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05/02/2021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14348" y="642918"/>
            <a:ext cx="8001056" cy="50720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34" y="285728"/>
            <a:ext cx="8072494" cy="58579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2</cp:revision>
  <dcterms:created xsi:type="dcterms:W3CDTF">2021-02-05T21:32:46Z</dcterms:created>
  <dcterms:modified xsi:type="dcterms:W3CDTF">2021-02-05T21:36:25Z</dcterms:modified>
</cp:coreProperties>
</file>