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03/02/2021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10" y="571480"/>
            <a:ext cx="8001056" cy="5322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2021-02-03T15:21:52Z</dcterms:created>
  <dcterms:modified xsi:type="dcterms:W3CDTF">2021-02-03T15:24:47Z</dcterms:modified>
</cp:coreProperties>
</file>