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80943" autoAdjust="0"/>
  </p:normalViewPr>
  <p:slideViewPr>
    <p:cSldViewPr>
      <p:cViewPr varScale="1">
        <p:scale>
          <a:sx n="55" d="100"/>
          <a:sy n="55" d="100"/>
        </p:scale>
        <p:origin x="-112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22/01/2021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22/01/2021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22/01/2021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22/01/2021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22/01/2021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22/01/2021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22/01/2021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F:\محاضرات إضطراب الصوت 2\الموجة الصوتية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857232"/>
            <a:ext cx="8001056" cy="44720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 descr="F:\محاضرات إضطراب الصوت 2\الموجة الصوتية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501122" cy="557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 descr="F:\محاضرات إضطراب الصوت 2\الموجة الصوتية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8429684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F:\محاضرات إضطراب الصوت 2\الموجة الصوتية\images (6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643998" cy="557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2" name="Picture 2" descr="F:\محاضرات إضطراب الصوت 2\الموجة الصوتية\images (7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2"/>
            <a:ext cx="8643998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146" name="Picture 2" descr="F:\محاضرات إضطراب الصوت 2\الموجة الصوتية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571480"/>
            <a:ext cx="7643866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170" name="Picture 2" descr="F:\محاضرات إضطراب الصوت 2\الموجة الصوتية\img4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85704"/>
            <a:ext cx="6215107" cy="6572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Affichage à l'écran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dell</cp:lastModifiedBy>
  <cp:revision>1</cp:revision>
  <dcterms:created xsi:type="dcterms:W3CDTF">2021-01-22T21:18:07Z</dcterms:created>
  <dcterms:modified xsi:type="dcterms:W3CDTF">2021-01-22T21:26:47Z</dcterms:modified>
</cp:coreProperties>
</file>