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9"/>
  </p:notesMasterIdLst>
  <p:sldIdLst>
    <p:sldId id="256" r:id="rId2"/>
    <p:sldId id="262" r:id="rId3"/>
    <p:sldId id="261" r:id="rId4"/>
    <p:sldId id="260" r:id="rId5"/>
    <p:sldId id="259" r:id="rId6"/>
    <p:sldId id="258" r:id="rId7"/>
    <p:sldId id="257"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44SEGywRjSVRhkCcqFTCxg==" hashData="B3u4UG8YuL4gXWWYRFVKTnYrpm8="/>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284"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4.xml.rels><?xml version="1.0" encoding="UTF-8" standalone="yes"?>
<Relationships xmlns="http://schemas.openxmlformats.org/package/2006/relationships"><Relationship Id="rId1"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8C5271-7DBC-4580-A262-E95ECA94F21A}" type="doc">
      <dgm:prSet loTypeId="urn:microsoft.com/office/officeart/2009/layout/ReverseList" loCatId="relationship" qsTypeId="urn:microsoft.com/office/officeart/2005/8/quickstyle/simple1" qsCatId="simple" csTypeId="urn:microsoft.com/office/officeart/2005/8/colors/accent1_2" csCatId="accent1" phldr="1"/>
      <dgm:spPr/>
      <dgm:t>
        <a:bodyPr/>
        <a:lstStyle/>
        <a:p>
          <a:pPr rtl="1"/>
          <a:endParaRPr lang="ar-EG"/>
        </a:p>
      </dgm:t>
    </dgm:pt>
    <dgm:pt modelId="{D9971054-3FCE-42B4-9F96-F19725C0FAD3}">
      <dgm:prSet phldrT="[Text]">
        <dgm:style>
          <a:lnRef idx="1">
            <a:schemeClr val="accent6"/>
          </a:lnRef>
          <a:fillRef idx="2">
            <a:schemeClr val="accent6"/>
          </a:fillRef>
          <a:effectRef idx="1">
            <a:schemeClr val="accent6"/>
          </a:effectRef>
          <a:fontRef idx="minor">
            <a:schemeClr val="dk1"/>
          </a:fontRef>
        </dgm:style>
      </dgm:prSet>
      <dgm:spPr/>
      <dgm:t>
        <a:bodyPr/>
        <a:lstStyle/>
        <a:p>
          <a:pPr rtl="1"/>
          <a:r>
            <a:rPr lang="ar-EG" dirty="0" smtClean="0"/>
            <a:t>الملهاة</a:t>
          </a:r>
          <a:endParaRPr lang="ar-EG" dirty="0"/>
        </a:p>
      </dgm:t>
    </dgm:pt>
    <dgm:pt modelId="{45C8F766-A0D8-4EBC-912C-01A402579893}" type="parTrans" cxnId="{DE447C4A-DD80-44C0-AE5C-CB78A63C3AB4}">
      <dgm:prSet/>
      <dgm:spPr/>
      <dgm:t>
        <a:bodyPr/>
        <a:lstStyle/>
        <a:p>
          <a:pPr rtl="1"/>
          <a:endParaRPr lang="ar-EG"/>
        </a:p>
      </dgm:t>
    </dgm:pt>
    <dgm:pt modelId="{C1DE1628-0854-46FA-A1B9-DDB48A7E5F9F}" type="sibTrans" cxnId="{DE447C4A-DD80-44C0-AE5C-CB78A63C3AB4}">
      <dgm:prSet/>
      <dgm:spPr/>
      <dgm:t>
        <a:bodyPr/>
        <a:lstStyle/>
        <a:p>
          <a:pPr rtl="1"/>
          <a:endParaRPr lang="ar-EG"/>
        </a:p>
      </dgm:t>
    </dgm:pt>
    <dgm:pt modelId="{1C3BC36A-D2F5-4C3E-98A8-B433F6D4CBB1}">
      <dgm:prSet phldrT="[Text]">
        <dgm:style>
          <a:lnRef idx="1">
            <a:schemeClr val="accent5"/>
          </a:lnRef>
          <a:fillRef idx="2">
            <a:schemeClr val="accent5"/>
          </a:fillRef>
          <a:effectRef idx="1">
            <a:schemeClr val="accent5"/>
          </a:effectRef>
          <a:fontRef idx="minor">
            <a:schemeClr val="dk1"/>
          </a:fontRef>
        </dgm:style>
      </dgm:prSet>
      <dgm:spPr/>
      <dgm:t>
        <a:bodyPr/>
        <a:lstStyle/>
        <a:p>
          <a:pPr rtl="1"/>
          <a:r>
            <a:rPr lang="ar-EG" dirty="0" smtClean="0"/>
            <a:t>المأساة</a:t>
          </a:r>
          <a:endParaRPr lang="ar-EG" dirty="0"/>
        </a:p>
      </dgm:t>
    </dgm:pt>
    <dgm:pt modelId="{3B303E86-240A-44DF-B37F-C66B0C005908}" type="parTrans" cxnId="{EAB88F47-96B7-4AC4-86A8-3A5036965459}">
      <dgm:prSet/>
      <dgm:spPr/>
      <dgm:t>
        <a:bodyPr/>
        <a:lstStyle/>
        <a:p>
          <a:pPr rtl="1"/>
          <a:endParaRPr lang="ar-EG"/>
        </a:p>
      </dgm:t>
    </dgm:pt>
    <dgm:pt modelId="{1E49968C-8D6A-4799-A76F-4203F90A6624}" type="sibTrans" cxnId="{EAB88F47-96B7-4AC4-86A8-3A5036965459}">
      <dgm:prSet/>
      <dgm:spPr/>
      <dgm:t>
        <a:bodyPr/>
        <a:lstStyle/>
        <a:p>
          <a:pPr rtl="1"/>
          <a:endParaRPr lang="ar-EG"/>
        </a:p>
      </dgm:t>
    </dgm:pt>
    <dgm:pt modelId="{EA801211-A882-4847-8BA3-661EA46BC231}" type="pres">
      <dgm:prSet presAssocID="{358C5271-7DBC-4580-A262-E95ECA94F21A}" presName="Name0" presStyleCnt="0">
        <dgm:presLayoutVars>
          <dgm:chMax val="2"/>
          <dgm:chPref val="2"/>
          <dgm:animLvl val="lvl"/>
        </dgm:presLayoutVars>
      </dgm:prSet>
      <dgm:spPr/>
      <dgm:t>
        <a:bodyPr/>
        <a:lstStyle/>
        <a:p>
          <a:pPr rtl="1"/>
          <a:endParaRPr lang="ar-EG"/>
        </a:p>
      </dgm:t>
    </dgm:pt>
    <dgm:pt modelId="{D0C3621C-F811-42B5-AE3F-28BDC6627CC4}" type="pres">
      <dgm:prSet presAssocID="{358C5271-7DBC-4580-A262-E95ECA94F21A}" presName="LeftText" presStyleLbl="revTx" presStyleIdx="0" presStyleCnt="0">
        <dgm:presLayoutVars>
          <dgm:bulletEnabled val="1"/>
        </dgm:presLayoutVars>
      </dgm:prSet>
      <dgm:spPr/>
      <dgm:t>
        <a:bodyPr/>
        <a:lstStyle/>
        <a:p>
          <a:pPr rtl="1"/>
          <a:endParaRPr lang="ar-EG"/>
        </a:p>
      </dgm:t>
    </dgm:pt>
    <dgm:pt modelId="{F5B569B6-8B83-4D16-BF71-2CB117F134CE}" type="pres">
      <dgm:prSet presAssocID="{358C5271-7DBC-4580-A262-E95ECA94F21A}" presName="LeftNode" presStyleLbl="bgImgPlace1" presStyleIdx="0" presStyleCnt="2">
        <dgm:presLayoutVars>
          <dgm:chMax val="2"/>
          <dgm:chPref val="2"/>
        </dgm:presLayoutVars>
      </dgm:prSet>
      <dgm:spPr/>
      <dgm:t>
        <a:bodyPr/>
        <a:lstStyle/>
        <a:p>
          <a:pPr rtl="1"/>
          <a:endParaRPr lang="ar-EG"/>
        </a:p>
      </dgm:t>
    </dgm:pt>
    <dgm:pt modelId="{18F2D9DA-6980-4A5E-8AAD-66D62AC54814}" type="pres">
      <dgm:prSet presAssocID="{358C5271-7DBC-4580-A262-E95ECA94F21A}" presName="RightText" presStyleLbl="revTx" presStyleIdx="0" presStyleCnt="0">
        <dgm:presLayoutVars>
          <dgm:bulletEnabled val="1"/>
        </dgm:presLayoutVars>
      </dgm:prSet>
      <dgm:spPr/>
      <dgm:t>
        <a:bodyPr/>
        <a:lstStyle/>
        <a:p>
          <a:pPr rtl="1"/>
          <a:endParaRPr lang="ar-EG"/>
        </a:p>
      </dgm:t>
    </dgm:pt>
    <dgm:pt modelId="{3468348D-E96C-4202-889A-6530A5AD7E65}" type="pres">
      <dgm:prSet presAssocID="{358C5271-7DBC-4580-A262-E95ECA94F21A}" presName="RightNode" presStyleLbl="bgImgPlace1" presStyleIdx="1" presStyleCnt="2">
        <dgm:presLayoutVars>
          <dgm:chMax val="0"/>
          <dgm:chPref val="0"/>
        </dgm:presLayoutVars>
      </dgm:prSet>
      <dgm:spPr/>
      <dgm:t>
        <a:bodyPr/>
        <a:lstStyle/>
        <a:p>
          <a:pPr rtl="1"/>
          <a:endParaRPr lang="ar-EG"/>
        </a:p>
      </dgm:t>
    </dgm:pt>
    <dgm:pt modelId="{675194CE-4E97-4374-8349-A718B80CDCF2}" type="pres">
      <dgm:prSet presAssocID="{358C5271-7DBC-4580-A262-E95ECA94F21A}" presName="TopArrow" presStyleLbl="node1" presStyleIdx="0" presStyleCnt="2">
        <dgm:style>
          <a:lnRef idx="1">
            <a:schemeClr val="accent4"/>
          </a:lnRef>
          <a:fillRef idx="3">
            <a:schemeClr val="accent4"/>
          </a:fillRef>
          <a:effectRef idx="2">
            <a:schemeClr val="accent4"/>
          </a:effectRef>
          <a:fontRef idx="minor">
            <a:schemeClr val="lt1"/>
          </a:fontRef>
        </dgm:style>
      </dgm:prSet>
      <dgm:spPr/>
    </dgm:pt>
    <dgm:pt modelId="{CAA5597C-A80B-40CA-BB03-61A0D4BF355C}" type="pres">
      <dgm:prSet presAssocID="{358C5271-7DBC-4580-A262-E95ECA94F21A}" presName="BottomArrow" presStyleLbl="node1" presStyleIdx="1" presStyleCnt="2">
        <dgm:style>
          <a:lnRef idx="1">
            <a:schemeClr val="accent4"/>
          </a:lnRef>
          <a:fillRef idx="3">
            <a:schemeClr val="accent4"/>
          </a:fillRef>
          <a:effectRef idx="2">
            <a:schemeClr val="accent4"/>
          </a:effectRef>
          <a:fontRef idx="minor">
            <a:schemeClr val="lt1"/>
          </a:fontRef>
        </dgm:style>
      </dgm:prSet>
      <dgm:spPr/>
    </dgm:pt>
  </dgm:ptLst>
  <dgm:cxnLst>
    <dgm:cxn modelId="{7E6D3C35-D0DF-40EF-A655-0AAC80B0BC12}" type="presOf" srcId="{D9971054-3FCE-42B4-9F96-F19725C0FAD3}" destId="{D0C3621C-F811-42B5-AE3F-28BDC6627CC4}" srcOrd="0" destOrd="0" presId="urn:microsoft.com/office/officeart/2009/layout/ReverseList"/>
    <dgm:cxn modelId="{C5E5417D-F09D-4B25-A63C-FCBEABCD675C}" type="presOf" srcId="{1C3BC36A-D2F5-4C3E-98A8-B433F6D4CBB1}" destId="{3468348D-E96C-4202-889A-6530A5AD7E65}" srcOrd="1" destOrd="0" presId="urn:microsoft.com/office/officeart/2009/layout/ReverseList"/>
    <dgm:cxn modelId="{94388C07-1358-4A89-A8C8-27843A540EF4}" type="presOf" srcId="{D9971054-3FCE-42B4-9F96-F19725C0FAD3}" destId="{F5B569B6-8B83-4D16-BF71-2CB117F134CE}" srcOrd="1" destOrd="0" presId="urn:microsoft.com/office/officeart/2009/layout/ReverseList"/>
    <dgm:cxn modelId="{8A748131-D520-427E-A7AD-2E23050E3649}" type="presOf" srcId="{1C3BC36A-D2F5-4C3E-98A8-B433F6D4CBB1}" destId="{18F2D9DA-6980-4A5E-8AAD-66D62AC54814}" srcOrd="0" destOrd="0" presId="urn:microsoft.com/office/officeart/2009/layout/ReverseList"/>
    <dgm:cxn modelId="{EAB88F47-96B7-4AC4-86A8-3A5036965459}" srcId="{358C5271-7DBC-4580-A262-E95ECA94F21A}" destId="{1C3BC36A-D2F5-4C3E-98A8-B433F6D4CBB1}" srcOrd="1" destOrd="0" parTransId="{3B303E86-240A-44DF-B37F-C66B0C005908}" sibTransId="{1E49968C-8D6A-4799-A76F-4203F90A6624}"/>
    <dgm:cxn modelId="{DE447C4A-DD80-44C0-AE5C-CB78A63C3AB4}" srcId="{358C5271-7DBC-4580-A262-E95ECA94F21A}" destId="{D9971054-3FCE-42B4-9F96-F19725C0FAD3}" srcOrd="0" destOrd="0" parTransId="{45C8F766-A0D8-4EBC-912C-01A402579893}" sibTransId="{C1DE1628-0854-46FA-A1B9-DDB48A7E5F9F}"/>
    <dgm:cxn modelId="{5388F2EE-37B0-4033-B621-E7E1D916CB7C}" type="presOf" srcId="{358C5271-7DBC-4580-A262-E95ECA94F21A}" destId="{EA801211-A882-4847-8BA3-661EA46BC231}" srcOrd="0" destOrd="0" presId="urn:microsoft.com/office/officeart/2009/layout/ReverseList"/>
    <dgm:cxn modelId="{15CF2707-CA59-49E5-A9E4-F261F4671D24}" type="presParOf" srcId="{EA801211-A882-4847-8BA3-661EA46BC231}" destId="{D0C3621C-F811-42B5-AE3F-28BDC6627CC4}" srcOrd="0" destOrd="0" presId="urn:microsoft.com/office/officeart/2009/layout/ReverseList"/>
    <dgm:cxn modelId="{07729B9F-D5AD-4D62-8F50-257F403674EF}" type="presParOf" srcId="{EA801211-A882-4847-8BA3-661EA46BC231}" destId="{F5B569B6-8B83-4D16-BF71-2CB117F134CE}" srcOrd="1" destOrd="0" presId="urn:microsoft.com/office/officeart/2009/layout/ReverseList"/>
    <dgm:cxn modelId="{12316826-03A4-4A91-9DE4-D90875DD4574}" type="presParOf" srcId="{EA801211-A882-4847-8BA3-661EA46BC231}" destId="{18F2D9DA-6980-4A5E-8AAD-66D62AC54814}" srcOrd="2" destOrd="0" presId="urn:microsoft.com/office/officeart/2009/layout/ReverseList"/>
    <dgm:cxn modelId="{416B0A02-C21C-42F4-9EC8-33960F0CF9AD}" type="presParOf" srcId="{EA801211-A882-4847-8BA3-661EA46BC231}" destId="{3468348D-E96C-4202-889A-6530A5AD7E65}" srcOrd="3" destOrd="0" presId="urn:microsoft.com/office/officeart/2009/layout/ReverseList"/>
    <dgm:cxn modelId="{2F49D291-ED52-40FD-898F-C9F68CF4FA2E}" type="presParOf" srcId="{EA801211-A882-4847-8BA3-661EA46BC231}" destId="{675194CE-4E97-4374-8349-A718B80CDCF2}" srcOrd="4" destOrd="0" presId="urn:microsoft.com/office/officeart/2009/layout/ReverseList"/>
    <dgm:cxn modelId="{D6E071F7-33B7-4D01-A0D5-30533B106AC2}" type="presParOf" srcId="{EA801211-A882-4847-8BA3-661EA46BC231}" destId="{CAA5597C-A80B-40CA-BB03-61A0D4BF355C}" srcOrd="5" destOrd="0" presId="urn:microsoft.com/office/officeart/2009/layout/Revers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8CB8E4-9E7E-446A-B3E1-03BB8BBB7E2F}"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pPr rtl="1"/>
          <a:endParaRPr lang="ar-EG"/>
        </a:p>
      </dgm:t>
    </dgm:pt>
    <dgm:pt modelId="{0EAA17F1-1C7B-40BC-8678-13FC066EF79F}">
      <dgm:prSet phldrT="[Text]">
        <dgm:style>
          <a:lnRef idx="1">
            <a:schemeClr val="accent6"/>
          </a:lnRef>
          <a:fillRef idx="2">
            <a:schemeClr val="accent6"/>
          </a:fillRef>
          <a:effectRef idx="1">
            <a:schemeClr val="accent6"/>
          </a:effectRef>
          <a:fontRef idx="minor">
            <a:schemeClr val="dk1"/>
          </a:fontRef>
        </dgm:style>
      </dgm:prSet>
      <dgm:spPr/>
      <dgm:t>
        <a:bodyPr/>
        <a:lstStyle/>
        <a:p>
          <a:pPr rtl="1"/>
          <a:r>
            <a:rPr lang="ar-EG" dirty="0" smtClean="0"/>
            <a:t>الجوقة</a:t>
          </a:r>
          <a:endParaRPr lang="ar-EG" dirty="0"/>
        </a:p>
      </dgm:t>
    </dgm:pt>
    <dgm:pt modelId="{CAA4A4CA-ACF7-40CC-88F9-885ED6FB15D0}" type="parTrans" cxnId="{AB593CA1-98AC-4EBB-AC09-FABD9C285CB8}">
      <dgm:prSet/>
      <dgm:spPr/>
      <dgm:t>
        <a:bodyPr/>
        <a:lstStyle/>
        <a:p>
          <a:pPr rtl="1"/>
          <a:endParaRPr lang="ar-EG"/>
        </a:p>
      </dgm:t>
    </dgm:pt>
    <dgm:pt modelId="{9C6BEC8B-685C-4747-9896-DD1EB2319157}" type="sibTrans" cxnId="{AB593CA1-98AC-4EBB-AC09-FABD9C285CB8}">
      <dgm:prSet/>
      <dgm:spPr/>
      <dgm:t>
        <a:bodyPr/>
        <a:lstStyle/>
        <a:p>
          <a:pPr rtl="1"/>
          <a:endParaRPr lang="ar-EG"/>
        </a:p>
      </dgm:t>
    </dgm:pt>
    <dgm:pt modelId="{CAE5B489-2464-40A6-B9C5-087A42F4AF15}">
      <dgm:prSet phldrT="[Text]"/>
      <dgm:spPr/>
      <dgm:t>
        <a:bodyPr/>
        <a:lstStyle/>
        <a:p>
          <a:pPr rtl="1"/>
          <a:r>
            <a:rPr lang="ar-EG" dirty="0" smtClean="0"/>
            <a:t>ممثل واحد</a:t>
          </a:r>
          <a:endParaRPr lang="ar-EG" dirty="0"/>
        </a:p>
      </dgm:t>
    </dgm:pt>
    <dgm:pt modelId="{0B05F59B-DC72-45F1-BBAC-7B745D10042E}" type="parTrans" cxnId="{C0A87296-F5CE-4CBC-A2F9-C0AE006B8FBF}">
      <dgm:prSet/>
      <dgm:spPr/>
      <dgm:t>
        <a:bodyPr/>
        <a:lstStyle/>
        <a:p>
          <a:pPr rtl="1"/>
          <a:endParaRPr lang="ar-EG"/>
        </a:p>
      </dgm:t>
    </dgm:pt>
    <dgm:pt modelId="{2FD0C2C2-3CFF-4506-B872-1DE59DB8A358}" type="sibTrans" cxnId="{C0A87296-F5CE-4CBC-A2F9-C0AE006B8FBF}">
      <dgm:prSet/>
      <dgm:spPr/>
      <dgm:t>
        <a:bodyPr/>
        <a:lstStyle/>
        <a:p>
          <a:pPr rtl="1"/>
          <a:endParaRPr lang="ar-EG"/>
        </a:p>
      </dgm:t>
    </dgm:pt>
    <dgm:pt modelId="{4E8121F2-224F-4AFF-8D31-1B63F45B2069}">
      <dgm:prSet phldrT="[Text]">
        <dgm:style>
          <a:lnRef idx="1">
            <a:schemeClr val="accent5"/>
          </a:lnRef>
          <a:fillRef idx="2">
            <a:schemeClr val="accent5"/>
          </a:fillRef>
          <a:effectRef idx="1">
            <a:schemeClr val="accent5"/>
          </a:effectRef>
          <a:fontRef idx="minor">
            <a:schemeClr val="dk1"/>
          </a:fontRef>
        </dgm:style>
      </dgm:prSet>
      <dgm:spPr/>
      <dgm:t>
        <a:bodyPr/>
        <a:lstStyle/>
        <a:p>
          <a:pPr rtl="1"/>
          <a:r>
            <a:rPr lang="ar-EG" dirty="0" smtClean="0"/>
            <a:t>أسخيلوس</a:t>
          </a:r>
          <a:endParaRPr lang="ar-EG" dirty="0"/>
        </a:p>
      </dgm:t>
    </dgm:pt>
    <dgm:pt modelId="{18373BEA-4CFF-4475-8D00-84C61727C5FE}" type="parTrans" cxnId="{86E46731-522C-457A-9590-F3337947BD9B}">
      <dgm:prSet/>
      <dgm:spPr/>
      <dgm:t>
        <a:bodyPr/>
        <a:lstStyle/>
        <a:p>
          <a:pPr rtl="1"/>
          <a:endParaRPr lang="ar-EG"/>
        </a:p>
      </dgm:t>
    </dgm:pt>
    <dgm:pt modelId="{CAFD7433-4730-4AEE-B7F0-393F580F7821}" type="sibTrans" cxnId="{86E46731-522C-457A-9590-F3337947BD9B}">
      <dgm:prSet/>
      <dgm:spPr/>
      <dgm:t>
        <a:bodyPr/>
        <a:lstStyle/>
        <a:p>
          <a:pPr rtl="1"/>
          <a:endParaRPr lang="ar-EG"/>
        </a:p>
      </dgm:t>
    </dgm:pt>
    <dgm:pt modelId="{E810232C-5FBE-433A-B734-D886E434E8C3}">
      <dgm:prSet phldrT="[Text]"/>
      <dgm:spPr/>
      <dgm:t>
        <a:bodyPr/>
        <a:lstStyle/>
        <a:p>
          <a:pPr rtl="1"/>
          <a:r>
            <a:rPr lang="ar-EG" dirty="0" smtClean="0"/>
            <a:t>ممثلان</a:t>
          </a:r>
          <a:endParaRPr lang="ar-EG" dirty="0"/>
        </a:p>
      </dgm:t>
    </dgm:pt>
    <dgm:pt modelId="{68E0F792-FA8C-4CF3-AC61-42F4311F51D4}" type="parTrans" cxnId="{8DCC57F7-7948-4CF5-AE43-7647FEF89EE5}">
      <dgm:prSet/>
      <dgm:spPr/>
      <dgm:t>
        <a:bodyPr/>
        <a:lstStyle/>
        <a:p>
          <a:pPr rtl="1"/>
          <a:endParaRPr lang="ar-EG"/>
        </a:p>
      </dgm:t>
    </dgm:pt>
    <dgm:pt modelId="{2CFF6E93-48DD-4784-AD84-FB65311B9DA3}" type="sibTrans" cxnId="{8DCC57F7-7948-4CF5-AE43-7647FEF89EE5}">
      <dgm:prSet/>
      <dgm:spPr/>
      <dgm:t>
        <a:bodyPr/>
        <a:lstStyle/>
        <a:p>
          <a:pPr rtl="1"/>
          <a:endParaRPr lang="ar-EG"/>
        </a:p>
      </dgm:t>
    </dgm:pt>
    <dgm:pt modelId="{6DD20AC4-41FF-4BEC-9845-9885E7A61B4F}">
      <dgm:prSet phldrT="[Text]">
        <dgm:style>
          <a:lnRef idx="1">
            <a:schemeClr val="accent2"/>
          </a:lnRef>
          <a:fillRef idx="2">
            <a:schemeClr val="accent2"/>
          </a:fillRef>
          <a:effectRef idx="1">
            <a:schemeClr val="accent2"/>
          </a:effectRef>
          <a:fontRef idx="minor">
            <a:schemeClr val="dk1"/>
          </a:fontRef>
        </dgm:style>
      </dgm:prSet>
      <dgm:spPr/>
      <dgm:t>
        <a:bodyPr/>
        <a:lstStyle/>
        <a:p>
          <a:pPr rtl="1"/>
          <a:r>
            <a:rPr lang="ar-EG" dirty="0" smtClean="0"/>
            <a:t>سوفوكليس</a:t>
          </a:r>
          <a:endParaRPr lang="ar-EG" dirty="0"/>
        </a:p>
      </dgm:t>
    </dgm:pt>
    <dgm:pt modelId="{CED6F582-7DF4-4518-849D-6BADF5CE3D11}" type="parTrans" cxnId="{76E4F5FF-E8EC-4C3A-961D-CDF4A22A9B67}">
      <dgm:prSet/>
      <dgm:spPr/>
      <dgm:t>
        <a:bodyPr/>
        <a:lstStyle/>
        <a:p>
          <a:pPr rtl="1"/>
          <a:endParaRPr lang="ar-EG"/>
        </a:p>
      </dgm:t>
    </dgm:pt>
    <dgm:pt modelId="{D8ECC635-725B-45CB-8240-E0D2231E7192}" type="sibTrans" cxnId="{76E4F5FF-E8EC-4C3A-961D-CDF4A22A9B67}">
      <dgm:prSet/>
      <dgm:spPr/>
      <dgm:t>
        <a:bodyPr/>
        <a:lstStyle/>
        <a:p>
          <a:pPr rtl="1"/>
          <a:endParaRPr lang="ar-EG"/>
        </a:p>
      </dgm:t>
    </dgm:pt>
    <dgm:pt modelId="{C150157F-BF3A-483E-952B-442EA9584134}">
      <dgm:prSet phldrT="[Text]"/>
      <dgm:spPr/>
      <dgm:t>
        <a:bodyPr/>
        <a:lstStyle/>
        <a:p>
          <a:pPr rtl="1"/>
          <a:r>
            <a:rPr lang="ar-EG" dirty="0" smtClean="0"/>
            <a:t>ثلاث ممثلين</a:t>
          </a:r>
          <a:endParaRPr lang="ar-EG" dirty="0"/>
        </a:p>
      </dgm:t>
    </dgm:pt>
    <dgm:pt modelId="{4D2DD623-C287-45DD-8A82-A7104C6A45B5}" type="parTrans" cxnId="{912F5F4E-6B3C-4BEA-A6DD-8CCF0E769836}">
      <dgm:prSet/>
      <dgm:spPr/>
      <dgm:t>
        <a:bodyPr/>
        <a:lstStyle/>
        <a:p>
          <a:pPr rtl="1"/>
          <a:endParaRPr lang="ar-EG"/>
        </a:p>
      </dgm:t>
    </dgm:pt>
    <dgm:pt modelId="{3D4AD71C-2168-405A-9C72-89342CAE1F5E}" type="sibTrans" cxnId="{912F5F4E-6B3C-4BEA-A6DD-8CCF0E769836}">
      <dgm:prSet/>
      <dgm:spPr/>
      <dgm:t>
        <a:bodyPr/>
        <a:lstStyle/>
        <a:p>
          <a:pPr rtl="1"/>
          <a:endParaRPr lang="ar-EG"/>
        </a:p>
      </dgm:t>
    </dgm:pt>
    <dgm:pt modelId="{08455C85-5B42-4E32-8A91-A46C0A5A7826}" type="pres">
      <dgm:prSet presAssocID="{578CB8E4-9E7E-446A-B3E1-03BB8BBB7E2F}" presName="rootnode" presStyleCnt="0">
        <dgm:presLayoutVars>
          <dgm:chMax/>
          <dgm:chPref/>
          <dgm:dir/>
          <dgm:animLvl val="lvl"/>
        </dgm:presLayoutVars>
      </dgm:prSet>
      <dgm:spPr/>
      <dgm:t>
        <a:bodyPr/>
        <a:lstStyle/>
        <a:p>
          <a:pPr rtl="1"/>
          <a:endParaRPr lang="ar-EG"/>
        </a:p>
      </dgm:t>
    </dgm:pt>
    <dgm:pt modelId="{B6A5D3FB-0887-4067-B689-ED8B70C54CAD}" type="pres">
      <dgm:prSet presAssocID="{0EAA17F1-1C7B-40BC-8678-13FC066EF79F}" presName="composite" presStyleCnt="0"/>
      <dgm:spPr/>
    </dgm:pt>
    <dgm:pt modelId="{DA605449-0652-4935-BB3F-A082B3DF46DE}" type="pres">
      <dgm:prSet presAssocID="{0EAA17F1-1C7B-40BC-8678-13FC066EF79F}" presName="bentUpArrow1" presStyleLbl="alignImgPlace1" presStyleIdx="0" presStyleCnt="2">
        <dgm:style>
          <a:lnRef idx="1">
            <a:schemeClr val="accent5"/>
          </a:lnRef>
          <a:fillRef idx="3">
            <a:schemeClr val="accent5"/>
          </a:fillRef>
          <a:effectRef idx="2">
            <a:schemeClr val="accent5"/>
          </a:effectRef>
          <a:fontRef idx="minor">
            <a:schemeClr val="lt1"/>
          </a:fontRef>
        </dgm:style>
      </dgm:prSet>
      <dgm:spPr/>
    </dgm:pt>
    <dgm:pt modelId="{151D51FB-FA90-4194-9B4A-DD46FE7F2C09}" type="pres">
      <dgm:prSet presAssocID="{0EAA17F1-1C7B-40BC-8678-13FC066EF79F}" presName="ParentText" presStyleLbl="node1" presStyleIdx="0" presStyleCnt="3" custLinFactNeighborX="1029" custLinFactNeighborY="-5032">
        <dgm:presLayoutVars>
          <dgm:chMax val="1"/>
          <dgm:chPref val="1"/>
          <dgm:bulletEnabled val="1"/>
        </dgm:presLayoutVars>
      </dgm:prSet>
      <dgm:spPr/>
      <dgm:t>
        <a:bodyPr/>
        <a:lstStyle/>
        <a:p>
          <a:pPr rtl="1"/>
          <a:endParaRPr lang="ar-EG"/>
        </a:p>
      </dgm:t>
    </dgm:pt>
    <dgm:pt modelId="{B1144D33-FF11-4B5D-AB6B-D4864F640D1B}" type="pres">
      <dgm:prSet presAssocID="{0EAA17F1-1C7B-40BC-8678-13FC066EF79F}" presName="ChildText" presStyleLbl="revTx" presStyleIdx="0" presStyleCnt="3">
        <dgm:presLayoutVars>
          <dgm:chMax val="0"/>
          <dgm:chPref val="0"/>
          <dgm:bulletEnabled val="1"/>
        </dgm:presLayoutVars>
      </dgm:prSet>
      <dgm:spPr/>
      <dgm:t>
        <a:bodyPr/>
        <a:lstStyle/>
        <a:p>
          <a:pPr rtl="1"/>
          <a:endParaRPr lang="ar-EG"/>
        </a:p>
      </dgm:t>
    </dgm:pt>
    <dgm:pt modelId="{FAD5EE1A-3376-4E2A-867B-8214C0763868}" type="pres">
      <dgm:prSet presAssocID="{9C6BEC8B-685C-4747-9896-DD1EB2319157}" presName="sibTrans" presStyleCnt="0"/>
      <dgm:spPr/>
    </dgm:pt>
    <dgm:pt modelId="{35DD83EB-B7DB-47B5-BFD1-1691A1EDD7E7}" type="pres">
      <dgm:prSet presAssocID="{4E8121F2-224F-4AFF-8D31-1B63F45B2069}" presName="composite" presStyleCnt="0"/>
      <dgm:spPr/>
    </dgm:pt>
    <dgm:pt modelId="{E5C86BB1-917A-4A2B-94A3-118DAE946B0A}" type="pres">
      <dgm:prSet presAssocID="{4E8121F2-224F-4AFF-8D31-1B63F45B2069}" presName="bentUpArrow1" presStyleLbl="alignImgPlace1" presStyleIdx="1" presStyleCnt="2">
        <dgm:style>
          <a:lnRef idx="1">
            <a:schemeClr val="accent5"/>
          </a:lnRef>
          <a:fillRef idx="3">
            <a:schemeClr val="accent5"/>
          </a:fillRef>
          <a:effectRef idx="2">
            <a:schemeClr val="accent5"/>
          </a:effectRef>
          <a:fontRef idx="minor">
            <a:schemeClr val="lt1"/>
          </a:fontRef>
        </dgm:style>
      </dgm:prSet>
      <dgm:spPr/>
    </dgm:pt>
    <dgm:pt modelId="{C44B7C82-DFE6-435F-8EC7-0A6DCAE462EE}" type="pres">
      <dgm:prSet presAssocID="{4E8121F2-224F-4AFF-8D31-1B63F45B2069}" presName="ParentText" presStyleLbl="node1" presStyleIdx="1" presStyleCnt="3">
        <dgm:presLayoutVars>
          <dgm:chMax val="1"/>
          <dgm:chPref val="1"/>
          <dgm:bulletEnabled val="1"/>
        </dgm:presLayoutVars>
      </dgm:prSet>
      <dgm:spPr/>
      <dgm:t>
        <a:bodyPr/>
        <a:lstStyle/>
        <a:p>
          <a:pPr rtl="1"/>
          <a:endParaRPr lang="ar-EG"/>
        </a:p>
      </dgm:t>
    </dgm:pt>
    <dgm:pt modelId="{2ECF8BA5-232B-4F9C-8664-DC82ECE4486A}" type="pres">
      <dgm:prSet presAssocID="{4E8121F2-224F-4AFF-8D31-1B63F45B2069}" presName="ChildText" presStyleLbl="revTx" presStyleIdx="1" presStyleCnt="3">
        <dgm:presLayoutVars>
          <dgm:chMax val="0"/>
          <dgm:chPref val="0"/>
          <dgm:bulletEnabled val="1"/>
        </dgm:presLayoutVars>
      </dgm:prSet>
      <dgm:spPr/>
      <dgm:t>
        <a:bodyPr/>
        <a:lstStyle/>
        <a:p>
          <a:pPr rtl="1"/>
          <a:endParaRPr lang="ar-EG"/>
        </a:p>
      </dgm:t>
    </dgm:pt>
    <dgm:pt modelId="{B72B4B54-63CB-452D-95F2-74D090BC6D34}" type="pres">
      <dgm:prSet presAssocID="{CAFD7433-4730-4AEE-B7F0-393F580F7821}" presName="sibTrans" presStyleCnt="0"/>
      <dgm:spPr/>
    </dgm:pt>
    <dgm:pt modelId="{1EFBA108-6921-4FEC-82A4-20D038767452}" type="pres">
      <dgm:prSet presAssocID="{6DD20AC4-41FF-4BEC-9845-9885E7A61B4F}" presName="composite" presStyleCnt="0"/>
      <dgm:spPr/>
    </dgm:pt>
    <dgm:pt modelId="{1BF07680-3F84-4C8C-8C80-0039E0A7EC6D}" type="pres">
      <dgm:prSet presAssocID="{6DD20AC4-41FF-4BEC-9845-9885E7A61B4F}" presName="ParentText" presStyleLbl="node1" presStyleIdx="2" presStyleCnt="3">
        <dgm:presLayoutVars>
          <dgm:chMax val="1"/>
          <dgm:chPref val="1"/>
          <dgm:bulletEnabled val="1"/>
        </dgm:presLayoutVars>
      </dgm:prSet>
      <dgm:spPr/>
      <dgm:t>
        <a:bodyPr/>
        <a:lstStyle/>
        <a:p>
          <a:pPr rtl="1"/>
          <a:endParaRPr lang="ar-EG"/>
        </a:p>
      </dgm:t>
    </dgm:pt>
    <dgm:pt modelId="{4A132725-EF94-4A77-A879-E5C4788632FF}" type="pres">
      <dgm:prSet presAssocID="{6DD20AC4-41FF-4BEC-9845-9885E7A61B4F}" presName="FinalChildText" presStyleLbl="revTx" presStyleIdx="2" presStyleCnt="3">
        <dgm:presLayoutVars>
          <dgm:chMax val="0"/>
          <dgm:chPref val="0"/>
          <dgm:bulletEnabled val="1"/>
        </dgm:presLayoutVars>
      </dgm:prSet>
      <dgm:spPr/>
      <dgm:t>
        <a:bodyPr/>
        <a:lstStyle/>
        <a:p>
          <a:pPr rtl="1"/>
          <a:endParaRPr lang="ar-EG"/>
        </a:p>
      </dgm:t>
    </dgm:pt>
  </dgm:ptLst>
  <dgm:cxnLst>
    <dgm:cxn modelId="{4B60AD2F-2F82-4FCD-B686-C9845C1B935D}" type="presOf" srcId="{C150157F-BF3A-483E-952B-442EA9584134}" destId="{4A132725-EF94-4A77-A879-E5C4788632FF}" srcOrd="0" destOrd="0" presId="urn:microsoft.com/office/officeart/2005/8/layout/StepDownProcess"/>
    <dgm:cxn modelId="{C0A87296-F5CE-4CBC-A2F9-C0AE006B8FBF}" srcId="{0EAA17F1-1C7B-40BC-8678-13FC066EF79F}" destId="{CAE5B489-2464-40A6-B9C5-087A42F4AF15}" srcOrd="0" destOrd="0" parTransId="{0B05F59B-DC72-45F1-BBAC-7B745D10042E}" sibTransId="{2FD0C2C2-3CFF-4506-B872-1DE59DB8A358}"/>
    <dgm:cxn modelId="{CECBA791-2FAC-4965-AC81-1C27DF688E25}" type="presOf" srcId="{0EAA17F1-1C7B-40BC-8678-13FC066EF79F}" destId="{151D51FB-FA90-4194-9B4A-DD46FE7F2C09}" srcOrd="0" destOrd="0" presId="urn:microsoft.com/office/officeart/2005/8/layout/StepDownProcess"/>
    <dgm:cxn modelId="{AB593CA1-98AC-4EBB-AC09-FABD9C285CB8}" srcId="{578CB8E4-9E7E-446A-B3E1-03BB8BBB7E2F}" destId="{0EAA17F1-1C7B-40BC-8678-13FC066EF79F}" srcOrd="0" destOrd="0" parTransId="{CAA4A4CA-ACF7-40CC-88F9-885ED6FB15D0}" sibTransId="{9C6BEC8B-685C-4747-9896-DD1EB2319157}"/>
    <dgm:cxn modelId="{8DCC57F7-7948-4CF5-AE43-7647FEF89EE5}" srcId="{4E8121F2-224F-4AFF-8D31-1B63F45B2069}" destId="{E810232C-5FBE-433A-B734-D886E434E8C3}" srcOrd="0" destOrd="0" parTransId="{68E0F792-FA8C-4CF3-AC61-42F4311F51D4}" sibTransId="{2CFF6E93-48DD-4784-AD84-FB65311B9DA3}"/>
    <dgm:cxn modelId="{EA5107FC-B3CF-4557-B842-944D79DAE20A}" type="presOf" srcId="{4E8121F2-224F-4AFF-8D31-1B63F45B2069}" destId="{C44B7C82-DFE6-435F-8EC7-0A6DCAE462EE}" srcOrd="0" destOrd="0" presId="urn:microsoft.com/office/officeart/2005/8/layout/StepDownProcess"/>
    <dgm:cxn modelId="{8D401099-0A70-4508-932A-987ECDEA8992}" type="presOf" srcId="{6DD20AC4-41FF-4BEC-9845-9885E7A61B4F}" destId="{1BF07680-3F84-4C8C-8C80-0039E0A7EC6D}" srcOrd="0" destOrd="0" presId="urn:microsoft.com/office/officeart/2005/8/layout/StepDownProcess"/>
    <dgm:cxn modelId="{B282B14F-C15C-47BA-97A3-E949BDE3FE43}" type="presOf" srcId="{578CB8E4-9E7E-446A-B3E1-03BB8BBB7E2F}" destId="{08455C85-5B42-4E32-8A91-A46C0A5A7826}" srcOrd="0" destOrd="0" presId="urn:microsoft.com/office/officeart/2005/8/layout/StepDownProcess"/>
    <dgm:cxn modelId="{EAD05474-A801-4DB3-80BD-F5684D50A20C}" type="presOf" srcId="{CAE5B489-2464-40A6-B9C5-087A42F4AF15}" destId="{B1144D33-FF11-4B5D-AB6B-D4864F640D1B}" srcOrd="0" destOrd="0" presId="urn:microsoft.com/office/officeart/2005/8/layout/StepDownProcess"/>
    <dgm:cxn modelId="{86E46731-522C-457A-9590-F3337947BD9B}" srcId="{578CB8E4-9E7E-446A-B3E1-03BB8BBB7E2F}" destId="{4E8121F2-224F-4AFF-8D31-1B63F45B2069}" srcOrd="1" destOrd="0" parTransId="{18373BEA-4CFF-4475-8D00-84C61727C5FE}" sibTransId="{CAFD7433-4730-4AEE-B7F0-393F580F7821}"/>
    <dgm:cxn modelId="{76E4F5FF-E8EC-4C3A-961D-CDF4A22A9B67}" srcId="{578CB8E4-9E7E-446A-B3E1-03BB8BBB7E2F}" destId="{6DD20AC4-41FF-4BEC-9845-9885E7A61B4F}" srcOrd="2" destOrd="0" parTransId="{CED6F582-7DF4-4518-849D-6BADF5CE3D11}" sibTransId="{D8ECC635-725B-45CB-8240-E0D2231E7192}"/>
    <dgm:cxn modelId="{912F5F4E-6B3C-4BEA-A6DD-8CCF0E769836}" srcId="{6DD20AC4-41FF-4BEC-9845-9885E7A61B4F}" destId="{C150157F-BF3A-483E-952B-442EA9584134}" srcOrd="0" destOrd="0" parTransId="{4D2DD623-C287-45DD-8A82-A7104C6A45B5}" sibTransId="{3D4AD71C-2168-405A-9C72-89342CAE1F5E}"/>
    <dgm:cxn modelId="{B00F438C-A943-4AAC-AC8F-0A60AD384306}" type="presOf" srcId="{E810232C-5FBE-433A-B734-D886E434E8C3}" destId="{2ECF8BA5-232B-4F9C-8664-DC82ECE4486A}" srcOrd="0" destOrd="0" presId="urn:microsoft.com/office/officeart/2005/8/layout/StepDownProcess"/>
    <dgm:cxn modelId="{403D3209-86C2-4771-BBB7-7E969EE68F66}" type="presParOf" srcId="{08455C85-5B42-4E32-8A91-A46C0A5A7826}" destId="{B6A5D3FB-0887-4067-B689-ED8B70C54CAD}" srcOrd="0" destOrd="0" presId="urn:microsoft.com/office/officeart/2005/8/layout/StepDownProcess"/>
    <dgm:cxn modelId="{1388091A-2793-4B6A-A2A3-5C2EBE5F82FE}" type="presParOf" srcId="{B6A5D3FB-0887-4067-B689-ED8B70C54CAD}" destId="{DA605449-0652-4935-BB3F-A082B3DF46DE}" srcOrd="0" destOrd="0" presId="urn:microsoft.com/office/officeart/2005/8/layout/StepDownProcess"/>
    <dgm:cxn modelId="{62CB259C-21B0-42E0-A61D-C0AA6991FCA5}" type="presParOf" srcId="{B6A5D3FB-0887-4067-B689-ED8B70C54CAD}" destId="{151D51FB-FA90-4194-9B4A-DD46FE7F2C09}" srcOrd="1" destOrd="0" presId="urn:microsoft.com/office/officeart/2005/8/layout/StepDownProcess"/>
    <dgm:cxn modelId="{415C967C-DD5D-43C9-B70A-A5CE01AED932}" type="presParOf" srcId="{B6A5D3FB-0887-4067-B689-ED8B70C54CAD}" destId="{B1144D33-FF11-4B5D-AB6B-D4864F640D1B}" srcOrd="2" destOrd="0" presId="urn:microsoft.com/office/officeart/2005/8/layout/StepDownProcess"/>
    <dgm:cxn modelId="{0E7672C8-B88B-438B-AA0B-F01C5A71B8C0}" type="presParOf" srcId="{08455C85-5B42-4E32-8A91-A46C0A5A7826}" destId="{FAD5EE1A-3376-4E2A-867B-8214C0763868}" srcOrd="1" destOrd="0" presId="urn:microsoft.com/office/officeart/2005/8/layout/StepDownProcess"/>
    <dgm:cxn modelId="{C4FB8DCD-3370-48C9-AD00-BBE3C4C8D4A6}" type="presParOf" srcId="{08455C85-5B42-4E32-8A91-A46C0A5A7826}" destId="{35DD83EB-B7DB-47B5-BFD1-1691A1EDD7E7}" srcOrd="2" destOrd="0" presId="urn:microsoft.com/office/officeart/2005/8/layout/StepDownProcess"/>
    <dgm:cxn modelId="{36266BEA-988D-417A-B258-A44605EE54FC}" type="presParOf" srcId="{35DD83EB-B7DB-47B5-BFD1-1691A1EDD7E7}" destId="{E5C86BB1-917A-4A2B-94A3-118DAE946B0A}" srcOrd="0" destOrd="0" presId="urn:microsoft.com/office/officeart/2005/8/layout/StepDownProcess"/>
    <dgm:cxn modelId="{7D1D5807-E55C-4787-9B93-A7BA6B7832F5}" type="presParOf" srcId="{35DD83EB-B7DB-47B5-BFD1-1691A1EDD7E7}" destId="{C44B7C82-DFE6-435F-8EC7-0A6DCAE462EE}" srcOrd="1" destOrd="0" presId="urn:microsoft.com/office/officeart/2005/8/layout/StepDownProcess"/>
    <dgm:cxn modelId="{F0C2D549-63D2-46FB-9448-70EF344852F7}" type="presParOf" srcId="{35DD83EB-B7DB-47B5-BFD1-1691A1EDD7E7}" destId="{2ECF8BA5-232B-4F9C-8664-DC82ECE4486A}" srcOrd="2" destOrd="0" presId="urn:microsoft.com/office/officeart/2005/8/layout/StepDownProcess"/>
    <dgm:cxn modelId="{3968E5B7-853A-4C4C-A46B-7A998F3CBF7C}" type="presParOf" srcId="{08455C85-5B42-4E32-8A91-A46C0A5A7826}" destId="{B72B4B54-63CB-452D-95F2-74D090BC6D34}" srcOrd="3" destOrd="0" presId="urn:microsoft.com/office/officeart/2005/8/layout/StepDownProcess"/>
    <dgm:cxn modelId="{ADB191DC-2A1A-4CF2-BFB5-F9EA527C7613}" type="presParOf" srcId="{08455C85-5B42-4E32-8A91-A46C0A5A7826}" destId="{1EFBA108-6921-4FEC-82A4-20D038767452}" srcOrd="4" destOrd="0" presId="urn:microsoft.com/office/officeart/2005/8/layout/StepDownProcess"/>
    <dgm:cxn modelId="{E61BBE66-ADA7-4EF7-A5B8-21661B8FF4DF}" type="presParOf" srcId="{1EFBA108-6921-4FEC-82A4-20D038767452}" destId="{1BF07680-3F84-4C8C-8C80-0039E0A7EC6D}" srcOrd="0" destOrd="0" presId="urn:microsoft.com/office/officeart/2005/8/layout/StepDownProcess"/>
    <dgm:cxn modelId="{3A66A939-8292-4F6B-8659-C5730D08E771}" type="presParOf" srcId="{1EFBA108-6921-4FEC-82A4-20D038767452}" destId="{4A132725-EF94-4A77-A879-E5C4788632FF}"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1EA3CEA-12D4-403A-8206-78CC9A2DA9E1}"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pPr rtl="1"/>
          <a:endParaRPr lang="ar-EG"/>
        </a:p>
      </dgm:t>
    </dgm:pt>
    <dgm:pt modelId="{FCDF468B-4422-4740-A49B-B29FB608686D}">
      <dgm:prSet phldrT="[Text]">
        <dgm:style>
          <a:lnRef idx="1">
            <a:schemeClr val="accent2"/>
          </a:lnRef>
          <a:fillRef idx="2">
            <a:schemeClr val="accent2"/>
          </a:fillRef>
          <a:effectRef idx="1">
            <a:schemeClr val="accent2"/>
          </a:effectRef>
          <a:fontRef idx="minor">
            <a:schemeClr val="dk1"/>
          </a:fontRef>
        </dgm:style>
      </dgm:prSet>
      <dgm:spPr/>
      <dgm:t>
        <a:bodyPr/>
        <a:lstStyle/>
        <a:p>
          <a:pPr rtl="1"/>
          <a:r>
            <a:rPr lang="ar-EG" dirty="0" smtClean="0"/>
            <a:t>برومثيوس المصفد</a:t>
          </a:r>
          <a:endParaRPr lang="ar-EG" dirty="0"/>
        </a:p>
      </dgm:t>
    </dgm:pt>
    <dgm:pt modelId="{A91F400F-3F40-4C23-AADF-6277F5B959E2}" type="parTrans" cxnId="{E327C555-1CB1-4688-A0FB-4F40096D9316}">
      <dgm:prSet/>
      <dgm:spPr/>
      <dgm:t>
        <a:bodyPr/>
        <a:lstStyle/>
        <a:p>
          <a:pPr rtl="1"/>
          <a:endParaRPr lang="ar-EG"/>
        </a:p>
      </dgm:t>
    </dgm:pt>
    <dgm:pt modelId="{E2B5E6E7-6D72-4675-B454-F5B0C8445C4D}" type="sibTrans" cxnId="{E327C555-1CB1-4688-A0FB-4F40096D9316}">
      <dgm:prSet/>
      <dgm:spPr/>
      <dgm:t>
        <a:bodyPr/>
        <a:lstStyle/>
        <a:p>
          <a:pPr rtl="1"/>
          <a:endParaRPr lang="ar-EG"/>
        </a:p>
      </dgm:t>
    </dgm:pt>
    <dgm:pt modelId="{347E4492-34B8-40B6-8514-74A051CBBEDF}">
      <dgm:prSet phldrT="[Text]">
        <dgm:style>
          <a:lnRef idx="1">
            <a:schemeClr val="accent5"/>
          </a:lnRef>
          <a:fillRef idx="2">
            <a:schemeClr val="accent5"/>
          </a:fillRef>
          <a:effectRef idx="1">
            <a:schemeClr val="accent5"/>
          </a:effectRef>
          <a:fontRef idx="minor">
            <a:schemeClr val="dk1"/>
          </a:fontRef>
        </dgm:style>
      </dgm:prSet>
      <dgm:spPr/>
      <dgm:t>
        <a:bodyPr/>
        <a:lstStyle/>
        <a:p>
          <a:pPr rtl="1"/>
          <a:r>
            <a:rPr lang="ar-EG" dirty="0" smtClean="0"/>
            <a:t>بروميثيوس الطليق</a:t>
          </a:r>
          <a:endParaRPr lang="ar-EG" dirty="0"/>
        </a:p>
      </dgm:t>
    </dgm:pt>
    <dgm:pt modelId="{A3224FC3-449C-40F2-936F-F247821AA043}" type="parTrans" cxnId="{C0EF2B3C-80E8-41FB-BB7D-0FBF708F74A9}">
      <dgm:prSet/>
      <dgm:spPr/>
      <dgm:t>
        <a:bodyPr/>
        <a:lstStyle/>
        <a:p>
          <a:pPr rtl="1"/>
          <a:endParaRPr lang="ar-EG"/>
        </a:p>
      </dgm:t>
    </dgm:pt>
    <dgm:pt modelId="{BDD0FCA9-268A-4401-8943-448433D9C5A5}" type="sibTrans" cxnId="{C0EF2B3C-80E8-41FB-BB7D-0FBF708F74A9}">
      <dgm:prSet/>
      <dgm:spPr/>
      <dgm:t>
        <a:bodyPr/>
        <a:lstStyle/>
        <a:p>
          <a:pPr rtl="1"/>
          <a:endParaRPr lang="ar-EG"/>
        </a:p>
      </dgm:t>
    </dgm:pt>
    <dgm:pt modelId="{3FD70C3E-1401-4893-87FF-F15E480A2BC6}">
      <dgm:prSet phldrT="[Text]">
        <dgm:style>
          <a:lnRef idx="1">
            <a:schemeClr val="accent6"/>
          </a:lnRef>
          <a:fillRef idx="2">
            <a:schemeClr val="accent6"/>
          </a:fillRef>
          <a:effectRef idx="1">
            <a:schemeClr val="accent6"/>
          </a:effectRef>
          <a:fontRef idx="minor">
            <a:schemeClr val="dk1"/>
          </a:fontRef>
        </dgm:style>
      </dgm:prSet>
      <dgm:spPr/>
      <dgm:t>
        <a:bodyPr/>
        <a:lstStyle/>
        <a:p>
          <a:pPr rtl="1"/>
          <a:r>
            <a:rPr lang="ar-EG" dirty="0" smtClean="0"/>
            <a:t>بروميثيوس حامل النار</a:t>
          </a:r>
          <a:endParaRPr lang="ar-EG" dirty="0"/>
        </a:p>
      </dgm:t>
    </dgm:pt>
    <dgm:pt modelId="{59A1EE5E-AF1A-41F9-A50B-0C9FA52D85C6}" type="parTrans" cxnId="{B7EE6278-1B47-4EF1-B36A-8D107324F267}">
      <dgm:prSet/>
      <dgm:spPr/>
      <dgm:t>
        <a:bodyPr/>
        <a:lstStyle/>
        <a:p>
          <a:pPr rtl="1"/>
          <a:endParaRPr lang="ar-EG"/>
        </a:p>
      </dgm:t>
    </dgm:pt>
    <dgm:pt modelId="{0EA0EAA2-5823-4A68-8495-ED08E920E8FD}" type="sibTrans" cxnId="{B7EE6278-1B47-4EF1-B36A-8D107324F267}">
      <dgm:prSet/>
      <dgm:spPr/>
      <dgm:t>
        <a:bodyPr/>
        <a:lstStyle/>
        <a:p>
          <a:pPr rtl="1"/>
          <a:endParaRPr lang="ar-EG"/>
        </a:p>
      </dgm:t>
    </dgm:pt>
    <dgm:pt modelId="{38901F36-493B-4B94-B544-8805AA20CA79}" type="pres">
      <dgm:prSet presAssocID="{F1EA3CEA-12D4-403A-8206-78CC9A2DA9E1}" presName="rootnode" presStyleCnt="0">
        <dgm:presLayoutVars>
          <dgm:chMax/>
          <dgm:chPref/>
          <dgm:dir/>
          <dgm:animLvl val="lvl"/>
        </dgm:presLayoutVars>
      </dgm:prSet>
      <dgm:spPr/>
      <dgm:t>
        <a:bodyPr/>
        <a:lstStyle/>
        <a:p>
          <a:pPr rtl="1"/>
          <a:endParaRPr lang="ar-EG"/>
        </a:p>
      </dgm:t>
    </dgm:pt>
    <dgm:pt modelId="{24FF7265-71BE-4DD2-9F11-053FCF54A951}" type="pres">
      <dgm:prSet presAssocID="{FCDF468B-4422-4740-A49B-B29FB608686D}" presName="composite" presStyleCnt="0"/>
      <dgm:spPr/>
    </dgm:pt>
    <dgm:pt modelId="{87F2B663-3151-4E6E-B2F0-69864DD4976B}" type="pres">
      <dgm:prSet presAssocID="{FCDF468B-4422-4740-A49B-B29FB608686D}" presName="LShape" presStyleLbl="alignNode1" presStyleIdx="0" presStyleCnt="5">
        <dgm:style>
          <a:lnRef idx="3">
            <a:schemeClr val="lt1"/>
          </a:lnRef>
          <a:fillRef idx="1">
            <a:schemeClr val="accent2"/>
          </a:fillRef>
          <a:effectRef idx="1">
            <a:schemeClr val="accent2"/>
          </a:effectRef>
          <a:fontRef idx="minor">
            <a:schemeClr val="lt1"/>
          </a:fontRef>
        </dgm:style>
      </dgm:prSet>
      <dgm:spPr/>
    </dgm:pt>
    <dgm:pt modelId="{21BD40AE-6881-4EF0-8C24-82B5BE6E19C5}" type="pres">
      <dgm:prSet presAssocID="{FCDF468B-4422-4740-A49B-B29FB608686D}" presName="ParentText" presStyleLbl="revTx" presStyleIdx="0" presStyleCnt="3">
        <dgm:presLayoutVars>
          <dgm:chMax val="0"/>
          <dgm:chPref val="0"/>
          <dgm:bulletEnabled val="1"/>
        </dgm:presLayoutVars>
      </dgm:prSet>
      <dgm:spPr/>
      <dgm:t>
        <a:bodyPr/>
        <a:lstStyle/>
        <a:p>
          <a:pPr rtl="1"/>
          <a:endParaRPr lang="ar-EG"/>
        </a:p>
      </dgm:t>
    </dgm:pt>
    <dgm:pt modelId="{9FC19448-E6A3-4066-BDE3-61223FD6FAD4}" type="pres">
      <dgm:prSet presAssocID="{FCDF468B-4422-4740-A49B-B29FB608686D}" presName="Triangle" presStyleLbl="alignNode1" presStyleIdx="1" presStyleCnt="5">
        <dgm:style>
          <a:lnRef idx="3">
            <a:schemeClr val="lt1"/>
          </a:lnRef>
          <a:fillRef idx="1">
            <a:schemeClr val="accent3"/>
          </a:fillRef>
          <a:effectRef idx="1">
            <a:schemeClr val="accent3"/>
          </a:effectRef>
          <a:fontRef idx="minor">
            <a:schemeClr val="lt1"/>
          </a:fontRef>
        </dgm:style>
      </dgm:prSet>
      <dgm:spPr/>
    </dgm:pt>
    <dgm:pt modelId="{4B2E5A00-7293-4B0F-AE7F-D3B2D5E87DBC}" type="pres">
      <dgm:prSet presAssocID="{E2B5E6E7-6D72-4675-B454-F5B0C8445C4D}" presName="sibTrans" presStyleCnt="0"/>
      <dgm:spPr/>
    </dgm:pt>
    <dgm:pt modelId="{FA937A6A-B411-4DCA-A788-94FD41047977}" type="pres">
      <dgm:prSet presAssocID="{E2B5E6E7-6D72-4675-B454-F5B0C8445C4D}" presName="space" presStyleCnt="0"/>
      <dgm:spPr/>
    </dgm:pt>
    <dgm:pt modelId="{FD221BD2-3CB6-4DC5-9CD8-DEEBC036D75D}" type="pres">
      <dgm:prSet presAssocID="{347E4492-34B8-40B6-8514-74A051CBBEDF}" presName="composite" presStyleCnt="0"/>
      <dgm:spPr/>
    </dgm:pt>
    <dgm:pt modelId="{8AD9AF6E-06C1-4453-91FC-3C4EC51BE711}" type="pres">
      <dgm:prSet presAssocID="{347E4492-34B8-40B6-8514-74A051CBBEDF}" presName="LShape" presStyleLbl="alignNode1" presStyleIdx="2" presStyleCnt="5">
        <dgm:style>
          <a:lnRef idx="3">
            <a:schemeClr val="lt1"/>
          </a:lnRef>
          <a:fillRef idx="1">
            <a:schemeClr val="accent5"/>
          </a:fillRef>
          <a:effectRef idx="1">
            <a:schemeClr val="accent5"/>
          </a:effectRef>
          <a:fontRef idx="minor">
            <a:schemeClr val="lt1"/>
          </a:fontRef>
        </dgm:style>
      </dgm:prSet>
      <dgm:spPr/>
    </dgm:pt>
    <dgm:pt modelId="{5FC729EC-C096-4DE3-A3F1-966432326484}" type="pres">
      <dgm:prSet presAssocID="{347E4492-34B8-40B6-8514-74A051CBBEDF}" presName="ParentText" presStyleLbl="revTx" presStyleIdx="1" presStyleCnt="3">
        <dgm:presLayoutVars>
          <dgm:chMax val="0"/>
          <dgm:chPref val="0"/>
          <dgm:bulletEnabled val="1"/>
        </dgm:presLayoutVars>
      </dgm:prSet>
      <dgm:spPr/>
      <dgm:t>
        <a:bodyPr/>
        <a:lstStyle/>
        <a:p>
          <a:pPr rtl="1"/>
          <a:endParaRPr lang="ar-EG"/>
        </a:p>
      </dgm:t>
    </dgm:pt>
    <dgm:pt modelId="{FCF1E1FC-9D78-48B7-B1C4-7E4CA676A811}" type="pres">
      <dgm:prSet presAssocID="{347E4492-34B8-40B6-8514-74A051CBBEDF}" presName="Triangle" presStyleLbl="alignNode1" presStyleIdx="3" presStyleCnt="5">
        <dgm:style>
          <a:lnRef idx="3">
            <a:schemeClr val="lt1"/>
          </a:lnRef>
          <a:fillRef idx="1">
            <a:schemeClr val="accent3"/>
          </a:fillRef>
          <a:effectRef idx="1">
            <a:schemeClr val="accent3"/>
          </a:effectRef>
          <a:fontRef idx="minor">
            <a:schemeClr val="lt1"/>
          </a:fontRef>
        </dgm:style>
      </dgm:prSet>
      <dgm:spPr/>
    </dgm:pt>
    <dgm:pt modelId="{63E6ADCC-260A-467C-84D7-F0152E8999B8}" type="pres">
      <dgm:prSet presAssocID="{BDD0FCA9-268A-4401-8943-448433D9C5A5}" presName="sibTrans" presStyleCnt="0"/>
      <dgm:spPr/>
    </dgm:pt>
    <dgm:pt modelId="{5932DECB-E791-4F9D-8571-88E281D48BDD}" type="pres">
      <dgm:prSet presAssocID="{BDD0FCA9-268A-4401-8943-448433D9C5A5}" presName="space" presStyleCnt="0"/>
      <dgm:spPr/>
    </dgm:pt>
    <dgm:pt modelId="{15FC3594-F7DC-43EF-98D0-7660775210BF}" type="pres">
      <dgm:prSet presAssocID="{3FD70C3E-1401-4893-87FF-F15E480A2BC6}" presName="composite" presStyleCnt="0"/>
      <dgm:spPr/>
    </dgm:pt>
    <dgm:pt modelId="{67D1A68D-C4A8-4993-933A-D4DB75D96C37}" type="pres">
      <dgm:prSet presAssocID="{3FD70C3E-1401-4893-87FF-F15E480A2BC6}" presName="LShape" presStyleLbl="alignNode1" presStyleIdx="4" presStyleCnt="5">
        <dgm:style>
          <a:lnRef idx="3">
            <a:schemeClr val="lt1"/>
          </a:lnRef>
          <a:fillRef idx="1">
            <a:schemeClr val="accent6"/>
          </a:fillRef>
          <a:effectRef idx="1">
            <a:schemeClr val="accent6"/>
          </a:effectRef>
          <a:fontRef idx="minor">
            <a:schemeClr val="lt1"/>
          </a:fontRef>
        </dgm:style>
      </dgm:prSet>
      <dgm:spPr/>
    </dgm:pt>
    <dgm:pt modelId="{2C71AB00-6A62-4C8F-8E5A-8492D75F963B}" type="pres">
      <dgm:prSet presAssocID="{3FD70C3E-1401-4893-87FF-F15E480A2BC6}" presName="ParentText" presStyleLbl="revTx" presStyleIdx="2" presStyleCnt="3">
        <dgm:presLayoutVars>
          <dgm:chMax val="0"/>
          <dgm:chPref val="0"/>
          <dgm:bulletEnabled val="1"/>
        </dgm:presLayoutVars>
      </dgm:prSet>
      <dgm:spPr/>
      <dgm:t>
        <a:bodyPr/>
        <a:lstStyle/>
        <a:p>
          <a:pPr rtl="1"/>
          <a:endParaRPr lang="ar-EG"/>
        </a:p>
      </dgm:t>
    </dgm:pt>
  </dgm:ptLst>
  <dgm:cxnLst>
    <dgm:cxn modelId="{E327C555-1CB1-4688-A0FB-4F40096D9316}" srcId="{F1EA3CEA-12D4-403A-8206-78CC9A2DA9E1}" destId="{FCDF468B-4422-4740-A49B-B29FB608686D}" srcOrd="0" destOrd="0" parTransId="{A91F400F-3F40-4C23-AADF-6277F5B959E2}" sibTransId="{E2B5E6E7-6D72-4675-B454-F5B0C8445C4D}"/>
    <dgm:cxn modelId="{B7EE6278-1B47-4EF1-B36A-8D107324F267}" srcId="{F1EA3CEA-12D4-403A-8206-78CC9A2DA9E1}" destId="{3FD70C3E-1401-4893-87FF-F15E480A2BC6}" srcOrd="2" destOrd="0" parTransId="{59A1EE5E-AF1A-41F9-A50B-0C9FA52D85C6}" sibTransId="{0EA0EAA2-5823-4A68-8495-ED08E920E8FD}"/>
    <dgm:cxn modelId="{662AD1B2-B20C-4289-A78E-43D318948981}" type="presOf" srcId="{F1EA3CEA-12D4-403A-8206-78CC9A2DA9E1}" destId="{38901F36-493B-4B94-B544-8805AA20CA79}" srcOrd="0" destOrd="0" presId="urn:microsoft.com/office/officeart/2009/3/layout/StepUpProcess"/>
    <dgm:cxn modelId="{CDE0BAE6-65D9-4137-A08D-8B73BB48F189}" type="presOf" srcId="{3FD70C3E-1401-4893-87FF-F15E480A2BC6}" destId="{2C71AB00-6A62-4C8F-8E5A-8492D75F963B}" srcOrd="0" destOrd="0" presId="urn:microsoft.com/office/officeart/2009/3/layout/StepUpProcess"/>
    <dgm:cxn modelId="{02A5FF8E-89E6-40D7-901F-43B7C8FDBD73}" type="presOf" srcId="{FCDF468B-4422-4740-A49B-B29FB608686D}" destId="{21BD40AE-6881-4EF0-8C24-82B5BE6E19C5}" srcOrd="0" destOrd="0" presId="urn:microsoft.com/office/officeart/2009/3/layout/StepUpProcess"/>
    <dgm:cxn modelId="{F39A55CA-BAD0-4EB2-B5BB-DBFC717C9BE5}" type="presOf" srcId="{347E4492-34B8-40B6-8514-74A051CBBEDF}" destId="{5FC729EC-C096-4DE3-A3F1-966432326484}" srcOrd="0" destOrd="0" presId="urn:microsoft.com/office/officeart/2009/3/layout/StepUpProcess"/>
    <dgm:cxn modelId="{C0EF2B3C-80E8-41FB-BB7D-0FBF708F74A9}" srcId="{F1EA3CEA-12D4-403A-8206-78CC9A2DA9E1}" destId="{347E4492-34B8-40B6-8514-74A051CBBEDF}" srcOrd="1" destOrd="0" parTransId="{A3224FC3-449C-40F2-936F-F247821AA043}" sibTransId="{BDD0FCA9-268A-4401-8943-448433D9C5A5}"/>
    <dgm:cxn modelId="{CB9911AD-2828-4EE3-AD08-0141E991E3A2}" type="presParOf" srcId="{38901F36-493B-4B94-B544-8805AA20CA79}" destId="{24FF7265-71BE-4DD2-9F11-053FCF54A951}" srcOrd="0" destOrd="0" presId="urn:microsoft.com/office/officeart/2009/3/layout/StepUpProcess"/>
    <dgm:cxn modelId="{107553B0-CB31-4BC6-8BCC-1A1D462F378D}" type="presParOf" srcId="{24FF7265-71BE-4DD2-9F11-053FCF54A951}" destId="{87F2B663-3151-4E6E-B2F0-69864DD4976B}" srcOrd="0" destOrd="0" presId="urn:microsoft.com/office/officeart/2009/3/layout/StepUpProcess"/>
    <dgm:cxn modelId="{9FAD273A-2E9D-4057-AC1E-462B35EFBD12}" type="presParOf" srcId="{24FF7265-71BE-4DD2-9F11-053FCF54A951}" destId="{21BD40AE-6881-4EF0-8C24-82B5BE6E19C5}" srcOrd="1" destOrd="0" presId="urn:microsoft.com/office/officeart/2009/3/layout/StepUpProcess"/>
    <dgm:cxn modelId="{FAE54A40-3409-44FE-A384-A9FAA6BE89EE}" type="presParOf" srcId="{24FF7265-71BE-4DD2-9F11-053FCF54A951}" destId="{9FC19448-E6A3-4066-BDE3-61223FD6FAD4}" srcOrd="2" destOrd="0" presId="urn:microsoft.com/office/officeart/2009/3/layout/StepUpProcess"/>
    <dgm:cxn modelId="{8A989D5A-3118-4D3B-BA3E-54A7FE3EEBE1}" type="presParOf" srcId="{38901F36-493B-4B94-B544-8805AA20CA79}" destId="{4B2E5A00-7293-4B0F-AE7F-D3B2D5E87DBC}" srcOrd="1" destOrd="0" presId="urn:microsoft.com/office/officeart/2009/3/layout/StepUpProcess"/>
    <dgm:cxn modelId="{7C298EBD-BC1C-471A-90A5-58E94D9A9172}" type="presParOf" srcId="{4B2E5A00-7293-4B0F-AE7F-D3B2D5E87DBC}" destId="{FA937A6A-B411-4DCA-A788-94FD41047977}" srcOrd="0" destOrd="0" presId="urn:microsoft.com/office/officeart/2009/3/layout/StepUpProcess"/>
    <dgm:cxn modelId="{ECEA85A3-C2CA-480B-8AED-6A57A0CACA22}" type="presParOf" srcId="{38901F36-493B-4B94-B544-8805AA20CA79}" destId="{FD221BD2-3CB6-4DC5-9CD8-DEEBC036D75D}" srcOrd="2" destOrd="0" presId="urn:microsoft.com/office/officeart/2009/3/layout/StepUpProcess"/>
    <dgm:cxn modelId="{7C01C86D-081D-43E2-B296-03154D6007C1}" type="presParOf" srcId="{FD221BD2-3CB6-4DC5-9CD8-DEEBC036D75D}" destId="{8AD9AF6E-06C1-4453-91FC-3C4EC51BE711}" srcOrd="0" destOrd="0" presId="urn:microsoft.com/office/officeart/2009/3/layout/StepUpProcess"/>
    <dgm:cxn modelId="{36894B41-586F-4713-874E-A268D94ED271}" type="presParOf" srcId="{FD221BD2-3CB6-4DC5-9CD8-DEEBC036D75D}" destId="{5FC729EC-C096-4DE3-A3F1-966432326484}" srcOrd="1" destOrd="0" presId="urn:microsoft.com/office/officeart/2009/3/layout/StepUpProcess"/>
    <dgm:cxn modelId="{B94E640E-72BB-49FF-8BF5-805ADE087337}" type="presParOf" srcId="{FD221BD2-3CB6-4DC5-9CD8-DEEBC036D75D}" destId="{FCF1E1FC-9D78-48B7-B1C4-7E4CA676A811}" srcOrd="2" destOrd="0" presId="urn:microsoft.com/office/officeart/2009/3/layout/StepUpProcess"/>
    <dgm:cxn modelId="{56CCA1D7-3C89-4720-B239-D4A97B07217B}" type="presParOf" srcId="{38901F36-493B-4B94-B544-8805AA20CA79}" destId="{63E6ADCC-260A-467C-84D7-F0152E8999B8}" srcOrd="3" destOrd="0" presId="urn:microsoft.com/office/officeart/2009/3/layout/StepUpProcess"/>
    <dgm:cxn modelId="{C56AA880-7EA7-4F88-8D0C-F0B0D5A6A20F}" type="presParOf" srcId="{63E6ADCC-260A-467C-84D7-F0152E8999B8}" destId="{5932DECB-E791-4F9D-8571-88E281D48BDD}" srcOrd="0" destOrd="0" presId="urn:microsoft.com/office/officeart/2009/3/layout/StepUpProcess"/>
    <dgm:cxn modelId="{F1BBB429-56DA-41EA-833D-7283C433DF57}" type="presParOf" srcId="{38901F36-493B-4B94-B544-8805AA20CA79}" destId="{15FC3594-F7DC-43EF-98D0-7660775210BF}" srcOrd="4" destOrd="0" presId="urn:microsoft.com/office/officeart/2009/3/layout/StepUpProcess"/>
    <dgm:cxn modelId="{87844EE6-0C01-41C8-B571-F0A87BF6AD9D}" type="presParOf" srcId="{15FC3594-F7DC-43EF-98D0-7660775210BF}" destId="{67D1A68D-C4A8-4993-933A-D4DB75D96C37}" srcOrd="0" destOrd="0" presId="urn:microsoft.com/office/officeart/2009/3/layout/StepUpProcess"/>
    <dgm:cxn modelId="{BB896039-8E6C-4586-8360-65EAEDD743E0}" type="presParOf" srcId="{15FC3594-F7DC-43EF-98D0-7660775210BF}" destId="{2C71AB00-6A62-4C8F-8E5A-8492D75F963B}"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3D322D2-2CF5-4CDC-9025-CE2B8A34EEF8}"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pPr rtl="1"/>
          <a:endParaRPr lang="ar-EG"/>
        </a:p>
      </dgm:t>
    </dgm:pt>
    <dgm:pt modelId="{6DCA26A2-9847-4BEB-84A4-44BCFF8E852A}">
      <dgm:prSet phldrT="[Text]">
        <dgm:style>
          <a:lnRef idx="1">
            <a:schemeClr val="accent6"/>
          </a:lnRef>
          <a:fillRef idx="2">
            <a:schemeClr val="accent6"/>
          </a:fillRef>
          <a:effectRef idx="1">
            <a:schemeClr val="accent6"/>
          </a:effectRef>
          <a:fontRef idx="minor">
            <a:schemeClr val="dk1"/>
          </a:fontRef>
        </dgm:style>
      </dgm:prSet>
      <dgm:spPr/>
      <dgm:t>
        <a:bodyPr/>
        <a:lstStyle/>
        <a:p>
          <a:pPr rtl="1"/>
          <a:r>
            <a:rPr lang="ar-EG" dirty="0" smtClean="0"/>
            <a:t>ثانيًا:الأجزاء الهامة فى أناشيد الجوقة</a:t>
          </a:r>
          <a:endParaRPr lang="ar-EG" dirty="0"/>
        </a:p>
      </dgm:t>
    </dgm:pt>
    <dgm:pt modelId="{33B87937-F982-4158-8B0E-A1391DBE4A5E}" type="parTrans" cxnId="{DEE4AE23-80B0-4CC4-A84C-47F0B447C397}">
      <dgm:prSet/>
      <dgm:spPr/>
      <dgm:t>
        <a:bodyPr/>
        <a:lstStyle/>
        <a:p>
          <a:pPr rtl="1"/>
          <a:endParaRPr lang="ar-EG"/>
        </a:p>
      </dgm:t>
    </dgm:pt>
    <dgm:pt modelId="{F80C8D85-BFAA-4ACC-B4F1-31E61349F29A}" type="sibTrans" cxnId="{DEE4AE23-80B0-4CC4-A84C-47F0B447C397}">
      <dgm:prSet/>
      <dgm:spPr/>
      <dgm:t>
        <a:bodyPr/>
        <a:lstStyle/>
        <a:p>
          <a:pPr rtl="1"/>
          <a:endParaRPr lang="ar-EG"/>
        </a:p>
      </dgm:t>
    </dgm:pt>
    <dgm:pt modelId="{21C3F898-AAA3-472A-A2E7-9B4720242474}">
      <dgm:prSet phldrT="[Text]">
        <dgm:style>
          <a:lnRef idx="1">
            <a:schemeClr val="accent5"/>
          </a:lnRef>
          <a:fillRef idx="2">
            <a:schemeClr val="accent5"/>
          </a:fillRef>
          <a:effectRef idx="1">
            <a:schemeClr val="accent5"/>
          </a:effectRef>
          <a:fontRef idx="minor">
            <a:schemeClr val="dk1"/>
          </a:fontRef>
        </dgm:style>
      </dgm:prSet>
      <dgm:spPr/>
      <dgm:t>
        <a:bodyPr/>
        <a:lstStyle/>
        <a:p>
          <a:pPr rtl="1"/>
          <a:r>
            <a:rPr lang="ar-EG" dirty="0" smtClean="0"/>
            <a:t>تبدأ بملحمة عامة عن الموقف</a:t>
          </a:r>
          <a:endParaRPr lang="ar-EG" dirty="0"/>
        </a:p>
      </dgm:t>
    </dgm:pt>
    <dgm:pt modelId="{60BA83C0-9EEA-4FFA-A83F-DE65DB68BB74}" type="parTrans" cxnId="{1A6A0BBD-C314-48CA-995A-CA4F9DC44E35}">
      <dgm:prSet/>
      <dgm:spPr/>
      <dgm:t>
        <a:bodyPr/>
        <a:lstStyle/>
        <a:p>
          <a:pPr rtl="1"/>
          <a:endParaRPr lang="ar-EG"/>
        </a:p>
      </dgm:t>
    </dgm:pt>
    <dgm:pt modelId="{AD95628D-F4C5-4923-9BA2-C7FA667E3743}" type="sibTrans" cxnId="{1A6A0BBD-C314-48CA-995A-CA4F9DC44E35}">
      <dgm:prSet/>
      <dgm:spPr/>
      <dgm:t>
        <a:bodyPr/>
        <a:lstStyle/>
        <a:p>
          <a:pPr rtl="1"/>
          <a:endParaRPr lang="ar-EG"/>
        </a:p>
      </dgm:t>
    </dgm:pt>
    <dgm:pt modelId="{153A2F63-1FD1-4301-8AC8-86D78BE5C5DE}">
      <dgm:prSet phldrT="[Text]">
        <dgm:style>
          <a:lnRef idx="1">
            <a:schemeClr val="accent2"/>
          </a:lnRef>
          <a:fillRef idx="2">
            <a:schemeClr val="accent2"/>
          </a:fillRef>
          <a:effectRef idx="1">
            <a:schemeClr val="accent2"/>
          </a:effectRef>
          <a:fontRef idx="minor">
            <a:schemeClr val="dk1"/>
          </a:fontRef>
        </dgm:style>
      </dgm:prSet>
      <dgm:spPr/>
      <dgm:t>
        <a:bodyPr/>
        <a:lstStyle/>
        <a:p>
          <a:pPr rtl="1"/>
          <a:r>
            <a:rPr lang="ar-EG" dirty="0" smtClean="0"/>
            <a:t>ثالثًا:موضوع القصة</a:t>
          </a:r>
          <a:endParaRPr lang="ar-EG" dirty="0"/>
        </a:p>
      </dgm:t>
    </dgm:pt>
    <dgm:pt modelId="{9002E7B5-7F93-470A-B83F-39FC499F5D36}" type="parTrans" cxnId="{DF2EF842-D3A1-4C88-945B-079CF9829AB2}">
      <dgm:prSet/>
      <dgm:spPr/>
      <dgm:t>
        <a:bodyPr/>
        <a:lstStyle/>
        <a:p>
          <a:pPr rtl="1"/>
          <a:endParaRPr lang="ar-EG"/>
        </a:p>
      </dgm:t>
    </dgm:pt>
    <dgm:pt modelId="{3E075946-6AC7-4144-94F6-F6C79F1C3E9E}" type="sibTrans" cxnId="{DF2EF842-D3A1-4C88-945B-079CF9829AB2}">
      <dgm:prSet/>
      <dgm:spPr/>
      <dgm:t>
        <a:bodyPr/>
        <a:lstStyle/>
        <a:p>
          <a:pPr rtl="1"/>
          <a:endParaRPr lang="ar-EG"/>
        </a:p>
      </dgm:t>
    </dgm:pt>
    <dgm:pt modelId="{90D626E6-7DB1-4B71-85DE-45B7724D3581}" type="pres">
      <dgm:prSet presAssocID="{C3D322D2-2CF5-4CDC-9025-CE2B8A34EEF8}" presName="Name0" presStyleCnt="0">
        <dgm:presLayoutVars>
          <dgm:dir/>
          <dgm:resizeHandles val="exact"/>
        </dgm:presLayoutVars>
      </dgm:prSet>
      <dgm:spPr/>
      <dgm:t>
        <a:bodyPr/>
        <a:lstStyle/>
        <a:p>
          <a:pPr rtl="1"/>
          <a:endParaRPr lang="ar-EG"/>
        </a:p>
      </dgm:t>
    </dgm:pt>
    <dgm:pt modelId="{9995D986-D6EF-4D8F-81F5-E594E6DAAC67}" type="pres">
      <dgm:prSet presAssocID="{6DCA26A2-9847-4BEB-84A4-44BCFF8E852A}" presName="composite" presStyleCnt="0"/>
      <dgm:spPr/>
    </dgm:pt>
    <dgm:pt modelId="{0B47A8DA-0705-403D-B0FE-943523715227}" type="pres">
      <dgm:prSet presAssocID="{6DCA26A2-9847-4BEB-84A4-44BCFF8E852A}" presName="rect1" presStyleLbl="trAlignAcc1" presStyleIdx="0" presStyleCnt="3">
        <dgm:presLayoutVars>
          <dgm:bulletEnabled val="1"/>
        </dgm:presLayoutVars>
      </dgm:prSet>
      <dgm:spPr/>
      <dgm:t>
        <a:bodyPr/>
        <a:lstStyle/>
        <a:p>
          <a:pPr rtl="1"/>
          <a:endParaRPr lang="ar-EG"/>
        </a:p>
      </dgm:t>
    </dgm:pt>
    <dgm:pt modelId="{E4E75330-4032-44BE-ACA3-FFD885AD76A2}" type="pres">
      <dgm:prSet presAssocID="{6DCA26A2-9847-4BEB-84A4-44BCFF8E852A}" presName="rect2" presStyleLbl="fgImgPlace1" presStyleIdx="0" presStyleCnt="3"/>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8000" r="-18000"/>
          </a:stretch>
        </a:blipFill>
      </dgm:spPr>
    </dgm:pt>
    <dgm:pt modelId="{B2950DE7-1FA7-42BD-807F-74E3ACD0D82D}" type="pres">
      <dgm:prSet presAssocID="{F80C8D85-BFAA-4ACC-B4F1-31E61349F29A}" presName="sibTrans" presStyleCnt="0"/>
      <dgm:spPr/>
    </dgm:pt>
    <dgm:pt modelId="{31A432C9-CB22-4CE1-8E20-63BB458F5F36}" type="pres">
      <dgm:prSet presAssocID="{21C3F898-AAA3-472A-A2E7-9B4720242474}" presName="composite" presStyleCnt="0"/>
      <dgm:spPr/>
    </dgm:pt>
    <dgm:pt modelId="{A05B4FAC-BF81-4B4E-AA24-55E44700932D}" type="pres">
      <dgm:prSet presAssocID="{21C3F898-AAA3-472A-A2E7-9B4720242474}" presName="rect1" presStyleLbl="trAlignAcc1" presStyleIdx="1" presStyleCnt="3">
        <dgm:presLayoutVars>
          <dgm:bulletEnabled val="1"/>
        </dgm:presLayoutVars>
      </dgm:prSet>
      <dgm:spPr/>
      <dgm:t>
        <a:bodyPr/>
        <a:lstStyle/>
        <a:p>
          <a:pPr rtl="1"/>
          <a:endParaRPr lang="ar-EG"/>
        </a:p>
      </dgm:t>
    </dgm:pt>
    <dgm:pt modelId="{DDE8DEE7-4947-4B72-B402-799553908A1C}" type="pres">
      <dgm:prSet presAssocID="{21C3F898-AAA3-472A-A2E7-9B4720242474}" presName="rect2" presStyleLbl="fgImgPlace1" presStyleIdx="1" presStyleCnt="3"/>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8000" r="-18000"/>
          </a:stretch>
        </a:blipFill>
      </dgm:spPr>
    </dgm:pt>
    <dgm:pt modelId="{FDCAB2F5-8F49-4E2B-A4EE-94E6ACBD6D21}" type="pres">
      <dgm:prSet presAssocID="{AD95628D-F4C5-4923-9BA2-C7FA667E3743}" presName="sibTrans" presStyleCnt="0"/>
      <dgm:spPr/>
    </dgm:pt>
    <dgm:pt modelId="{05AC0456-ACEC-4CB0-9244-978848F5C712}" type="pres">
      <dgm:prSet presAssocID="{153A2F63-1FD1-4301-8AC8-86D78BE5C5DE}" presName="composite" presStyleCnt="0"/>
      <dgm:spPr/>
    </dgm:pt>
    <dgm:pt modelId="{84C06D0F-24B3-4E34-AB93-6C1F43BC8FAD}" type="pres">
      <dgm:prSet presAssocID="{153A2F63-1FD1-4301-8AC8-86D78BE5C5DE}" presName="rect1" presStyleLbl="trAlignAcc1" presStyleIdx="2" presStyleCnt="3">
        <dgm:presLayoutVars>
          <dgm:bulletEnabled val="1"/>
        </dgm:presLayoutVars>
      </dgm:prSet>
      <dgm:spPr/>
      <dgm:t>
        <a:bodyPr/>
        <a:lstStyle/>
        <a:p>
          <a:pPr rtl="1"/>
          <a:endParaRPr lang="ar-EG"/>
        </a:p>
      </dgm:t>
    </dgm:pt>
    <dgm:pt modelId="{420CDE25-2799-4A78-AE2C-834CB769A5C8}" type="pres">
      <dgm:prSet presAssocID="{153A2F63-1FD1-4301-8AC8-86D78BE5C5DE}" presName="rect2" presStyleLbl="fgImgPlace1" presStyleIdx="2" presStyleCnt="3"/>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8000" r="-18000"/>
          </a:stretch>
        </a:blipFill>
      </dgm:spPr>
    </dgm:pt>
  </dgm:ptLst>
  <dgm:cxnLst>
    <dgm:cxn modelId="{582E1431-FD03-4D11-802A-E2E65C15DAAE}" type="presOf" srcId="{6DCA26A2-9847-4BEB-84A4-44BCFF8E852A}" destId="{0B47A8DA-0705-403D-B0FE-943523715227}" srcOrd="0" destOrd="0" presId="urn:microsoft.com/office/officeart/2008/layout/PictureStrips"/>
    <dgm:cxn modelId="{DEE4AE23-80B0-4CC4-A84C-47F0B447C397}" srcId="{C3D322D2-2CF5-4CDC-9025-CE2B8A34EEF8}" destId="{6DCA26A2-9847-4BEB-84A4-44BCFF8E852A}" srcOrd="0" destOrd="0" parTransId="{33B87937-F982-4158-8B0E-A1391DBE4A5E}" sibTransId="{F80C8D85-BFAA-4ACC-B4F1-31E61349F29A}"/>
    <dgm:cxn modelId="{E9A1F08D-174B-4EDE-978F-F107A91B7765}" type="presOf" srcId="{C3D322D2-2CF5-4CDC-9025-CE2B8A34EEF8}" destId="{90D626E6-7DB1-4B71-85DE-45B7724D3581}" srcOrd="0" destOrd="0" presId="urn:microsoft.com/office/officeart/2008/layout/PictureStrips"/>
    <dgm:cxn modelId="{C24B7997-BFD8-4421-9747-7A93C68D79B5}" type="presOf" srcId="{153A2F63-1FD1-4301-8AC8-86D78BE5C5DE}" destId="{84C06D0F-24B3-4E34-AB93-6C1F43BC8FAD}" srcOrd="0" destOrd="0" presId="urn:microsoft.com/office/officeart/2008/layout/PictureStrips"/>
    <dgm:cxn modelId="{DF2EF842-D3A1-4C88-945B-079CF9829AB2}" srcId="{C3D322D2-2CF5-4CDC-9025-CE2B8A34EEF8}" destId="{153A2F63-1FD1-4301-8AC8-86D78BE5C5DE}" srcOrd="2" destOrd="0" parTransId="{9002E7B5-7F93-470A-B83F-39FC499F5D36}" sibTransId="{3E075946-6AC7-4144-94F6-F6C79F1C3E9E}"/>
    <dgm:cxn modelId="{A49C5F0C-5079-433A-8BF8-DD60AD6445C1}" type="presOf" srcId="{21C3F898-AAA3-472A-A2E7-9B4720242474}" destId="{A05B4FAC-BF81-4B4E-AA24-55E44700932D}" srcOrd="0" destOrd="0" presId="urn:microsoft.com/office/officeart/2008/layout/PictureStrips"/>
    <dgm:cxn modelId="{1A6A0BBD-C314-48CA-995A-CA4F9DC44E35}" srcId="{C3D322D2-2CF5-4CDC-9025-CE2B8A34EEF8}" destId="{21C3F898-AAA3-472A-A2E7-9B4720242474}" srcOrd="1" destOrd="0" parTransId="{60BA83C0-9EEA-4FFA-A83F-DE65DB68BB74}" sibTransId="{AD95628D-F4C5-4923-9BA2-C7FA667E3743}"/>
    <dgm:cxn modelId="{0A7E4CBB-97F2-44F7-8B23-E4BACC3414FB}" type="presParOf" srcId="{90D626E6-7DB1-4B71-85DE-45B7724D3581}" destId="{9995D986-D6EF-4D8F-81F5-E594E6DAAC67}" srcOrd="0" destOrd="0" presId="urn:microsoft.com/office/officeart/2008/layout/PictureStrips"/>
    <dgm:cxn modelId="{4B2FC7E3-DFA0-48EA-BD10-57E60F10A32A}" type="presParOf" srcId="{9995D986-D6EF-4D8F-81F5-E594E6DAAC67}" destId="{0B47A8DA-0705-403D-B0FE-943523715227}" srcOrd="0" destOrd="0" presId="urn:microsoft.com/office/officeart/2008/layout/PictureStrips"/>
    <dgm:cxn modelId="{B337D143-487F-4BE2-BA85-908188B4F4EB}" type="presParOf" srcId="{9995D986-D6EF-4D8F-81F5-E594E6DAAC67}" destId="{E4E75330-4032-44BE-ACA3-FFD885AD76A2}" srcOrd="1" destOrd="0" presId="urn:microsoft.com/office/officeart/2008/layout/PictureStrips"/>
    <dgm:cxn modelId="{4921CF92-DAD0-48C6-BDDF-739BE3F8345D}" type="presParOf" srcId="{90D626E6-7DB1-4B71-85DE-45B7724D3581}" destId="{B2950DE7-1FA7-42BD-807F-74E3ACD0D82D}" srcOrd="1" destOrd="0" presId="urn:microsoft.com/office/officeart/2008/layout/PictureStrips"/>
    <dgm:cxn modelId="{FC51E9B3-2B5F-4816-8203-64F53403DFA2}" type="presParOf" srcId="{90D626E6-7DB1-4B71-85DE-45B7724D3581}" destId="{31A432C9-CB22-4CE1-8E20-63BB458F5F36}" srcOrd="2" destOrd="0" presId="urn:microsoft.com/office/officeart/2008/layout/PictureStrips"/>
    <dgm:cxn modelId="{AD329CE9-3B2A-49F9-916A-91ED4F385CE3}" type="presParOf" srcId="{31A432C9-CB22-4CE1-8E20-63BB458F5F36}" destId="{A05B4FAC-BF81-4B4E-AA24-55E44700932D}" srcOrd="0" destOrd="0" presId="urn:microsoft.com/office/officeart/2008/layout/PictureStrips"/>
    <dgm:cxn modelId="{C118F3A1-DBFD-4813-A4A4-9FD9A599F01A}" type="presParOf" srcId="{31A432C9-CB22-4CE1-8E20-63BB458F5F36}" destId="{DDE8DEE7-4947-4B72-B402-799553908A1C}" srcOrd="1" destOrd="0" presId="urn:microsoft.com/office/officeart/2008/layout/PictureStrips"/>
    <dgm:cxn modelId="{2E38D6AC-6671-4B62-862C-886D6A400D7A}" type="presParOf" srcId="{90D626E6-7DB1-4B71-85DE-45B7724D3581}" destId="{FDCAB2F5-8F49-4E2B-A4EE-94E6ACBD6D21}" srcOrd="3" destOrd="0" presId="urn:microsoft.com/office/officeart/2008/layout/PictureStrips"/>
    <dgm:cxn modelId="{D12E1D2E-4BE4-4E09-A432-E00C39E2319F}" type="presParOf" srcId="{90D626E6-7DB1-4B71-85DE-45B7724D3581}" destId="{05AC0456-ACEC-4CB0-9244-978848F5C712}" srcOrd="4" destOrd="0" presId="urn:microsoft.com/office/officeart/2008/layout/PictureStrips"/>
    <dgm:cxn modelId="{84A6473A-B432-409D-87EE-B2390513F9EE}" type="presParOf" srcId="{05AC0456-ACEC-4CB0-9244-978848F5C712}" destId="{84C06D0F-24B3-4E34-AB93-6C1F43BC8FAD}" srcOrd="0" destOrd="0" presId="urn:microsoft.com/office/officeart/2008/layout/PictureStrips"/>
    <dgm:cxn modelId="{44B99451-A766-47BE-89BC-CC0AD3AD95C7}" type="presParOf" srcId="{05AC0456-ACEC-4CB0-9244-978848F5C712}" destId="{420CDE25-2799-4A78-AE2C-834CB769A5C8}"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B569B6-8B83-4D16-BF71-2CB117F134CE}">
      <dsp:nvSpPr>
        <dsp:cNvPr id="0" name=""/>
        <dsp:cNvSpPr/>
      </dsp:nvSpPr>
      <dsp:spPr>
        <a:xfrm rot="16200000">
          <a:off x="1730477" y="1374127"/>
          <a:ext cx="2909741" cy="1778160"/>
        </a:xfrm>
        <a:prstGeom prst="round2SameRect">
          <a:avLst>
            <a:gd name="adj1" fmla="val 16670"/>
            <a:gd name="adj2" fmla="val 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79070" tIns="298450" rIns="268605" bIns="298450" numCol="1" spcCol="1270" anchor="t" anchorCtr="0">
          <a:noAutofit/>
        </a:bodyPr>
        <a:lstStyle/>
        <a:p>
          <a:pPr lvl="0" algn="ctr" defTabSz="2089150" rtl="1">
            <a:lnSpc>
              <a:spcPct val="90000"/>
            </a:lnSpc>
            <a:spcBef>
              <a:spcPct val="0"/>
            </a:spcBef>
            <a:spcAft>
              <a:spcPct val="35000"/>
            </a:spcAft>
          </a:pPr>
          <a:r>
            <a:rPr lang="ar-EG" sz="4700" kern="1200" dirty="0" smtClean="0"/>
            <a:t>الملهاة</a:t>
          </a:r>
          <a:endParaRPr lang="ar-EG" sz="4700" kern="1200" dirty="0"/>
        </a:p>
      </dsp:txBody>
      <dsp:txXfrm rot="5400000">
        <a:off x="2383085" y="895155"/>
        <a:ext cx="1691342" cy="2736105"/>
      </dsp:txXfrm>
    </dsp:sp>
    <dsp:sp modelId="{3468348D-E96C-4202-889A-6530A5AD7E65}">
      <dsp:nvSpPr>
        <dsp:cNvPr id="0" name=""/>
        <dsp:cNvSpPr/>
      </dsp:nvSpPr>
      <dsp:spPr>
        <a:xfrm rot="5400000">
          <a:off x="3589380" y="1374127"/>
          <a:ext cx="2909741" cy="1778160"/>
        </a:xfrm>
        <a:prstGeom prst="round2SameRect">
          <a:avLst>
            <a:gd name="adj1" fmla="val 16670"/>
            <a:gd name="adj2" fmla="val 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268605" tIns="298450" rIns="179070" bIns="298450" numCol="1" spcCol="1270" anchor="t" anchorCtr="0">
          <a:noAutofit/>
        </a:bodyPr>
        <a:lstStyle/>
        <a:p>
          <a:pPr lvl="0" algn="ctr" defTabSz="2089150" rtl="1">
            <a:lnSpc>
              <a:spcPct val="90000"/>
            </a:lnSpc>
            <a:spcBef>
              <a:spcPct val="0"/>
            </a:spcBef>
            <a:spcAft>
              <a:spcPct val="35000"/>
            </a:spcAft>
          </a:pPr>
          <a:r>
            <a:rPr lang="ar-EG" sz="4700" kern="1200" dirty="0" smtClean="0"/>
            <a:t>المأساة</a:t>
          </a:r>
          <a:endParaRPr lang="ar-EG" sz="4700" kern="1200" dirty="0"/>
        </a:p>
      </dsp:txBody>
      <dsp:txXfrm rot="-5400000">
        <a:off x="4155170" y="895155"/>
        <a:ext cx="1691342" cy="2736105"/>
      </dsp:txXfrm>
    </dsp:sp>
    <dsp:sp modelId="{675194CE-4E97-4374-8349-A718B80CDCF2}">
      <dsp:nvSpPr>
        <dsp:cNvPr id="0" name=""/>
        <dsp:cNvSpPr/>
      </dsp:nvSpPr>
      <dsp:spPr>
        <a:xfrm>
          <a:off x="3185166" y="0"/>
          <a:ext cx="1858903" cy="1858813"/>
        </a:xfrm>
        <a:prstGeom prst="circularArrow">
          <a:avLst>
            <a:gd name="adj1" fmla="val 12500"/>
            <a:gd name="adj2" fmla="val 1142322"/>
            <a:gd name="adj3" fmla="val 20457678"/>
            <a:gd name="adj4" fmla="val 10800000"/>
            <a:gd name="adj5" fmla="val 12500"/>
          </a:avLst>
        </a:prstGeom>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w="9525" cap="flat" cmpd="sng" algn="ctr">
          <a:solidFill>
            <a:schemeClr val="accent4">
              <a:shade val="95000"/>
              <a:satMod val="105000"/>
            </a:schemeClr>
          </a:solidFill>
          <a:prstDash val="solid"/>
        </a:ln>
        <a:effectLst>
          <a:outerShdw blurRad="40000" dist="23000" dir="5400000" rotWithShape="0">
            <a:srgbClr val="000000">
              <a:alpha val="35000"/>
            </a:srgbClr>
          </a:outerShdw>
        </a:effectLst>
      </dsp:spPr>
      <dsp:style>
        <a:lnRef idx="1">
          <a:schemeClr val="accent4"/>
        </a:lnRef>
        <a:fillRef idx="3">
          <a:schemeClr val="accent4"/>
        </a:fillRef>
        <a:effectRef idx="2">
          <a:schemeClr val="accent4"/>
        </a:effectRef>
        <a:fontRef idx="minor">
          <a:schemeClr val="lt1"/>
        </a:fontRef>
      </dsp:style>
    </dsp:sp>
    <dsp:sp modelId="{CAA5597C-A80B-40CA-BB03-61A0D4BF355C}">
      <dsp:nvSpPr>
        <dsp:cNvPr id="0" name=""/>
        <dsp:cNvSpPr/>
      </dsp:nvSpPr>
      <dsp:spPr>
        <a:xfrm rot="10800000">
          <a:off x="3185166" y="2667149"/>
          <a:ext cx="1858903" cy="1858813"/>
        </a:xfrm>
        <a:prstGeom prst="circularArrow">
          <a:avLst>
            <a:gd name="adj1" fmla="val 12500"/>
            <a:gd name="adj2" fmla="val 1142322"/>
            <a:gd name="adj3" fmla="val 20457678"/>
            <a:gd name="adj4" fmla="val 10800000"/>
            <a:gd name="adj5" fmla="val 12500"/>
          </a:avLst>
        </a:prstGeom>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w="9525" cap="flat" cmpd="sng" algn="ctr">
          <a:solidFill>
            <a:schemeClr val="accent4">
              <a:shade val="95000"/>
              <a:satMod val="105000"/>
            </a:schemeClr>
          </a:solidFill>
          <a:prstDash val="solid"/>
        </a:ln>
        <a:effectLst>
          <a:outerShdw blurRad="40000" dist="23000" dir="5400000" rotWithShape="0">
            <a:srgbClr val="000000">
              <a:alpha val="35000"/>
            </a:srgbClr>
          </a:outerShdw>
        </a:effectLst>
      </dsp:spPr>
      <dsp:style>
        <a:lnRef idx="1">
          <a:schemeClr val="accent4"/>
        </a:lnRef>
        <a:fillRef idx="3">
          <a:schemeClr val="accent4"/>
        </a:fillRef>
        <a:effectRef idx="2">
          <a:schemeClr val="accent4"/>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605449-0652-4935-BB3F-A082B3DF46DE}">
      <dsp:nvSpPr>
        <dsp:cNvPr id="0" name=""/>
        <dsp:cNvSpPr/>
      </dsp:nvSpPr>
      <dsp:spPr>
        <a:xfrm rot="5400000">
          <a:off x="1092024" y="1322346"/>
          <a:ext cx="1169501" cy="1331436"/>
        </a:xfrm>
        <a:prstGeom prst="bentUpArrow">
          <a:avLst>
            <a:gd name="adj1" fmla="val 32840"/>
            <a:gd name="adj2" fmla="val 25000"/>
            <a:gd name="adj3" fmla="val 3578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sp>
    <dsp:sp modelId="{151D51FB-FA90-4194-9B4A-DD46FE7F2C09}">
      <dsp:nvSpPr>
        <dsp:cNvPr id="0" name=""/>
        <dsp:cNvSpPr/>
      </dsp:nvSpPr>
      <dsp:spPr>
        <a:xfrm>
          <a:off x="802435" y="0"/>
          <a:ext cx="1968752" cy="1378062"/>
        </a:xfrm>
        <a:prstGeom prst="roundRect">
          <a:avLst>
            <a:gd name="adj" fmla="val 1667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EG" sz="3600" kern="1200" dirty="0" smtClean="0"/>
            <a:t>الجوقة</a:t>
          </a:r>
          <a:endParaRPr lang="ar-EG" sz="3600" kern="1200" dirty="0"/>
        </a:p>
      </dsp:txBody>
      <dsp:txXfrm>
        <a:off x="869719" y="67284"/>
        <a:ext cx="1834184" cy="1243494"/>
      </dsp:txXfrm>
    </dsp:sp>
    <dsp:sp modelId="{B1144D33-FF11-4B5D-AB6B-D4864F640D1B}">
      <dsp:nvSpPr>
        <dsp:cNvPr id="0" name=""/>
        <dsp:cNvSpPr/>
      </dsp:nvSpPr>
      <dsp:spPr>
        <a:xfrm>
          <a:off x="2750929" y="157360"/>
          <a:ext cx="1431882" cy="11138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r" defTabSz="1244600" rtl="1">
            <a:lnSpc>
              <a:spcPct val="90000"/>
            </a:lnSpc>
            <a:spcBef>
              <a:spcPct val="0"/>
            </a:spcBef>
            <a:spcAft>
              <a:spcPct val="15000"/>
            </a:spcAft>
            <a:buChar char="••"/>
          </a:pPr>
          <a:r>
            <a:rPr lang="ar-EG" sz="2800" kern="1200" dirty="0" smtClean="0"/>
            <a:t>ممثل واحد</a:t>
          </a:r>
          <a:endParaRPr lang="ar-EG" sz="2800" kern="1200" dirty="0"/>
        </a:p>
      </dsp:txBody>
      <dsp:txXfrm>
        <a:off x="2750929" y="157360"/>
        <a:ext cx="1431882" cy="1113811"/>
      </dsp:txXfrm>
    </dsp:sp>
    <dsp:sp modelId="{E5C86BB1-917A-4A2B-94A3-118DAE946B0A}">
      <dsp:nvSpPr>
        <dsp:cNvPr id="0" name=""/>
        <dsp:cNvSpPr/>
      </dsp:nvSpPr>
      <dsp:spPr>
        <a:xfrm rot="5400000">
          <a:off x="2724329" y="2870366"/>
          <a:ext cx="1169501" cy="1331436"/>
        </a:xfrm>
        <a:prstGeom prst="bentUpArrow">
          <a:avLst>
            <a:gd name="adj1" fmla="val 32840"/>
            <a:gd name="adj2" fmla="val 25000"/>
            <a:gd name="adj3" fmla="val 3578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sp>
    <dsp:sp modelId="{C44B7C82-DFE6-435F-8EC7-0A6DCAE462EE}">
      <dsp:nvSpPr>
        <dsp:cNvPr id="0" name=""/>
        <dsp:cNvSpPr/>
      </dsp:nvSpPr>
      <dsp:spPr>
        <a:xfrm>
          <a:off x="2414482" y="1573950"/>
          <a:ext cx="1968752" cy="1378062"/>
        </a:xfrm>
        <a:prstGeom prst="roundRect">
          <a:avLst>
            <a:gd name="adj" fmla="val 1667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EG" sz="3600" kern="1200" dirty="0" smtClean="0"/>
            <a:t>أسخيلوس</a:t>
          </a:r>
          <a:endParaRPr lang="ar-EG" sz="3600" kern="1200" dirty="0"/>
        </a:p>
      </dsp:txBody>
      <dsp:txXfrm>
        <a:off x="2481766" y="1641234"/>
        <a:ext cx="1834184" cy="1243494"/>
      </dsp:txXfrm>
    </dsp:sp>
    <dsp:sp modelId="{2ECF8BA5-232B-4F9C-8664-DC82ECE4486A}">
      <dsp:nvSpPr>
        <dsp:cNvPr id="0" name=""/>
        <dsp:cNvSpPr/>
      </dsp:nvSpPr>
      <dsp:spPr>
        <a:xfrm>
          <a:off x="4383234" y="1705379"/>
          <a:ext cx="1431882" cy="11138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r" defTabSz="1244600" rtl="1">
            <a:lnSpc>
              <a:spcPct val="90000"/>
            </a:lnSpc>
            <a:spcBef>
              <a:spcPct val="0"/>
            </a:spcBef>
            <a:spcAft>
              <a:spcPct val="15000"/>
            </a:spcAft>
            <a:buChar char="••"/>
          </a:pPr>
          <a:r>
            <a:rPr lang="ar-EG" sz="2800" kern="1200" dirty="0" smtClean="0"/>
            <a:t>ممثلان</a:t>
          </a:r>
          <a:endParaRPr lang="ar-EG" sz="2800" kern="1200" dirty="0"/>
        </a:p>
      </dsp:txBody>
      <dsp:txXfrm>
        <a:off x="4383234" y="1705379"/>
        <a:ext cx="1431882" cy="1113811"/>
      </dsp:txXfrm>
    </dsp:sp>
    <dsp:sp modelId="{1BF07680-3F84-4C8C-8C80-0039E0A7EC6D}">
      <dsp:nvSpPr>
        <dsp:cNvPr id="0" name=""/>
        <dsp:cNvSpPr/>
      </dsp:nvSpPr>
      <dsp:spPr>
        <a:xfrm>
          <a:off x="4046787" y="3121969"/>
          <a:ext cx="1968752" cy="1378062"/>
        </a:xfrm>
        <a:prstGeom prst="roundRect">
          <a:avLst>
            <a:gd name="adj" fmla="val 16670"/>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EG" sz="3600" kern="1200" dirty="0" smtClean="0"/>
            <a:t>سوفوكليس</a:t>
          </a:r>
          <a:endParaRPr lang="ar-EG" sz="3600" kern="1200" dirty="0"/>
        </a:p>
      </dsp:txBody>
      <dsp:txXfrm>
        <a:off x="4114071" y="3189253"/>
        <a:ext cx="1834184" cy="1243494"/>
      </dsp:txXfrm>
    </dsp:sp>
    <dsp:sp modelId="{4A132725-EF94-4A77-A879-E5C4788632FF}">
      <dsp:nvSpPr>
        <dsp:cNvPr id="0" name=""/>
        <dsp:cNvSpPr/>
      </dsp:nvSpPr>
      <dsp:spPr>
        <a:xfrm>
          <a:off x="6015539" y="3253399"/>
          <a:ext cx="1431882" cy="11138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r" defTabSz="1244600" rtl="1">
            <a:lnSpc>
              <a:spcPct val="90000"/>
            </a:lnSpc>
            <a:spcBef>
              <a:spcPct val="0"/>
            </a:spcBef>
            <a:spcAft>
              <a:spcPct val="15000"/>
            </a:spcAft>
            <a:buChar char="••"/>
          </a:pPr>
          <a:r>
            <a:rPr lang="ar-EG" sz="2800" kern="1200" dirty="0" smtClean="0"/>
            <a:t>ثلاث ممثلين</a:t>
          </a:r>
          <a:endParaRPr lang="ar-EG" sz="2800" kern="1200" dirty="0"/>
        </a:p>
      </dsp:txBody>
      <dsp:txXfrm>
        <a:off x="6015539" y="3253399"/>
        <a:ext cx="1431882" cy="111381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B670E17-4214-4F4F-BF01-0C33EB91EAA7}" type="datetimeFigureOut">
              <a:rPr lang="ar-EG" smtClean="0"/>
              <a:t>26/07/1441</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6F6E059-A377-4224-86B0-2A8DC8AF6974}" type="slidenum">
              <a:rPr lang="ar-EG" smtClean="0"/>
              <a:t>‹#›</a:t>
            </a:fld>
            <a:endParaRPr lang="ar-EG"/>
          </a:p>
        </p:txBody>
      </p:sp>
    </p:spTree>
    <p:extLst>
      <p:ext uri="{BB962C8B-B14F-4D97-AF65-F5344CB8AC3E}">
        <p14:creationId xmlns:p14="http://schemas.microsoft.com/office/powerpoint/2010/main" val="86866179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0D2D9AC6-9263-41EC-A0A4-C5D5AA1AED7D}"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a:t>
            </a:fld>
            <a:endParaRPr lang="ar-EG"/>
          </a:p>
        </p:txBody>
      </p:sp>
    </p:spTree>
    <p:extLst>
      <p:ext uri="{BB962C8B-B14F-4D97-AF65-F5344CB8AC3E}">
        <p14:creationId xmlns:p14="http://schemas.microsoft.com/office/powerpoint/2010/main" val="1733582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F2090A99-FC6D-47D9-BE73-3C0FF7CD12C5}"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a:t>
            </a:fld>
            <a:endParaRPr lang="ar-EG"/>
          </a:p>
        </p:txBody>
      </p:sp>
    </p:spTree>
    <p:extLst>
      <p:ext uri="{BB962C8B-B14F-4D97-AF65-F5344CB8AC3E}">
        <p14:creationId xmlns:p14="http://schemas.microsoft.com/office/powerpoint/2010/main" val="146513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0F8F76D5-F5C8-4534-A295-1A8FE2E1CF42}"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a:t>
            </a:fld>
            <a:endParaRPr lang="ar-EG"/>
          </a:p>
        </p:txBody>
      </p:sp>
    </p:spTree>
    <p:extLst>
      <p:ext uri="{BB962C8B-B14F-4D97-AF65-F5344CB8AC3E}">
        <p14:creationId xmlns:p14="http://schemas.microsoft.com/office/powerpoint/2010/main" val="1825098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856ADD82-0FA0-4228-903E-2C1275D07052}"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a:t>
            </a:fld>
            <a:endParaRPr lang="ar-EG"/>
          </a:p>
        </p:txBody>
      </p:sp>
    </p:spTree>
    <p:extLst>
      <p:ext uri="{BB962C8B-B14F-4D97-AF65-F5344CB8AC3E}">
        <p14:creationId xmlns:p14="http://schemas.microsoft.com/office/powerpoint/2010/main" val="3248400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16E667-082F-4921-A4E2-4A6B1B41AF5B}"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a:t>
            </a:fld>
            <a:endParaRPr lang="ar-EG"/>
          </a:p>
        </p:txBody>
      </p:sp>
    </p:spTree>
    <p:extLst>
      <p:ext uri="{BB962C8B-B14F-4D97-AF65-F5344CB8AC3E}">
        <p14:creationId xmlns:p14="http://schemas.microsoft.com/office/powerpoint/2010/main" val="1372561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99D924EF-0BE2-42FD-817F-34B88DAFC997}" type="datetime8">
              <a:rPr lang="ar-EG" smtClean="0"/>
              <a:t>20 آذار، 20</a:t>
            </a:fld>
            <a:endParaRPr lang="ar-EG"/>
          </a:p>
        </p:txBody>
      </p:sp>
      <p:sp>
        <p:nvSpPr>
          <p:cNvPr id="6" name="Footer Placeholder 5"/>
          <p:cNvSpPr>
            <a:spLocks noGrp="1"/>
          </p:cNvSpPr>
          <p:nvPr>
            <p:ph type="ftr" sz="quarter" idx="11"/>
          </p:nvPr>
        </p:nvSpPr>
        <p:spPr/>
        <p:txBody>
          <a:bodyPr/>
          <a:lstStyle/>
          <a:p>
            <a:r>
              <a:rPr lang="ar-EG" smtClean="0"/>
              <a:t>محاضرة(2)   النقد اليونانى    د.محمد عبد الله</a:t>
            </a:r>
            <a:endParaRPr lang="ar-EG"/>
          </a:p>
        </p:txBody>
      </p:sp>
      <p:sp>
        <p:nvSpPr>
          <p:cNvPr id="7" name="Slide Number Placeholder 6"/>
          <p:cNvSpPr>
            <a:spLocks noGrp="1"/>
          </p:cNvSpPr>
          <p:nvPr>
            <p:ph type="sldNum" sz="quarter" idx="12"/>
          </p:nvPr>
        </p:nvSpPr>
        <p:spPr/>
        <p:txBody>
          <a:bodyPr/>
          <a:lstStyle/>
          <a:p>
            <a:fld id="{A685519D-05EA-45D4-BCC3-6E4ED0AC700E}" type="slidenum">
              <a:rPr lang="ar-EG" smtClean="0"/>
              <a:t>‹#›</a:t>
            </a:fld>
            <a:endParaRPr lang="ar-EG"/>
          </a:p>
        </p:txBody>
      </p:sp>
    </p:spTree>
    <p:extLst>
      <p:ext uri="{BB962C8B-B14F-4D97-AF65-F5344CB8AC3E}">
        <p14:creationId xmlns:p14="http://schemas.microsoft.com/office/powerpoint/2010/main" val="2518167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AE80A0C8-D358-49CA-A274-8176E75EECB7}" type="datetime8">
              <a:rPr lang="ar-EG" smtClean="0"/>
              <a:t>20 آذار، 20</a:t>
            </a:fld>
            <a:endParaRPr lang="ar-EG"/>
          </a:p>
        </p:txBody>
      </p:sp>
      <p:sp>
        <p:nvSpPr>
          <p:cNvPr id="8" name="Footer Placeholder 7"/>
          <p:cNvSpPr>
            <a:spLocks noGrp="1"/>
          </p:cNvSpPr>
          <p:nvPr>
            <p:ph type="ftr" sz="quarter" idx="11"/>
          </p:nvPr>
        </p:nvSpPr>
        <p:spPr/>
        <p:txBody>
          <a:bodyPr/>
          <a:lstStyle/>
          <a:p>
            <a:r>
              <a:rPr lang="ar-EG" smtClean="0"/>
              <a:t>محاضرة(2)   النقد اليونانى    د.محمد عبد الله</a:t>
            </a:r>
            <a:endParaRPr lang="ar-EG"/>
          </a:p>
        </p:txBody>
      </p:sp>
      <p:sp>
        <p:nvSpPr>
          <p:cNvPr id="9" name="Slide Number Placeholder 8"/>
          <p:cNvSpPr>
            <a:spLocks noGrp="1"/>
          </p:cNvSpPr>
          <p:nvPr>
            <p:ph type="sldNum" sz="quarter" idx="12"/>
          </p:nvPr>
        </p:nvSpPr>
        <p:spPr/>
        <p:txBody>
          <a:bodyPr/>
          <a:lstStyle/>
          <a:p>
            <a:fld id="{A685519D-05EA-45D4-BCC3-6E4ED0AC700E}" type="slidenum">
              <a:rPr lang="ar-EG" smtClean="0"/>
              <a:t>‹#›</a:t>
            </a:fld>
            <a:endParaRPr lang="ar-EG"/>
          </a:p>
        </p:txBody>
      </p:sp>
    </p:spTree>
    <p:extLst>
      <p:ext uri="{BB962C8B-B14F-4D97-AF65-F5344CB8AC3E}">
        <p14:creationId xmlns:p14="http://schemas.microsoft.com/office/powerpoint/2010/main" val="2548518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2C3240CF-60E4-4A83-B82B-95BF4A94FC9D}" type="datetime8">
              <a:rPr lang="ar-EG" smtClean="0"/>
              <a:t>20 آذار، 20</a:t>
            </a:fld>
            <a:endParaRPr lang="ar-EG"/>
          </a:p>
        </p:txBody>
      </p:sp>
      <p:sp>
        <p:nvSpPr>
          <p:cNvPr id="4" name="Footer Placeholder 3"/>
          <p:cNvSpPr>
            <a:spLocks noGrp="1"/>
          </p:cNvSpPr>
          <p:nvPr>
            <p:ph type="ftr" sz="quarter" idx="11"/>
          </p:nvPr>
        </p:nvSpPr>
        <p:spPr/>
        <p:txBody>
          <a:bodyPr/>
          <a:lstStyle/>
          <a:p>
            <a:r>
              <a:rPr lang="ar-EG" smtClean="0"/>
              <a:t>محاضرة(2)   النقد اليونانى    د.محمد عبد الله</a:t>
            </a:r>
            <a:endParaRPr lang="ar-EG"/>
          </a:p>
        </p:txBody>
      </p:sp>
      <p:sp>
        <p:nvSpPr>
          <p:cNvPr id="5" name="Slide Number Placeholder 4"/>
          <p:cNvSpPr>
            <a:spLocks noGrp="1"/>
          </p:cNvSpPr>
          <p:nvPr>
            <p:ph type="sldNum" sz="quarter" idx="12"/>
          </p:nvPr>
        </p:nvSpPr>
        <p:spPr/>
        <p:txBody>
          <a:bodyPr/>
          <a:lstStyle/>
          <a:p>
            <a:fld id="{A685519D-05EA-45D4-BCC3-6E4ED0AC700E}" type="slidenum">
              <a:rPr lang="ar-EG" smtClean="0"/>
              <a:t>‹#›</a:t>
            </a:fld>
            <a:endParaRPr lang="ar-EG"/>
          </a:p>
        </p:txBody>
      </p:sp>
    </p:spTree>
    <p:extLst>
      <p:ext uri="{BB962C8B-B14F-4D97-AF65-F5344CB8AC3E}">
        <p14:creationId xmlns:p14="http://schemas.microsoft.com/office/powerpoint/2010/main" val="647787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97A2CC-719A-49AC-A6EA-5EBBC1410CF2}" type="datetime8">
              <a:rPr lang="ar-EG" smtClean="0"/>
              <a:t>20 آذار، 20</a:t>
            </a:fld>
            <a:endParaRPr lang="ar-EG"/>
          </a:p>
        </p:txBody>
      </p:sp>
      <p:sp>
        <p:nvSpPr>
          <p:cNvPr id="3" name="Footer Placeholder 2"/>
          <p:cNvSpPr>
            <a:spLocks noGrp="1"/>
          </p:cNvSpPr>
          <p:nvPr>
            <p:ph type="ftr" sz="quarter" idx="11"/>
          </p:nvPr>
        </p:nvSpPr>
        <p:spPr/>
        <p:txBody>
          <a:bodyPr/>
          <a:lstStyle/>
          <a:p>
            <a:r>
              <a:rPr lang="ar-EG" smtClean="0"/>
              <a:t>محاضرة(2)   النقد اليونانى    د.محمد عبد الله</a:t>
            </a:r>
            <a:endParaRPr lang="ar-EG"/>
          </a:p>
        </p:txBody>
      </p:sp>
      <p:sp>
        <p:nvSpPr>
          <p:cNvPr id="4" name="Slide Number Placeholder 3"/>
          <p:cNvSpPr>
            <a:spLocks noGrp="1"/>
          </p:cNvSpPr>
          <p:nvPr>
            <p:ph type="sldNum" sz="quarter" idx="12"/>
          </p:nvPr>
        </p:nvSpPr>
        <p:spPr/>
        <p:txBody>
          <a:bodyPr/>
          <a:lstStyle/>
          <a:p>
            <a:fld id="{A685519D-05EA-45D4-BCC3-6E4ED0AC700E}" type="slidenum">
              <a:rPr lang="ar-EG" smtClean="0"/>
              <a:t>‹#›</a:t>
            </a:fld>
            <a:endParaRPr lang="ar-EG"/>
          </a:p>
        </p:txBody>
      </p:sp>
    </p:spTree>
    <p:extLst>
      <p:ext uri="{BB962C8B-B14F-4D97-AF65-F5344CB8AC3E}">
        <p14:creationId xmlns:p14="http://schemas.microsoft.com/office/powerpoint/2010/main" val="12974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350F9B-46F1-4758-8D23-9246627FB35F}" type="datetime8">
              <a:rPr lang="ar-EG" smtClean="0"/>
              <a:t>20 آذار، 20</a:t>
            </a:fld>
            <a:endParaRPr lang="ar-EG"/>
          </a:p>
        </p:txBody>
      </p:sp>
      <p:sp>
        <p:nvSpPr>
          <p:cNvPr id="6" name="Footer Placeholder 5"/>
          <p:cNvSpPr>
            <a:spLocks noGrp="1"/>
          </p:cNvSpPr>
          <p:nvPr>
            <p:ph type="ftr" sz="quarter" idx="11"/>
          </p:nvPr>
        </p:nvSpPr>
        <p:spPr/>
        <p:txBody>
          <a:bodyPr/>
          <a:lstStyle/>
          <a:p>
            <a:r>
              <a:rPr lang="ar-EG" smtClean="0"/>
              <a:t>محاضرة(2)   النقد اليونانى    د.محمد عبد الله</a:t>
            </a:r>
            <a:endParaRPr lang="ar-EG"/>
          </a:p>
        </p:txBody>
      </p:sp>
      <p:sp>
        <p:nvSpPr>
          <p:cNvPr id="7" name="Slide Number Placeholder 6"/>
          <p:cNvSpPr>
            <a:spLocks noGrp="1"/>
          </p:cNvSpPr>
          <p:nvPr>
            <p:ph type="sldNum" sz="quarter" idx="12"/>
          </p:nvPr>
        </p:nvSpPr>
        <p:spPr/>
        <p:txBody>
          <a:bodyPr/>
          <a:lstStyle/>
          <a:p>
            <a:fld id="{A685519D-05EA-45D4-BCC3-6E4ED0AC700E}" type="slidenum">
              <a:rPr lang="ar-EG" smtClean="0"/>
              <a:t>‹#›</a:t>
            </a:fld>
            <a:endParaRPr lang="ar-EG"/>
          </a:p>
        </p:txBody>
      </p:sp>
    </p:spTree>
    <p:extLst>
      <p:ext uri="{BB962C8B-B14F-4D97-AF65-F5344CB8AC3E}">
        <p14:creationId xmlns:p14="http://schemas.microsoft.com/office/powerpoint/2010/main" val="3284463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ACE2E2-4055-44C7-A9C8-D90153198EEA}" type="datetime8">
              <a:rPr lang="ar-EG" smtClean="0"/>
              <a:t>20 آذار، 20</a:t>
            </a:fld>
            <a:endParaRPr lang="ar-EG"/>
          </a:p>
        </p:txBody>
      </p:sp>
      <p:sp>
        <p:nvSpPr>
          <p:cNvPr id="6" name="Footer Placeholder 5"/>
          <p:cNvSpPr>
            <a:spLocks noGrp="1"/>
          </p:cNvSpPr>
          <p:nvPr>
            <p:ph type="ftr" sz="quarter" idx="11"/>
          </p:nvPr>
        </p:nvSpPr>
        <p:spPr/>
        <p:txBody>
          <a:bodyPr/>
          <a:lstStyle/>
          <a:p>
            <a:r>
              <a:rPr lang="ar-EG" smtClean="0"/>
              <a:t>محاضرة(2)   النقد اليونانى    د.محمد عبد الله</a:t>
            </a:r>
            <a:endParaRPr lang="ar-EG"/>
          </a:p>
        </p:txBody>
      </p:sp>
      <p:sp>
        <p:nvSpPr>
          <p:cNvPr id="7" name="Slide Number Placeholder 6"/>
          <p:cNvSpPr>
            <a:spLocks noGrp="1"/>
          </p:cNvSpPr>
          <p:nvPr>
            <p:ph type="sldNum" sz="quarter" idx="12"/>
          </p:nvPr>
        </p:nvSpPr>
        <p:spPr/>
        <p:txBody>
          <a:bodyPr/>
          <a:lstStyle/>
          <a:p>
            <a:fld id="{A685519D-05EA-45D4-BCC3-6E4ED0AC700E}" type="slidenum">
              <a:rPr lang="ar-EG" smtClean="0"/>
              <a:t>‹#›</a:t>
            </a:fld>
            <a:endParaRPr lang="ar-EG"/>
          </a:p>
        </p:txBody>
      </p:sp>
    </p:spTree>
    <p:extLst>
      <p:ext uri="{BB962C8B-B14F-4D97-AF65-F5344CB8AC3E}">
        <p14:creationId xmlns:p14="http://schemas.microsoft.com/office/powerpoint/2010/main" val="1459448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9A85409-BD2F-49A9-827D-A26B3C99DE9D}" type="datetime8">
              <a:rPr lang="ar-EG" smtClean="0"/>
              <a:t>20 آذار، 20</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ar-EG" smtClean="0"/>
              <a:t>محاضرة(2)   النقد اليونانى    د.محمد عبد الله</a:t>
            </a:r>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685519D-05EA-45D4-BCC3-6E4ED0AC700E}" type="slidenum">
              <a:rPr lang="ar-EG" smtClean="0"/>
              <a:t>‹#›</a:t>
            </a:fld>
            <a:endParaRPr lang="ar-EG"/>
          </a:p>
        </p:txBody>
      </p:sp>
    </p:spTree>
    <p:extLst>
      <p:ext uri="{BB962C8B-B14F-4D97-AF65-F5344CB8AC3E}">
        <p14:creationId xmlns:p14="http://schemas.microsoft.com/office/powerpoint/2010/main" val="3354976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1">
            <a:schemeClr val="accent4"/>
          </a:lnRef>
          <a:fillRef idx="2">
            <a:schemeClr val="accent4"/>
          </a:fillRef>
          <a:effectRef idx="1">
            <a:schemeClr val="accent4"/>
          </a:effectRef>
          <a:fontRef idx="minor">
            <a:schemeClr val="dk1"/>
          </a:fontRef>
        </p:style>
        <p:txBody>
          <a:bodyPr/>
          <a:lstStyle/>
          <a:p>
            <a:r>
              <a:rPr lang="ar-EG" b="1" dirty="0">
                <a:solidFill>
                  <a:srgbClr val="8064A2">
                    <a:lumMod val="75000"/>
                  </a:srgbClr>
                </a:solidFill>
                <a:ea typeface="+mn-ea"/>
                <a:cs typeface="Arial"/>
              </a:rPr>
              <a:t>مقرر النقد اليونانى</a:t>
            </a:r>
            <a:br>
              <a:rPr lang="ar-EG" b="1" dirty="0">
                <a:solidFill>
                  <a:srgbClr val="8064A2">
                    <a:lumMod val="75000"/>
                  </a:srgbClr>
                </a:solidFill>
                <a:ea typeface="+mn-ea"/>
                <a:cs typeface="Arial"/>
              </a:rPr>
            </a:br>
            <a:r>
              <a:rPr lang="ar-EG" b="1">
                <a:solidFill>
                  <a:srgbClr val="8064A2">
                    <a:lumMod val="75000"/>
                  </a:srgbClr>
                </a:solidFill>
                <a:ea typeface="+mn-ea"/>
                <a:cs typeface="Arial"/>
              </a:rPr>
              <a:t>محاضرة </a:t>
            </a:r>
            <a:r>
              <a:rPr lang="ar-EG" b="1" smtClean="0">
                <a:solidFill>
                  <a:srgbClr val="8064A2">
                    <a:lumMod val="75000"/>
                  </a:srgbClr>
                </a:solidFill>
                <a:ea typeface="+mn-ea"/>
                <a:cs typeface="Arial"/>
              </a:rPr>
              <a:t>(1)</a:t>
            </a:r>
            <a:endParaRPr lang="ar-EG" dirty="0"/>
          </a:p>
        </p:txBody>
      </p:sp>
      <p:sp>
        <p:nvSpPr>
          <p:cNvPr id="3" name="Subtitle 2"/>
          <p:cNvSpPr>
            <a:spLocks noGrp="1"/>
          </p:cNvSpPr>
          <p:nvPr>
            <p:ph type="subTitle" idx="1"/>
          </p:nvPr>
        </p:nvSpPr>
        <p:spPr/>
        <p:txBody>
          <a:bodyPr>
            <a:normAutofit lnSpcReduction="10000"/>
          </a:bodyPr>
          <a:lstStyle/>
          <a:p>
            <a:pPr lvl="0"/>
            <a:r>
              <a:rPr lang="ar-EG" sz="3300" b="1" dirty="0">
                <a:solidFill>
                  <a:srgbClr val="0070C0"/>
                </a:solidFill>
              </a:rPr>
              <a:t>إعداد:د.محمد عبد الله محمد</a:t>
            </a:r>
          </a:p>
          <a:p>
            <a:pPr lvl="0"/>
            <a:r>
              <a:rPr lang="ar-EG" sz="3300" b="1" dirty="0">
                <a:solidFill>
                  <a:srgbClr val="0070C0"/>
                </a:solidFill>
              </a:rPr>
              <a:t>قسم اللغة العربية</a:t>
            </a:r>
          </a:p>
          <a:p>
            <a:pPr lvl="0"/>
            <a:r>
              <a:rPr lang="ar-EG" sz="3300" b="1" dirty="0">
                <a:solidFill>
                  <a:srgbClr val="0070C0"/>
                </a:solidFill>
              </a:rPr>
              <a:t>(الفرقة الثانية أساسى)</a:t>
            </a:r>
          </a:p>
          <a:p>
            <a:endParaRPr lang="ar-EG"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3492" y="0"/>
            <a:ext cx="1852613" cy="129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1285" y="1314337"/>
            <a:ext cx="1597025"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10"/>
          </p:nvPr>
        </p:nvSpPr>
        <p:spPr/>
        <p:txBody>
          <a:bodyPr/>
          <a:lstStyle/>
          <a:p>
            <a:fld id="{82107270-5418-4283-B8C6-660F977E5D89}"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1</a:t>
            </a:fld>
            <a:endParaRPr lang="ar-EG"/>
          </a:p>
        </p:txBody>
      </p:sp>
    </p:spTree>
    <p:extLst>
      <p:ext uri="{BB962C8B-B14F-4D97-AF65-F5344CB8AC3E}">
        <p14:creationId xmlns:p14="http://schemas.microsoft.com/office/powerpoint/2010/main" val="3349100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ar-EG" sz="4000" b="1" dirty="0">
                <a:solidFill>
                  <a:prstClr val="black"/>
                </a:solidFill>
                <a:latin typeface="Times New Roman"/>
                <a:ea typeface="Times New Roman"/>
                <a:cs typeface="Traditional Arabic"/>
              </a:rPr>
              <a:t>أسخيلوس:</a:t>
            </a:r>
            <a:endParaRPr lang="ar-EG" dirty="0"/>
          </a:p>
        </p:txBody>
      </p:sp>
      <p:sp>
        <p:nvSpPr>
          <p:cNvPr id="3" name="Content Placeholder 2"/>
          <p:cNvSpPr>
            <a:spLocks noGrp="1"/>
          </p:cNvSpPr>
          <p:nvPr>
            <p:ph idx="1"/>
          </p:nvPr>
        </p:nvSpPr>
        <p:spPr/>
        <p:txBody>
          <a:bodyPr/>
          <a:lstStyle/>
          <a:p>
            <a:pPr lvl="0" indent="0" algn="just">
              <a:lnSpc>
                <a:spcPct val="115000"/>
              </a:lnSpc>
              <a:spcBef>
                <a:spcPts val="600"/>
              </a:spcBef>
              <a:spcAft>
                <a:spcPts val="600"/>
              </a:spcAft>
              <a:buNone/>
            </a:pPr>
            <a:r>
              <a:rPr lang="ar-EG" b="1" dirty="0">
                <a:solidFill>
                  <a:prstClr val="black"/>
                </a:solidFill>
                <a:latin typeface="Times New Roman"/>
                <a:ea typeface="Times New Roman"/>
                <a:cs typeface="Traditional Arabic"/>
              </a:rPr>
              <a:t>( </a:t>
            </a:r>
            <a:r>
              <a:rPr lang="ar-EG" dirty="0">
                <a:solidFill>
                  <a:prstClr val="black"/>
                </a:solidFill>
                <a:latin typeface="Times New Roman"/>
                <a:ea typeface="Times New Roman"/>
                <a:cs typeface="Traditional Arabic"/>
              </a:rPr>
              <a:t>ولد سنة525 ق.م ) الذى كان مولعا بتصوير تسلط القوى العليا على الإنسان،وبالمشكلات الدينية الأساسية من مثل علاقة الآلهة بالناس ومشكلة وجود الشر فى عالم تسيره الآلهة ومسألة الصراع الحاد بين الإرادة الحرة وجبروت القدر ، فإلى جانب إرادة الآلهة وعناء البشر هناك دائما قوة القضاء التى تحتم على الناس وآلهتهم أن يستسلموا ويقبلوا مصيرهم صاغرين ، حتى بدا الناس والآلهة فى معظم مسرحياته مجرَّد آلات لابد لها من تنفيذ ما رسم القضاء رغم احتجاجها وعنادها .</a:t>
            </a:r>
          </a:p>
          <a:p>
            <a:endParaRPr lang="ar-EG" dirty="0"/>
          </a:p>
        </p:txBody>
      </p:sp>
      <p:sp>
        <p:nvSpPr>
          <p:cNvPr id="4" name="Date Placeholder 3"/>
          <p:cNvSpPr>
            <a:spLocks noGrp="1"/>
          </p:cNvSpPr>
          <p:nvPr>
            <p:ph type="dt" sz="half" idx="10"/>
          </p:nvPr>
        </p:nvSpPr>
        <p:spPr/>
        <p:txBody>
          <a:bodyPr/>
          <a:lstStyle/>
          <a:p>
            <a:fld id="{7B4D5FB2-D218-4F4B-8A00-9D060171EFA4}"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10</a:t>
            </a:fld>
            <a:endParaRPr lang="ar-EG"/>
          </a:p>
        </p:txBody>
      </p:sp>
    </p:spTree>
    <p:extLst>
      <p:ext uri="{BB962C8B-B14F-4D97-AF65-F5344CB8AC3E}">
        <p14:creationId xmlns:p14="http://schemas.microsoft.com/office/powerpoint/2010/main" val="2803063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ar-EG" sz="2800" b="1" dirty="0">
                <a:solidFill>
                  <a:prstClr val="black"/>
                </a:solidFill>
                <a:latin typeface="Times New Roman"/>
                <a:ea typeface="Times New Roman"/>
                <a:cs typeface="Traditional Arabic"/>
              </a:rPr>
              <a:t>وأهم </a:t>
            </a:r>
            <a:r>
              <a:rPr lang="ar-EG" sz="2800" b="1" dirty="0" smtClean="0">
                <a:solidFill>
                  <a:prstClr val="black"/>
                </a:solidFill>
                <a:latin typeface="Times New Roman"/>
                <a:ea typeface="Times New Roman"/>
                <a:cs typeface="Traditional Arabic"/>
              </a:rPr>
              <a:t>مسرحيات أسخيلوس (ثلاثية بروميثيوس)</a:t>
            </a:r>
            <a:endParaRPr lang="ar-EG"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5802657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ate Placeholder 4"/>
          <p:cNvSpPr>
            <a:spLocks noGrp="1"/>
          </p:cNvSpPr>
          <p:nvPr>
            <p:ph type="dt" sz="half" idx="10"/>
          </p:nvPr>
        </p:nvSpPr>
        <p:spPr/>
        <p:txBody>
          <a:bodyPr/>
          <a:lstStyle/>
          <a:p>
            <a:fld id="{F1AA9DDF-5B17-47F0-86B1-FC6181BBC4AD}" type="datetime8">
              <a:rPr lang="ar-EG" smtClean="0"/>
              <a:t>20 آذار، 20</a:t>
            </a:fld>
            <a:endParaRPr lang="ar-EG"/>
          </a:p>
        </p:txBody>
      </p:sp>
      <p:sp>
        <p:nvSpPr>
          <p:cNvPr id="6" name="Footer Placeholder 5"/>
          <p:cNvSpPr>
            <a:spLocks noGrp="1"/>
          </p:cNvSpPr>
          <p:nvPr>
            <p:ph type="ftr" sz="quarter" idx="11"/>
          </p:nvPr>
        </p:nvSpPr>
        <p:spPr/>
        <p:txBody>
          <a:bodyPr/>
          <a:lstStyle/>
          <a:p>
            <a:r>
              <a:rPr lang="ar-EG" smtClean="0"/>
              <a:t>محاضرة(2)   النقد اليونانى    د.محمد عبد الله</a:t>
            </a:r>
            <a:endParaRPr lang="ar-EG"/>
          </a:p>
        </p:txBody>
      </p:sp>
      <p:sp>
        <p:nvSpPr>
          <p:cNvPr id="7" name="Slide Number Placeholder 6"/>
          <p:cNvSpPr>
            <a:spLocks noGrp="1"/>
          </p:cNvSpPr>
          <p:nvPr>
            <p:ph type="sldNum" sz="quarter" idx="12"/>
          </p:nvPr>
        </p:nvSpPr>
        <p:spPr/>
        <p:txBody>
          <a:bodyPr/>
          <a:lstStyle/>
          <a:p>
            <a:fld id="{A685519D-05EA-45D4-BCC3-6E4ED0AC700E}" type="slidenum">
              <a:rPr lang="ar-EG" smtClean="0"/>
              <a:t>11</a:t>
            </a:fld>
            <a:endParaRPr lang="ar-EG"/>
          </a:p>
        </p:txBody>
      </p:sp>
    </p:spTree>
    <p:extLst>
      <p:ext uri="{BB962C8B-B14F-4D97-AF65-F5344CB8AC3E}">
        <p14:creationId xmlns:p14="http://schemas.microsoft.com/office/powerpoint/2010/main" val="188629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ar-EG" sz="4000" b="1" dirty="0">
                <a:solidFill>
                  <a:prstClr val="black"/>
                </a:solidFill>
                <a:latin typeface="Times New Roman"/>
                <a:ea typeface="Times New Roman"/>
                <a:cs typeface="Traditional Arabic"/>
              </a:rPr>
              <a:t>سوفوكليس</a:t>
            </a:r>
            <a:endParaRPr lang="ar-EG" dirty="0"/>
          </a:p>
        </p:txBody>
      </p:sp>
      <p:sp>
        <p:nvSpPr>
          <p:cNvPr id="3" name="Content Placeholder 2"/>
          <p:cNvSpPr>
            <a:spLocks noGrp="1"/>
          </p:cNvSpPr>
          <p:nvPr>
            <p:ph idx="1"/>
          </p:nvPr>
        </p:nvSpPr>
        <p:spPr/>
        <p:txBody>
          <a:bodyPr>
            <a:normAutofit lnSpcReduction="10000"/>
          </a:bodyPr>
          <a:lstStyle/>
          <a:p>
            <a:pPr lvl="0" indent="288290" algn="just">
              <a:lnSpc>
                <a:spcPct val="115000"/>
              </a:lnSpc>
              <a:spcBef>
                <a:spcPts val="600"/>
              </a:spcBef>
              <a:spcAft>
                <a:spcPts val="600"/>
              </a:spcAft>
            </a:pPr>
            <a:r>
              <a:rPr lang="ar-EG" sz="3000" dirty="0">
                <a:solidFill>
                  <a:prstClr val="black"/>
                </a:solidFill>
                <a:latin typeface="Times New Roman"/>
                <a:ea typeface="Times New Roman"/>
                <a:cs typeface="Traditional Arabic"/>
              </a:rPr>
              <a:t>بعد أسخيلوس أتى سوفوكليس ( 466-406ق.م ) الذى كان أقل تدينًا من أسخيلوس وظهر فى مسرحياته أحيانًا اتجاه إلى الحد من سلطان الآلهة على سلوك البشر ، فبدلا من الصراع الذى كان سائدا فى مسرحيات أسخيلوس بين إرادة القضاء والآلهة وبين إرادة الإنسان، ركز على الصراع بين إرادتين إنسانيتين ، وجعل الآلهة تمارس تأثيرها على الإنسان من بعيد بعد أن كانت تتدخل فى دقائق الحياة اليومية عند أسخيلوس ، ثم أنه مال إلى الحكم على الإنسان بنتيجة أعماله وذلك عن طريق القدر ، وكان بعض أشخاصه أقوى شكيمة وأكثر مرونة فى مواجهة القدر .</a:t>
            </a:r>
            <a:endParaRPr lang="en-US" sz="1900" dirty="0">
              <a:solidFill>
                <a:prstClr val="black"/>
              </a:solidFill>
              <a:ea typeface="Calibri"/>
              <a:cs typeface="Arial"/>
            </a:endParaRPr>
          </a:p>
          <a:p>
            <a:pPr lvl="0"/>
            <a:r>
              <a:rPr lang="ar-EG" sz="3000" dirty="0">
                <a:solidFill>
                  <a:prstClr val="black"/>
                </a:solidFill>
                <a:latin typeface="Times New Roman"/>
                <a:ea typeface="Times New Roman"/>
                <a:cs typeface="Traditional Arabic"/>
              </a:rPr>
              <a:t>ومن مسرحياته المشهورة </a:t>
            </a:r>
            <a:r>
              <a:rPr lang="ar-EG" sz="3000" dirty="0" smtClean="0">
                <a:solidFill>
                  <a:prstClr val="black"/>
                </a:solidFill>
                <a:latin typeface="Times New Roman"/>
                <a:ea typeface="Times New Roman"/>
                <a:cs typeface="Traditional Arabic"/>
              </a:rPr>
              <a:t>               </a:t>
            </a:r>
            <a:r>
              <a:rPr lang="ar-EG" sz="3000" b="1" dirty="0" smtClean="0">
                <a:solidFill>
                  <a:prstClr val="black"/>
                </a:solidFill>
                <a:latin typeface="Times New Roman"/>
                <a:ea typeface="Times New Roman"/>
                <a:cs typeface="Traditional Arabic"/>
              </a:rPr>
              <a:t>أوديب</a:t>
            </a:r>
            <a:r>
              <a:rPr lang="ar-EG" sz="3000" dirty="0" smtClean="0">
                <a:solidFill>
                  <a:prstClr val="black"/>
                </a:solidFill>
                <a:latin typeface="Times New Roman"/>
                <a:ea typeface="Times New Roman"/>
                <a:cs typeface="Traditional Arabic"/>
              </a:rPr>
              <a:t> </a:t>
            </a:r>
            <a:endParaRPr lang="ar-EG" sz="3000" dirty="0">
              <a:solidFill>
                <a:prstClr val="black"/>
              </a:solidFill>
            </a:endParaRPr>
          </a:p>
          <a:p>
            <a:endParaRPr lang="ar-EG" dirty="0"/>
          </a:p>
        </p:txBody>
      </p:sp>
      <p:sp>
        <p:nvSpPr>
          <p:cNvPr id="4" name="Left Arrow 3"/>
          <p:cNvSpPr/>
          <p:nvPr/>
        </p:nvSpPr>
        <p:spPr>
          <a:xfrm>
            <a:off x="4644008" y="5733256"/>
            <a:ext cx="1224136" cy="360040"/>
          </a:xfrm>
          <a:prstGeom prst="leftArrow">
            <a:avLst/>
          </a:prstGeom>
        </p:spPr>
        <p:style>
          <a:lnRef idx="1">
            <a:schemeClr val="accent2"/>
          </a:lnRef>
          <a:fillRef idx="2">
            <a:schemeClr val="accent2"/>
          </a:fillRef>
          <a:effectRef idx="1">
            <a:schemeClr val="accent2"/>
          </a:effectRef>
          <a:fontRef idx="minor">
            <a:schemeClr val="dk1"/>
          </a:fontRef>
        </p:style>
        <p:txBody>
          <a:bodyPr rtlCol="1" anchor="ctr"/>
          <a:lstStyle/>
          <a:p>
            <a:pPr algn="ctr"/>
            <a:endParaRPr lang="ar-EG"/>
          </a:p>
        </p:txBody>
      </p:sp>
      <p:sp>
        <p:nvSpPr>
          <p:cNvPr id="5" name="Date Placeholder 4"/>
          <p:cNvSpPr>
            <a:spLocks noGrp="1"/>
          </p:cNvSpPr>
          <p:nvPr>
            <p:ph type="dt" sz="half" idx="10"/>
          </p:nvPr>
        </p:nvSpPr>
        <p:spPr/>
        <p:txBody>
          <a:bodyPr/>
          <a:lstStyle/>
          <a:p>
            <a:fld id="{BB441D4F-A2F0-4BB6-A5E4-29F03E9A834F}" type="datetime8">
              <a:rPr lang="ar-EG" smtClean="0"/>
              <a:t>20 آذار، 20</a:t>
            </a:fld>
            <a:endParaRPr lang="ar-EG"/>
          </a:p>
        </p:txBody>
      </p:sp>
      <p:sp>
        <p:nvSpPr>
          <p:cNvPr id="6" name="Footer Placeholder 5"/>
          <p:cNvSpPr>
            <a:spLocks noGrp="1"/>
          </p:cNvSpPr>
          <p:nvPr>
            <p:ph type="ftr" sz="quarter" idx="11"/>
          </p:nvPr>
        </p:nvSpPr>
        <p:spPr/>
        <p:txBody>
          <a:bodyPr/>
          <a:lstStyle/>
          <a:p>
            <a:r>
              <a:rPr lang="ar-EG" smtClean="0"/>
              <a:t>محاضرة(2)   النقد اليونانى    د.محمد عبد الله</a:t>
            </a:r>
            <a:endParaRPr lang="ar-EG"/>
          </a:p>
        </p:txBody>
      </p:sp>
      <p:sp>
        <p:nvSpPr>
          <p:cNvPr id="7" name="Slide Number Placeholder 6"/>
          <p:cNvSpPr>
            <a:spLocks noGrp="1"/>
          </p:cNvSpPr>
          <p:nvPr>
            <p:ph type="sldNum" sz="quarter" idx="12"/>
          </p:nvPr>
        </p:nvSpPr>
        <p:spPr/>
        <p:txBody>
          <a:bodyPr/>
          <a:lstStyle/>
          <a:p>
            <a:fld id="{A685519D-05EA-45D4-BCC3-6E4ED0AC700E}" type="slidenum">
              <a:rPr lang="ar-EG" smtClean="0"/>
              <a:t>12</a:t>
            </a:fld>
            <a:endParaRPr lang="ar-EG"/>
          </a:p>
        </p:txBody>
      </p:sp>
    </p:spTree>
    <p:extLst>
      <p:ext uri="{BB962C8B-B14F-4D97-AF65-F5344CB8AC3E}">
        <p14:creationId xmlns:p14="http://schemas.microsoft.com/office/powerpoint/2010/main" val="464215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2">
            <a:schemeClr val="dk1"/>
          </a:fillRef>
          <a:effectRef idx="1">
            <a:schemeClr val="dk1"/>
          </a:effectRef>
          <a:fontRef idx="minor">
            <a:schemeClr val="dk1"/>
          </a:fontRef>
        </p:style>
        <p:txBody>
          <a:bodyPr/>
          <a:lstStyle/>
          <a:p>
            <a:r>
              <a:rPr lang="ar-EG" b="1" dirty="0">
                <a:solidFill>
                  <a:prstClr val="black"/>
                </a:solidFill>
                <a:latin typeface="Times New Roman"/>
                <a:ea typeface="Times New Roman"/>
                <a:cs typeface="Traditional Arabic"/>
              </a:rPr>
              <a:t>يوربيدس</a:t>
            </a:r>
            <a:endParaRPr lang="ar-EG" dirty="0"/>
          </a:p>
        </p:txBody>
      </p:sp>
      <p:sp>
        <p:nvSpPr>
          <p:cNvPr id="3" name="Content Placeholder 2"/>
          <p:cNvSpPr>
            <a:spLocks noGrp="1"/>
          </p:cNvSpPr>
          <p:nvPr>
            <p:ph idx="1"/>
          </p:nvPr>
        </p:nvSpPr>
        <p:spPr/>
        <p:txBody>
          <a:bodyPr>
            <a:normAutofit lnSpcReduction="10000"/>
          </a:bodyPr>
          <a:lstStyle/>
          <a:p>
            <a:pPr lvl="0" indent="288290" algn="just">
              <a:lnSpc>
                <a:spcPct val="115000"/>
              </a:lnSpc>
              <a:spcBef>
                <a:spcPts val="600"/>
              </a:spcBef>
              <a:spcAft>
                <a:spcPts val="600"/>
              </a:spcAft>
            </a:pPr>
            <a:r>
              <a:rPr lang="ar-EG" sz="3000" dirty="0">
                <a:solidFill>
                  <a:prstClr val="black"/>
                </a:solidFill>
                <a:latin typeface="Times New Roman"/>
                <a:ea typeface="Times New Roman"/>
                <a:cs typeface="Traditional Arabic"/>
              </a:rPr>
              <a:t>وقد لقى سوفوكليس عنتًا شديدًا من منافسة ( </a:t>
            </a:r>
            <a:r>
              <a:rPr lang="ar-EG" sz="3000" b="1" dirty="0">
                <a:solidFill>
                  <a:prstClr val="black"/>
                </a:solidFill>
                <a:latin typeface="Times New Roman"/>
                <a:ea typeface="Times New Roman"/>
                <a:cs typeface="Traditional Arabic"/>
              </a:rPr>
              <a:t>يوربيدس</a:t>
            </a:r>
            <a:r>
              <a:rPr lang="ar-EG" sz="3000" dirty="0">
                <a:solidFill>
                  <a:prstClr val="black"/>
                </a:solidFill>
                <a:latin typeface="Times New Roman"/>
                <a:ea typeface="Times New Roman"/>
                <a:cs typeface="Traditional Arabic"/>
              </a:rPr>
              <a:t> 480-407ق.م ) التى استمرت حوالى نصف قرن وانتهى بانتهائها عصر المأساة الذهبى عند اليونان ، وكان سلاح</a:t>
            </a:r>
            <a:r>
              <a:rPr lang="ar-EG" sz="3000" b="1" dirty="0">
                <a:solidFill>
                  <a:prstClr val="black"/>
                </a:solidFill>
                <a:latin typeface="Times New Roman"/>
                <a:ea typeface="Times New Roman"/>
                <a:cs typeface="Traditional Arabic"/>
              </a:rPr>
              <a:t> </a:t>
            </a:r>
            <a:r>
              <a:rPr lang="ar-EG" sz="3000" dirty="0">
                <a:solidFill>
                  <a:prstClr val="black"/>
                </a:solidFill>
                <a:latin typeface="Times New Roman"/>
                <a:ea typeface="Times New Roman"/>
                <a:cs typeface="Traditional Arabic"/>
              </a:rPr>
              <a:t>يوربيدس فى هذه المنافسة التعمق فى النفس الإنسانية ولا سيما فى الشخصيات النسائية ، واتخاذ العواطف ( ولاسيما الحب ) محورا أساسيًا فى سلوك الشخصيات ، وتأكيد أهمية الإنسان فى موقفه من الآلهة اليونانية التى لم يخف شكه فى سلوكها وامتعاضه من نزواتها .</a:t>
            </a:r>
            <a:endParaRPr lang="en-US" sz="1900" dirty="0">
              <a:solidFill>
                <a:prstClr val="black"/>
              </a:solidFill>
              <a:ea typeface="Calibri"/>
              <a:cs typeface="Arial"/>
            </a:endParaRPr>
          </a:p>
          <a:p>
            <a:pPr lvl="0"/>
            <a:r>
              <a:rPr lang="ar-EG" sz="3000" dirty="0">
                <a:solidFill>
                  <a:prstClr val="black"/>
                </a:solidFill>
                <a:latin typeface="Times New Roman"/>
                <a:ea typeface="Times New Roman"/>
                <a:cs typeface="Traditional Arabic"/>
              </a:rPr>
              <a:t> وقد نظم اثنتين وتسعين مسرحية وصلتنا منها سبعة عشرة مأساة أشهرها : ميديا والكترا.</a:t>
            </a:r>
          </a:p>
          <a:p>
            <a:pPr marL="0" lvl="0" indent="0" algn="ctr">
              <a:buNone/>
            </a:pPr>
            <a:r>
              <a:rPr lang="ar-EG" sz="1900" b="1" dirty="0">
                <a:solidFill>
                  <a:srgbClr val="4F81BD"/>
                </a:solidFill>
              </a:rPr>
              <a:t>(لمزيد من المعلومات أرجو الرجوع إلى المصدر التعليمى)</a:t>
            </a:r>
          </a:p>
          <a:p>
            <a:endParaRPr lang="ar-EG" dirty="0"/>
          </a:p>
        </p:txBody>
      </p:sp>
      <p:sp>
        <p:nvSpPr>
          <p:cNvPr id="4" name="Date Placeholder 3"/>
          <p:cNvSpPr>
            <a:spLocks noGrp="1"/>
          </p:cNvSpPr>
          <p:nvPr>
            <p:ph type="dt" sz="half" idx="10"/>
          </p:nvPr>
        </p:nvSpPr>
        <p:spPr/>
        <p:txBody>
          <a:bodyPr/>
          <a:lstStyle/>
          <a:p>
            <a:fld id="{B14B722E-6C67-4A69-AC7F-CBA9D69060A0}"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13</a:t>
            </a:fld>
            <a:endParaRPr lang="ar-EG"/>
          </a:p>
        </p:txBody>
      </p:sp>
    </p:spTree>
    <p:extLst>
      <p:ext uri="{BB962C8B-B14F-4D97-AF65-F5344CB8AC3E}">
        <p14:creationId xmlns:p14="http://schemas.microsoft.com/office/powerpoint/2010/main" val="3944080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ar-EG" b="1" dirty="0" smtClean="0">
                <a:solidFill>
                  <a:prstClr val="black"/>
                </a:solidFill>
                <a:ea typeface="+mn-ea"/>
                <a:cs typeface="Arial"/>
              </a:rPr>
              <a:t>ثانيا:الملهاة</a:t>
            </a:r>
            <a:endParaRPr lang="ar-EG" dirty="0"/>
          </a:p>
        </p:txBody>
      </p:sp>
      <p:sp>
        <p:nvSpPr>
          <p:cNvPr id="3" name="Content Placeholder 2"/>
          <p:cNvSpPr>
            <a:spLocks noGrp="1"/>
          </p:cNvSpPr>
          <p:nvPr>
            <p:ph idx="1"/>
          </p:nvPr>
        </p:nvSpPr>
        <p:spPr/>
        <p:txBody>
          <a:bodyPr/>
          <a:lstStyle/>
          <a:p>
            <a:pPr lvl="0" indent="288290" algn="just">
              <a:lnSpc>
                <a:spcPct val="115000"/>
              </a:lnSpc>
              <a:spcAft>
                <a:spcPts val="1000"/>
              </a:spcAft>
            </a:pPr>
            <a:r>
              <a:rPr lang="ar-EG" dirty="0">
                <a:solidFill>
                  <a:prstClr val="black"/>
                </a:solidFill>
                <a:latin typeface="Times New Roman"/>
                <a:ea typeface="Times New Roman"/>
                <a:cs typeface="Traditional Arabic"/>
              </a:rPr>
              <a:t>وهكذا نرى أن جذور فن المأساة الحديثة تعود إلى اليونان ، ولكن هذا الجيل النابغ من كتابهم لم يكن رائد المأساة فقط بل إنه وضع كذلك حجر الأساس لبنيان الملهاة الحديثة (</a:t>
            </a:r>
            <a:r>
              <a:rPr lang="ar-EG" dirty="0">
                <a:solidFill>
                  <a:prstClr val="black"/>
                </a:solidFill>
                <a:ea typeface="Times New Roman"/>
                <a:cs typeface="Times New Roman"/>
              </a:rPr>
              <a:t> </a:t>
            </a:r>
            <a:r>
              <a:rPr lang="ar-EG" dirty="0">
                <a:solidFill>
                  <a:prstClr val="black"/>
                </a:solidFill>
                <a:latin typeface="Times New Roman"/>
                <a:ea typeface="Times New Roman"/>
                <a:cs typeface="Traditional Arabic"/>
              </a:rPr>
              <a:t>الكوميديا</a:t>
            </a:r>
            <a:r>
              <a:rPr lang="ar-EG" dirty="0">
                <a:solidFill>
                  <a:prstClr val="black"/>
                </a:solidFill>
                <a:ea typeface="Times New Roman"/>
                <a:cs typeface="Times New Roman"/>
              </a:rPr>
              <a:t> </a:t>
            </a:r>
            <a:r>
              <a:rPr lang="ar-EG" dirty="0" smtClean="0">
                <a:solidFill>
                  <a:prstClr val="black"/>
                </a:solidFill>
                <a:latin typeface="Times New Roman"/>
                <a:ea typeface="Times New Roman"/>
                <a:cs typeface="Traditional Arabic"/>
              </a:rPr>
              <a:t>).</a:t>
            </a:r>
          </a:p>
          <a:p>
            <a:pPr lvl="0" algn="justLow"/>
            <a:r>
              <a:rPr lang="ar-EG" dirty="0">
                <a:solidFill>
                  <a:prstClr val="black"/>
                </a:solidFill>
                <a:latin typeface="Times New Roman"/>
                <a:ea typeface="Times New Roman"/>
                <a:cs typeface="Traditional Arabic"/>
              </a:rPr>
              <a:t>والملهاة تمثيلية تكتب بروح لطيفة مرحة وربما بأسلوب هجائى لاذع ، وتحل مشكلات أشخاصها فى النهاية حلا مرضيا لهم أو لجمهور المشاهدين ، وهى تعالج من الموضوعات ما لا يقل أهمية عن موضوعات المأساة ، إلا أن أسلوب المعالجة فيها مختلف وربما كان أصعب وأقل حظًا فى النجاح من أسلوب المأساة. </a:t>
            </a:r>
            <a:endParaRPr lang="ar-EG" dirty="0">
              <a:solidFill>
                <a:prstClr val="black"/>
              </a:solidFill>
            </a:endParaRPr>
          </a:p>
          <a:p>
            <a:pPr lvl="0" indent="288290" algn="just">
              <a:lnSpc>
                <a:spcPct val="115000"/>
              </a:lnSpc>
              <a:spcAft>
                <a:spcPts val="1000"/>
              </a:spcAft>
            </a:pPr>
            <a:endParaRPr lang="en-US" sz="1800" dirty="0">
              <a:solidFill>
                <a:prstClr val="black"/>
              </a:solidFill>
              <a:ea typeface="Calibri"/>
              <a:cs typeface="Arial"/>
            </a:endParaRPr>
          </a:p>
        </p:txBody>
      </p:sp>
      <p:sp>
        <p:nvSpPr>
          <p:cNvPr id="4" name="Date Placeholder 3"/>
          <p:cNvSpPr>
            <a:spLocks noGrp="1"/>
          </p:cNvSpPr>
          <p:nvPr>
            <p:ph type="dt" sz="half" idx="10"/>
          </p:nvPr>
        </p:nvSpPr>
        <p:spPr/>
        <p:txBody>
          <a:bodyPr/>
          <a:lstStyle/>
          <a:p>
            <a:fld id="{732784AD-DE01-4CDF-8AFA-8003F6345492}"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14</a:t>
            </a:fld>
            <a:endParaRPr lang="ar-EG"/>
          </a:p>
        </p:txBody>
      </p:sp>
    </p:spTree>
    <p:extLst>
      <p:ext uri="{BB962C8B-B14F-4D97-AF65-F5344CB8AC3E}">
        <p14:creationId xmlns:p14="http://schemas.microsoft.com/office/powerpoint/2010/main" val="1195702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ar-EG" sz="3000" dirty="0">
                <a:solidFill>
                  <a:prstClr val="black"/>
                </a:solidFill>
                <a:latin typeface="Times New Roman"/>
                <a:ea typeface="Times New Roman"/>
                <a:cs typeface="Traditional Arabic"/>
              </a:rPr>
              <a:t>وتتألف الملهاة اليونانية القديمة من ثلاثة أقسام</a:t>
            </a:r>
            <a:endParaRPr lang="ar-E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5334683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ate Placeholder 4"/>
          <p:cNvSpPr>
            <a:spLocks noGrp="1"/>
          </p:cNvSpPr>
          <p:nvPr>
            <p:ph type="dt" sz="half" idx="10"/>
          </p:nvPr>
        </p:nvSpPr>
        <p:spPr/>
        <p:txBody>
          <a:bodyPr/>
          <a:lstStyle/>
          <a:p>
            <a:fld id="{3A2392DA-1995-48FB-B597-588816C0A67C}" type="datetime8">
              <a:rPr lang="ar-EG" smtClean="0"/>
              <a:t>20 آذار، 20</a:t>
            </a:fld>
            <a:endParaRPr lang="ar-EG"/>
          </a:p>
        </p:txBody>
      </p:sp>
      <p:sp>
        <p:nvSpPr>
          <p:cNvPr id="6" name="Footer Placeholder 5"/>
          <p:cNvSpPr>
            <a:spLocks noGrp="1"/>
          </p:cNvSpPr>
          <p:nvPr>
            <p:ph type="ftr" sz="quarter" idx="11"/>
          </p:nvPr>
        </p:nvSpPr>
        <p:spPr/>
        <p:txBody>
          <a:bodyPr/>
          <a:lstStyle/>
          <a:p>
            <a:r>
              <a:rPr lang="ar-EG" smtClean="0"/>
              <a:t>محاضرة(2)   النقد اليونانى    د.محمد عبد الله</a:t>
            </a:r>
            <a:endParaRPr lang="ar-EG"/>
          </a:p>
        </p:txBody>
      </p:sp>
      <p:sp>
        <p:nvSpPr>
          <p:cNvPr id="7" name="Slide Number Placeholder 6"/>
          <p:cNvSpPr>
            <a:spLocks noGrp="1"/>
          </p:cNvSpPr>
          <p:nvPr>
            <p:ph type="sldNum" sz="quarter" idx="12"/>
          </p:nvPr>
        </p:nvSpPr>
        <p:spPr/>
        <p:txBody>
          <a:bodyPr/>
          <a:lstStyle/>
          <a:p>
            <a:fld id="{A685519D-05EA-45D4-BCC3-6E4ED0AC700E}" type="slidenum">
              <a:rPr lang="ar-EG" smtClean="0"/>
              <a:t>15</a:t>
            </a:fld>
            <a:endParaRPr lang="ar-EG"/>
          </a:p>
        </p:txBody>
      </p:sp>
    </p:spTree>
    <p:extLst>
      <p:ext uri="{BB962C8B-B14F-4D97-AF65-F5344CB8AC3E}">
        <p14:creationId xmlns:p14="http://schemas.microsoft.com/office/powerpoint/2010/main" val="3759849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ar-EG" sz="3200" b="1" dirty="0">
                <a:solidFill>
                  <a:prstClr val="black"/>
                </a:solidFill>
                <a:latin typeface="Times New Roman"/>
                <a:ea typeface="Times New Roman"/>
                <a:cs typeface="Traditional Arabic"/>
              </a:rPr>
              <a:t>أريستوفان</a:t>
            </a:r>
            <a:endParaRPr lang="ar-EG" dirty="0"/>
          </a:p>
        </p:txBody>
      </p:sp>
      <p:sp>
        <p:nvSpPr>
          <p:cNvPr id="3" name="Content Placeholder 2"/>
          <p:cNvSpPr>
            <a:spLocks noGrp="1"/>
          </p:cNvSpPr>
          <p:nvPr>
            <p:ph idx="1"/>
          </p:nvPr>
        </p:nvSpPr>
        <p:spPr/>
        <p:txBody>
          <a:bodyPr>
            <a:normAutofit fontScale="70000" lnSpcReduction="20000"/>
          </a:bodyPr>
          <a:lstStyle/>
          <a:p>
            <a:pPr lvl="0" indent="288290" algn="justLow">
              <a:lnSpc>
                <a:spcPct val="115000"/>
              </a:lnSpc>
              <a:spcBef>
                <a:spcPts val="600"/>
              </a:spcBef>
              <a:spcAft>
                <a:spcPts val="600"/>
              </a:spcAft>
            </a:pPr>
            <a:r>
              <a:rPr lang="ar-EG" sz="4500" dirty="0">
                <a:solidFill>
                  <a:prstClr val="black"/>
                </a:solidFill>
                <a:latin typeface="Times New Roman"/>
                <a:ea typeface="Times New Roman"/>
                <a:cs typeface="Traditional Arabic"/>
              </a:rPr>
              <a:t>وأعظم كتاب الملهاة اليونانية</a:t>
            </a:r>
            <a:r>
              <a:rPr lang="ar-EG" sz="1100" dirty="0">
                <a:solidFill>
                  <a:prstClr val="black"/>
                </a:solidFill>
                <a:latin typeface="Times New Roman"/>
                <a:ea typeface="Times New Roman"/>
                <a:cs typeface="Traditional Arabic"/>
              </a:rPr>
              <a:t>  </a:t>
            </a:r>
            <a:r>
              <a:rPr lang="ar-EG" sz="4500" dirty="0">
                <a:solidFill>
                  <a:prstClr val="black"/>
                </a:solidFill>
                <a:latin typeface="Times New Roman"/>
                <a:ea typeface="Times New Roman"/>
                <a:cs typeface="Traditional Arabic"/>
              </a:rPr>
              <a:t>( </a:t>
            </a:r>
            <a:r>
              <a:rPr lang="ar-EG" sz="4500" b="1" dirty="0">
                <a:solidFill>
                  <a:prstClr val="black"/>
                </a:solidFill>
                <a:latin typeface="Times New Roman"/>
                <a:ea typeface="Times New Roman"/>
                <a:cs typeface="Traditional Arabic"/>
              </a:rPr>
              <a:t>أريستوفان</a:t>
            </a:r>
            <a:r>
              <a:rPr lang="ar-EG" sz="4500" dirty="0">
                <a:solidFill>
                  <a:prstClr val="black"/>
                </a:solidFill>
                <a:latin typeface="Times New Roman"/>
                <a:ea typeface="Times New Roman"/>
                <a:cs typeface="Traditional Arabic"/>
              </a:rPr>
              <a:t> 450</a:t>
            </a:r>
            <a:r>
              <a:rPr lang="ar-EG" sz="4500" baseline="-25000" dirty="0">
                <a:solidFill>
                  <a:prstClr val="black"/>
                </a:solidFill>
                <a:latin typeface="Times New Roman"/>
                <a:ea typeface="Times New Roman"/>
                <a:cs typeface="Traditional Arabic"/>
              </a:rPr>
              <a:t>-</a:t>
            </a:r>
            <a:r>
              <a:rPr lang="ar-EG" sz="4500" dirty="0">
                <a:solidFill>
                  <a:prstClr val="black"/>
                </a:solidFill>
                <a:latin typeface="Times New Roman"/>
                <a:ea typeface="Times New Roman"/>
                <a:cs typeface="Traditional Arabic"/>
              </a:rPr>
              <a:t> 385ق.م ) الذى لم يبق لنا من تمثيلياته الخمسين سوى إحدى عشرة تمثيلية تعد من الروائع الكبرى فى أدب الملهاة ، وقد هاجم أريستوفان فى تمثيلياته التقاليد الاجتماعية والزعماء الشعبيين والمفكرين وويلات الحرب ودعاتها وكان جريئا جدا فى نقده وقدم إلى المحاكمة نتيجة تهجمه على (كليون) زعيم أثينا الذى بلغ أوج المجد فى عصر أريستوفان بسبب ما أحرزه من انتصارات حربية . </a:t>
            </a:r>
            <a:endParaRPr lang="ar-EG" sz="4500" dirty="0" smtClean="0">
              <a:solidFill>
                <a:prstClr val="black"/>
              </a:solidFill>
              <a:latin typeface="Times New Roman"/>
              <a:ea typeface="Times New Roman"/>
              <a:cs typeface="Traditional Arabic"/>
            </a:endParaRPr>
          </a:p>
          <a:p>
            <a:pPr lvl="0" algn="justLow"/>
            <a:r>
              <a:rPr lang="ar-EG" sz="4500" dirty="0">
                <a:solidFill>
                  <a:prstClr val="black"/>
                </a:solidFill>
                <a:latin typeface="Times New Roman"/>
                <a:ea typeface="Times New Roman"/>
                <a:cs typeface="Traditional Arabic"/>
              </a:rPr>
              <a:t>وتعد تمثيلية </a:t>
            </a:r>
            <a:r>
              <a:rPr lang="ar-EG" sz="4500" b="1" dirty="0">
                <a:solidFill>
                  <a:prstClr val="black"/>
                </a:solidFill>
                <a:latin typeface="Times New Roman"/>
                <a:ea typeface="Times New Roman"/>
                <a:cs typeface="Traditional Arabic"/>
              </a:rPr>
              <a:t>"الغيوم</a:t>
            </a:r>
            <a:r>
              <a:rPr lang="ar-EG" sz="4500" dirty="0">
                <a:solidFill>
                  <a:prstClr val="black"/>
                </a:solidFill>
                <a:latin typeface="Times New Roman"/>
                <a:ea typeface="Times New Roman"/>
                <a:cs typeface="Traditional Arabic"/>
              </a:rPr>
              <a:t>" من أجمل ما كتبه أريستوفان وفيها يهاجم الفلسفة فى شخص سقراط ويضعه وجها لوجه أمام رجل عادى من الشعب ليحدث الأثر الفكاهى الناتج عن المفارقة . إن هذا الرجل العادى يرغب أن يصبح فيلسوفا ليتعلم كيف يمكن أن يتجنب دفع ديونه </a:t>
            </a:r>
            <a:r>
              <a:rPr lang="ar-EG" sz="4500" dirty="0" smtClean="0">
                <a:solidFill>
                  <a:prstClr val="black"/>
                </a:solidFill>
                <a:latin typeface="Times New Roman"/>
                <a:ea typeface="Times New Roman"/>
                <a:cs typeface="Traditional Arabic"/>
              </a:rPr>
              <a:t>.</a:t>
            </a:r>
          </a:p>
          <a:p>
            <a:pPr lvl="0"/>
            <a:endParaRPr lang="ar-EG" dirty="0">
              <a:solidFill>
                <a:prstClr val="black"/>
              </a:solidFill>
              <a:latin typeface="Times New Roman"/>
              <a:ea typeface="Times New Roman"/>
              <a:cs typeface="Traditional Arabic"/>
            </a:endParaRPr>
          </a:p>
          <a:p>
            <a:pPr lvl="0" indent="288290" algn="just">
              <a:lnSpc>
                <a:spcPct val="115000"/>
              </a:lnSpc>
              <a:spcBef>
                <a:spcPts val="600"/>
              </a:spcBef>
              <a:spcAft>
                <a:spcPts val="600"/>
              </a:spcAft>
            </a:pPr>
            <a:endParaRPr lang="en-US" sz="1800" dirty="0">
              <a:solidFill>
                <a:prstClr val="black"/>
              </a:solidFill>
              <a:ea typeface="Calibri"/>
              <a:cs typeface="Arial"/>
            </a:endParaRPr>
          </a:p>
          <a:p>
            <a:endParaRPr lang="ar-EG" dirty="0"/>
          </a:p>
        </p:txBody>
      </p:sp>
      <p:sp>
        <p:nvSpPr>
          <p:cNvPr id="4" name="Date Placeholder 3"/>
          <p:cNvSpPr>
            <a:spLocks noGrp="1"/>
          </p:cNvSpPr>
          <p:nvPr>
            <p:ph type="dt" sz="half" idx="10"/>
          </p:nvPr>
        </p:nvSpPr>
        <p:spPr/>
        <p:txBody>
          <a:bodyPr/>
          <a:lstStyle/>
          <a:p>
            <a:fld id="{6E5F522F-8581-45B4-B005-29F968F71A1E}"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16</a:t>
            </a:fld>
            <a:endParaRPr lang="ar-EG"/>
          </a:p>
        </p:txBody>
      </p:sp>
    </p:spTree>
    <p:extLst>
      <p:ext uri="{BB962C8B-B14F-4D97-AF65-F5344CB8AC3E}">
        <p14:creationId xmlns:p14="http://schemas.microsoft.com/office/powerpoint/2010/main" val="3781547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ar-EG" sz="3200" b="1" dirty="0">
                <a:solidFill>
                  <a:prstClr val="black"/>
                </a:solidFill>
                <a:latin typeface="Times New Roman"/>
                <a:ea typeface="Times New Roman"/>
                <a:cs typeface="Traditional Arabic"/>
              </a:rPr>
              <a:t>أريستوفان</a:t>
            </a:r>
            <a:endParaRPr lang="ar-EG" dirty="0"/>
          </a:p>
        </p:txBody>
      </p:sp>
      <p:sp>
        <p:nvSpPr>
          <p:cNvPr id="3" name="Content Placeholder 2"/>
          <p:cNvSpPr>
            <a:spLocks noGrp="1"/>
          </p:cNvSpPr>
          <p:nvPr>
            <p:ph idx="1"/>
          </p:nvPr>
        </p:nvSpPr>
        <p:spPr/>
        <p:txBody>
          <a:bodyPr/>
          <a:lstStyle/>
          <a:p>
            <a:pPr lvl="0" algn="justLow"/>
            <a:r>
              <a:rPr lang="ar-EG" sz="3100" dirty="0">
                <a:solidFill>
                  <a:prstClr val="black"/>
                </a:solidFill>
                <a:latin typeface="Times New Roman"/>
                <a:ea typeface="Times New Roman"/>
                <a:cs typeface="Traditional Arabic"/>
              </a:rPr>
              <a:t>وخلاصة التمثيلية أن سقراط يفسد شبيبة أثينا بأسئلته الفلسفية ، ونستطيع أن نتصور أن أريستوفان أضحك أهل أثينا كثيرا من سقراط ، ولكن لا ننس أن هذه التهمة نفسها هى التى أودت بحياة سقراط فيما بعد. وبالإضافة إلى مبادرات أريستوفان الرائدة فى مجال النقد الاجتماعى والفكرى فإنه يعد فى طليعة نقاد الأدب فى أوربا ولا سيما فى مسرحية ( الضفادع ) .</a:t>
            </a:r>
          </a:p>
          <a:p>
            <a:endParaRPr lang="ar-EG" dirty="0"/>
          </a:p>
        </p:txBody>
      </p:sp>
      <p:sp>
        <p:nvSpPr>
          <p:cNvPr id="4" name="Date Placeholder 3"/>
          <p:cNvSpPr>
            <a:spLocks noGrp="1"/>
          </p:cNvSpPr>
          <p:nvPr>
            <p:ph type="dt" sz="half" idx="10"/>
          </p:nvPr>
        </p:nvSpPr>
        <p:spPr/>
        <p:txBody>
          <a:bodyPr/>
          <a:lstStyle/>
          <a:p>
            <a:fld id="{492FAA5C-9075-4261-9DE8-47E63B0CA56B}"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17</a:t>
            </a:fld>
            <a:endParaRPr lang="ar-EG"/>
          </a:p>
        </p:txBody>
      </p:sp>
    </p:spTree>
    <p:extLst>
      <p:ext uri="{BB962C8B-B14F-4D97-AF65-F5344CB8AC3E}">
        <p14:creationId xmlns:p14="http://schemas.microsoft.com/office/powerpoint/2010/main" val="1908199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a:solidFill>
                  <a:prstClr val="black"/>
                </a:solidFill>
              </a:rPr>
              <a:t>المحاضرة </a:t>
            </a:r>
            <a:r>
              <a:rPr lang="ar-EG" b="1" dirty="0" smtClean="0">
                <a:solidFill>
                  <a:prstClr val="black"/>
                </a:solidFill>
              </a:rPr>
              <a:t>(2)</a:t>
            </a:r>
            <a:endParaRPr lang="ar-EG" dirty="0"/>
          </a:p>
        </p:txBody>
      </p:sp>
      <p:sp>
        <p:nvSpPr>
          <p:cNvPr id="3" name="Content Placeholder 2"/>
          <p:cNvSpPr>
            <a:spLocks noGrp="1"/>
          </p:cNvSpPr>
          <p:nvPr>
            <p:ph idx="1"/>
          </p:nvPr>
        </p:nvSpPr>
        <p:spPr/>
        <p:txBody>
          <a:bodyPr/>
          <a:lstStyle/>
          <a:p>
            <a:pPr lvl="0" algn="ctr"/>
            <a:endParaRPr lang="ar-EG" sz="4400" b="1" dirty="0" smtClean="0">
              <a:solidFill>
                <a:prstClr val="black"/>
              </a:solidFill>
              <a:latin typeface="Times New Roman"/>
              <a:ea typeface="Times New Roman"/>
              <a:cs typeface="Traditional Arabic"/>
            </a:endParaRPr>
          </a:p>
          <a:p>
            <a:pPr lvl="0" algn="ctr"/>
            <a:endParaRPr lang="ar-EG" sz="4400" b="1" dirty="0">
              <a:solidFill>
                <a:prstClr val="black"/>
              </a:solidFill>
              <a:latin typeface="Times New Roman"/>
              <a:ea typeface="Times New Roman"/>
              <a:cs typeface="Traditional Arabic"/>
            </a:endParaRPr>
          </a:p>
          <a:p>
            <a:pPr lvl="0" algn="ctr"/>
            <a:r>
              <a:rPr lang="ar-EG" sz="4400" b="1" dirty="0" smtClean="0">
                <a:solidFill>
                  <a:prstClr val="black"/>
                </a:solidFill>
                <a:latin typeface="Times New Roman"/>
                <a:ea typeface="Times New Roman"/>
                <a:cs typeface="Traditional Arabic"/>
              </a:rPr>
              <a:t>تابع: </a:t>
            </a:r>
            <a:r>
              <a:rPr lang="ar-SA" sz="4400" b="1" dirty="0" smtClean="0">
                <a:solidFill>
                  <a:prstClr val="black"/>
                </a:solidFill>
                <a:latin typeface="Times New Roman"/>
                <a:ea typeface="Times New Roman"/>
                <a:cs typeface="Traditional Arabic"/>
              </a:rPr>
              <a:t>الأدب </a:t>
            </a:r>
            <a:r>
              <a:rPr lang="ar-SA" sz="4400" b="1" dirty="0">
                <a:solidFill>
                  <a:prstClr val="black"/>
                </a:solidFill>
                <a:latin typeface="Times New Roman"/>
                <a:ea typeface="Times New Roman"/>
                <a:cs typeface="Traditional Arabic"/>
              </a:rPr>
              <a:t>اليونانى ... ملامح وسمات </a:t>
            </a:r>
            <a:endParaRPr lang="ar-EG" b="1" dirty="0">
              <a:solidFill>
                <a:prstClr val="black"/>
              </a:solidFill>
            </a:endParaRPr>
          </a:p>
          <a:p>
            <a:endParaRPr lang="ar-EG" dirty="0"/>
          </a:p>
        </p:txBody>
      </p:sp>
      <p:sp>
        <p:nvSpPr>
          <p:cNvPr id="4" name="Date Placeholder 3"/>
          <p:cNvSpPr>
            <a:spLocks noGrp="1"/>
          </p:cNvSpPr>
          <p:nvPr>
            <p:ph type="dt" sz="half" idx="10"/>
          </p:nvPr>
        </p:nvSpPr>
        <p:spPr/>
        <p:txBody>
          <a:bodyPr/>
          <a:lstStyle/>
          <a:p>
            <a:fld id="{048F8D9D-35D4-44FC-A0CD-5B72E05B18B3}"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2</a:t>
            </a:fld>
            <a:endParaRPr lang="ar-EG"/>
          </a:p>
        </p:txBody>
      </p:sp>
    </p:spTree>
    <p:extLst>
      <p:ext uri="{BB962C8B-B14F-4D97-AF65-F5344CB8AC3E}">
        <p14:creationId xmlns:p14="http://schemas.microsoft.com/office/powerpoint/2010/main" val="609186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4"/>
          </a:lnRef>
          <a:fillRef idx="3">
            <a:schemeClr val="accent4"/>
          </a:fillRef>
          <a:effectRef idx="3">
            <a:schemeClr val="accent4"/>
          </a:effectRef>
          <a:fontRef idx="minor">
            <a:schemeClr val="lt1"/>
          </a:fontRef>
        </p:style>
        <p:txBody>
          <a:bodyPr/>
          <a:lstStyle/>
          <a:p>
            <a:r>
              <a:rPr lang="ar-EG" sz="4800" b="1" dirty="0">
                <a:solidFill>
                  <a:prstClr val="white"/>
                </a:solidFill>
                <a:ea typeface="+mn-ea"/>
                <a:cs typeface="Arial"/>
              </a:rPr>
              <a:t>المسرحية اليونانية</a:t>
            </a:r>
            <a:endParaRPr lang="ar-EG" dirty="0"/>
          </a:p>
        </p:txBody>
      </p:sp>
      <p:sp>
        <p:nvSpPr>
          <p:cNvPr id="3" name="Content Placeholder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lnSpcReduction="10000"/>
          </a:bodyPr>
          <a:lstStyle/>
          <a:p>
            <a:pPr lvl="0" indent="288290" algn="just">
              <a:lnSpc>
                <a:spcPct val="115000"/>
              </a:lnSpc>
              <a:spcAft>
                <a:spcPts val="1000"/>
              </a:spcAft>
            </a:pPr>
            <a:r>
              <a:rPr lang="ar-EG" sz="3700" dirty="0">
                <a:solidFill>
                  <a:prstClr val="black"/>
                </a:solidFill>
                <a:latin typeface="Times New Roman"/>
                <a:ea typeface="Times New Roman"/>
                <a:cs typeface="Traditional Arabic"/>
              </a:rPr>
              <a:t>تعود أسس المسرح الأوربى إلى المسرح اليونانى ، ومازالت موضوعات المسرحية اليونانية وقضاياها وأسماء أشخاصها وأساليبها تؤثر بشكل أو بآخر فى المسرحيات الحديثة ، ومازال الشباب الطامحون إلى كتابة المسرحية فى الغرب يعكفون أولا على دراسة المسرح اليونانى . ومن هنا كانت وقفتنا القصيرة هذه عند المسرحية اليونانية مجرد محاولة للتعريف بأصولها ، ولن تغنى القارى</a:t>
            </a:r>
            <a:r>
              <a:rPr lang="ar-EG" sz="3700" baseline="30000" dirty="0">
                <a:solidFill>
                  <a:prstClr val="black"/>
                </a:solidFill>
                <a:latin typeface="Times New Roman"/>
                <a:ea typeface="Times New Roman"/>
                <a:cs typeface="Traditional Arabic"/>
              </a:rPr>
              <a:t>ء</a:t>
            </a:r>
            <a:r>
              <a:rPr lang="ar-EG" sz="3700" dirty="0">
                <a:solidFill>
                  <a:prstClr val="black"/>
                </a:solidFill>
                <a:latin typeface="Times New Roman"/>
                <a:ea typeface="Times New Roman"/>
                <a:cs typeface="Traditional Arabic"/>
              </a:rPr>
              <a:t> عن ضرورة الرجوع إلى بعض المسرحيات الأصلية.</a:t>
            </a:r>
            <a:endParaRPr lang="en-US" sz="3700" dirty="0">
              <a:solidFill>
                <a:prstClr val="black"/>
              </a:solidFill>
              <a:ea typeface="Calibri"/>
              <a:cs typeface="Arial"/>
            </a:endParaRPr>
          </a:p>
          <a:p>
            <a:endParaRPr lang="ar-EG" dirty="0"/>
          </a:p>
        </p:txBody>
      </p:sp>
      <p:sp>
        <p:nvSpPr>
          <p:cNvPr id="4" name="Date Placeholder 3"/>
          <p:cNvSpPr>
            <a:spLocks noGrp="1"/>
          </p:cNvSpPr>
          <p:nvPr>
            <p:ph type="dt" sz="half" idx="10"/>
          </p:nvPr>
        </p:nvSpPr>
        <p:spPr/>
        <p:txBody>
          <a:bodyPr/>
          <a:lstStyle/>
          <a:p>
            <a:fld id="{FB04E780-883B-40A7-8D36-2578F964F05C}"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3</a:t>
            </a:fld>
            <a:endParaRPr lang="ar-EG"/>
          </a:p>
        </p:txBody>
      </p:sp>
    </p:spTree>
    <p:extLst>
      <p:ext uri="{BB962C8B-B14F-4D97-AF65-F5344CB8AC3E}">
        <p14:creationId xmlns:p14="http://schemas.microsoft.com/office/powerpoint/2010/main" val="3234620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4"/>
          </a:lnRef>
          <a:fillRef idx="3">
            <a:schemeClr val="accent4"/>
          </a:fillRef>
          <a:effectRef idx="3">
            <a:schemeClr val="accent4"/>
          </a:effectRef>
          <a:fontRef idx="minor">
            <a:schemeClr val="lt1"/>
          </a:fontRef>
        </p:style>
        <p:txBody>
          <a:bodyPr/>
          <a:lstStyle/>
          <a:p>
            <a:r>
              <a:rPr lang="ar-EG" sz="4800" b="1" dirty="0">
                <a:solidFill>
                  <a:prstClr val="white"/>
                </a:solidFill>
                <a:ea typeface="+mn-ea"/>
                <a:cs typeface="Arial"/>
              </a:rPr>
              <a:t>المسرحية اليونانية</a:t>
            </a:r>
            <a:endParaRPr lang="ar-EG" dirty="0"/>
          </a:p>
        </p:txBody>
      </p:sp>
      <p:sp>
        <p:nvSpPr>
          <p:cNvPr id="3" name="Content Placeholder 2"/>
          <p:cNvSpPr>
            <a:spLocks noGrp="1"/>
          </p:cNvSpPr>
          <p:nvPr>
            <p:ph idx="1"/>
          </p:nvPr>
        </p:nvSpPr>
        <p:spPr/>
        <p:txBody>
          <a:bodyPr/>
          <a:lstStyle/>
          <a:p>
            <a:pPr lvl="0" indent="288290" algn="just">
              <a:lnSpc>
                <a:spcPct val="115000"/>
              </a:lnSpc>
              <a:spcAft>
                <a:spcPts val="1000"/>
              </a:spcAft>
            </a:pPr>
            <a:r>
              <a:rPr lang="ar-EG" dirty="0">
                <a:solidFill>
                  <a:prstClr val="black"/>
                </a:solidFill>
                <a:latin typeface="Times New Roman"/>
                <a:ea typeface="Times New Roman"/>
                <a:cs typeface="Traditional Arabic"/>
              </a:rPr>
              <a:t>نشأت المسرحية اليونانية عن الأعياد والاحتفالات الدينية التى كانت تعتمد على الرقص والتهريج والتنكر والأقنعة وجلود الحيوان ، وما أن أتى القرن الخامس ق.م حتى كانت المسرحية اليونانية قد قطعت شوطًا لا بأس به من </a:t>
            </a:r>
            <a:r>
              <a:rPr lang="ar-EG" dirty="0" smtClean="0">
                <a:solidFill>
                  <a:prstClr val="black"/>
                </a:solidFill>
                <a:latin typeface="Times New Roman"/>
                <a:ea typeface="Times New Roman"/>
                <a:cs typeface="Traditional Arabic"/>
              </a:rPr>
              <a:t>التطور.</a:t>
            </a:r>
            <a:endParaRPr lang="ar-EG" dirty="0"/>
          </a:p>
        </p:txBody>
      </p:sp>
      <p:sp>
        <p:nvSpPr>
          <p:cNvPr id="7" name="Date Placeholder 6"/>
          <p:cNvSpPr>
            <a:spLocks noGrp="1"/>
          </p:cNvSpPr>
          <p:nvPr>
            <p:ph type="dt" sz="half" idx="10"/>
          </p:nvPr>
        </p:nvSpPr>
        <p:spPr/>
        <p:txBody>
          <a:bodyPr/>
          <a:lstStyle/>
          <a:p>
            <a:fld id="{3272D545-91C9-44B3-8245-5471E2272D12}" type="datetime8">
              <a:rPr lang="ar-EG" smtClean="0"/>
              <a:t>20 آذار، 20</a:t>
            </a:fld>
            <a:endParaRPr lang="ar-EG"/>
          </a:p>
        </p:txBody>
      </p:sp>
      <p:sp>
        <p:nvSpPr>
          <p:cNvPr id="8" name="Footer Placeholder 7"/>
          <p:cNvSpPr>
            <a:spLocks noGrp="1"/>
          </p:cNvSpPr>
          <p:nvPr>
            <p:ph type="ftr" sz="quarter" idx="11"/>
          </p:nvPr>
        </p:nvSpPr>
        <p:spPr/>
        <p:txBody>
          <a:bodyPr/>
          <a:lstStyle/>
          <a:p>
            <a:r>
              <a:rPr lang="ar-EG" smtClean="0"/>
              <a:t>محاضرة(2)   النقد اليونانى    د.محمد عبد الله</a:t>
            </a:r>
            <a:endParaRPr lang="ar-EG"/>
          </a:p>
        </p:txBody>
      </p:sp>
      <p:sp>
        <p:nvSpPr>
          <p:cNvPr id="9" name="Slide Number Placeholder 8"/>
          <p:cNvSpPr>
            <a:spLocks noGrp="1"/>
          </p:cNvSpPr>
          <p:nvPr>
            <p:ph type="sldNum" sz="quarter" idx="12"/>
          </p:nvPr>
        </p:nvSpPr>
        <p:spPr/>
        <p:txBody>
          <a:bodyPr/>
          <a:lstStyle/>
          <a:p>
            <a:fld id="{A685519D-05EA-45D4-BCC3-6E4ED0AC700E}" type="slidenum">
              <a:rPr lang="ar-EG" smtClean="0"/>
              <a:t>4</a:t>
            </a:fld>
            <a:endParaRPr lang="ar-EG"/>
          </a:p>
        </p:txBody>
      </p:sp>
    </p:spTree>
    <p:extLst>
      <p:ext uri="{BB962C8B-B14F-4D97-AF65-F5344CB8AC3E}">
        <p14:creationId xmlns:p14="http://schemas.microsoft.com/office/powerpoint/2010/main" val="4281477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342900" lvl="0" indent="288290">
              <a:lnSpc>
                <a:spcPct val="115000"/>
              </a:lnSpc>
              <a:spcBef>
                <a:spcPct val="20000"/>
              </a:spcBef>
              <a:spcAft>
                <a:spcPts val="1000"/>
              </a:spcAft>
            </a:pPr>
            <a:r>
              <a:rPr lang="ar-EG" sz="4000" b="1" dirty="0" smtClean="0">
                <a:solidFill>
                  <a:schemeClr val="accent5">
                    <a:lumMod val="75000"/>
                  </a:schemeClr>
                </a:solidFill>
                <a:latin typeface="Times New Roman"/>
                <a:ea typeface="Times New Roman"/>
                <a:cs typeface="Traditional Arabic"/>
              </a:rPr>
              <a:t>اتخذت </a:t>
            </a:r>
            <a:r>
              <a:rPr lang="ar-EG" sz="4000" b="1" dirty="0">
                <a:solidFill>
                  <a:schemeClr val="accent5">
                    <a:lumMod val="75000"/>
                  </a:schemeClr>
                </a:solidFill>
                <a:latin typeface="Times New Roman"/>
                <a:ea typeface="Times New Roman"/>
                <a:cs typeface="Traditional Arabic"/>
              </a:rPr>
              <a:t>اتجاهين </a:t>
            </a:r>
            <a:r>
              <a:rPr lang="ar-EG" sz="4000" b="1" dirty="0" smtClean="0">
                <a:solidFill>
                  <a:schemeClr val="accent5">
                    <a:lumMod val="75000"/>
                  </a:schemeClr>
                </a:solidFill>
                <a:latin typeface="Times New Roman"/>
                <a:ea typeface="Times New Roman"/>
                <a:cs typeface="Traditional Arabic"/>
              </a:rPr>
              <a:t>رئيسيين</a:t>
            </a:r>
            <a:endParaRPr lang="ar-EG" sz="5400" b="1" dirty="0">
              <a:solidFill>
                <a:schemeClr val="accent5">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672902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ate Placeholder 4"/>
          <p:cNvSpPr>
            <a:spLocks noGrp="1"/>
          </p:cNvSpPr>
          <p:nvPr>
            <p:ph type="dt" sz="half" idx="10"/>
          </p:nvPr>
        </p:nvSpPr>
        <p:spPr/>
        <p:txBody>
          <a:bodyPr/>
          <a:lstStyle/>
          <a:p>
            <a:fld id="{21A183E0-D4A7-4D5D-AD60-5CBE2ABD879B}" type="datetime8">
              <a:rPr lang="ar-EG" smtClean="0"/>
              <a:t>20 آذار، 20</a:t>
            </a:fld>
            <a:endParaRPr lang="ar-EG"/>
          </a:p>
        </p:txBody>
      </p:sp>
      <p:sp>
        <p:nvSpPr>
          <p:cNvPr id="6" name="Footer Placeholder 5"/>
          <p:cNvSpPr>
            <a:spLocks noGrp="1"/>
          </p:cNvSpPr>
          <p:nvPr>
            <p:ph type="ftr" sz="quarter" idx="11"/>
          </p:nvPr>
        </p:nvSpPr>
        <p:spPr/>
        <p:txBody>
          <a:bodyPr/>
          <a:lstStyle/>
          <a:p>
            <a:r>
              <a:rPr lang="ar-EG" smtClean="0"/>
              <a:t>محاضرة(2)   النقد اليونانى    د.محمد عبد الله</a:t>
            </a:r>
            <a:endParaRPr lang="ar-EG"/>
          </a:p>
        </p:txBody>
      </p:sp>
      <p:sp>
        <p:nvSpPr>
          <p:cNvPr id="7" name="Slide Number Placeholder 6"/>
          <p:cNvSpPr>
            <a:spLocks noGrp="1"/>
          </p:cNvSpPr>
          <p:nvPr>
            <p:ph type="sldNum" sz="quarter" idx="12"/>
          </p:nvPr>
        </p:nvSpPr>
        <p:spPr/>
        <p:txBody>
          <a:bodyPr/>
          <a:lstStyle/>
          <a:p>
            <a:fld id="{A685519D-05EA-45D4-BCC3-6E4ED0AC700E}" type="slidenum">
              <a:rPr lang="ar-EG" smtClean="0"/>
              <a:t>5</a:t>
            </a:fld>
            <a:endParaRPr lang="ar-EG"/>
          </a:p>
        </p:txBody>
      </p:sp>
    </p:spTree>
    <p:extLst>
      <p:ext uri="{BB962C8B-B14F-4D97-AF65-F5344CB8AC3E}">
        <p14:creationId xmlns:p14="http://schemas.microsoft.com/office/powerpoint/2010/main" val="1140837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lstStyle/>
          <a:p>
            <a:r>
              <a:rPr lang="ar-EG" sz="5400" b="1" dirty="0">
                <a:solidFill>
                  <a:prstClr val="white"/>
                </a:solidFill>
                <a:ea typeface="+mn-ea"/>
                <a:cs typeface="Arial"/>
              </a:rPr>
              <a:t>أولا:المأساة</a:t>
            </a:r>
            <a:endParaRPr lang="ar-EG" dirty="0"/>
          </a:p>
        </p:txBody>
      </p:sp>
      <p:sp>
        <p:nvSpPr>
          <p:cNvPr id="3" name="Content Placeholder 2"/>
          <p:cNvSpPr>
            <a:spLocks noGrp="1"/>
          </p:cNvSpPr>
          <p:nvPr>
            <p:ph idx="1"/>
          </p:nvPr>
        </p:nvSpPr>
        <p:spPr/>
        <p:txBody>
          <a:bodyPr/>
          <a:lstStyle/>
          <a:p>
            <a:pPr lvl="0" indent="288290" algn="just">
              <a:lnSpc>
                <a:spcPct val="115000"/>
              </a:lnSpc>
              <a:spcAft>
                <a:spcPts val="1000"/>
              </a:spcAft>
            </a:pPr>
            <a:r>
              <a:rPr lang="ar-EG" dirty="0">
                <a:solidFill>
                  <a:prstClr val="black"/>
                </a:solidFill>
                <a:latin typeface="Times New Roman"/>
                <a:ea typeface="Times New Roman"/>
                <a:cs typeface="Traditional Arabic"/>
              </a:rPr>
              <a:t>وتعالج المأساة الجانب الجدى من الحياة</a:t>
            </a:r>
            <a:r>
              <a:rPr lang="ar-EG" dirty="0">
                <a:solidFill>
                  <a:prstClr val="black"/>
                </a:solidFill>
                <a:ea typeface="Times New Roman"/>
                <a:cs typeface="Times New Roman"/>
              </a:rPr>
              <a:t> </a:t>
            </a:r>
            <a:r>
              <a:rPr lang="ar-EG" dirty="0">
                <a:solidFill>
                  <a:prstClr val="black"/>
                </a:solidFill>
                <a:latin typeface="Times New Roman"/>
                <a:ea typeface="Times New Roman"/>
                <a:cs typeface="Traditional Arabic"/>
              </a:rPr>
              <a:t>، وتقوم فكرتها عند اليونان على أن الإنسان مهما علا شأنه وسمت مقاصده وتحققت مطامحه لابد صائر إلى الإخفاق والخيبة والانهيار ، إما نتيجة لتدخل قوى خارقة وإما نتيجة لعوامل داخلية كالشعور بالاثم أو التقصير </a:t>
            </a:r>
            <a:r>
              <a:rPr lang="ar-EG" dirty="0" smtClean="0">
                <a:solidFill>
                  <a:prstClr val="black"/>
                </a:solidFill>
                <a:latin typeface="Times New Roman"/>
                <a:ea typeface="Times New Roman"/>
                <a:cs typeface="Traditional Arabic"/>
              </a:rPr>
              <a:t>الخلقى.</a:t>
            </a:r>
          </a:p>
          <a:p>
            <a:pPr lvl="0" indent="288290" algn="just">
              <a:lnSpc>
                <a:spcPct val="115000"/>
              </a:lnSpc>
              <a:spcAft>
                <a:spcPts val="1000"/>
              </a:spcAft>
            </a:pPr>
            <a:r>
              <a:rPr lang="ar-EG" dirty="0" smtClean="0">
                <a:solidFill>
                  <a:prstClr val="black"/>
                </a:solidFill>
                <a:latin typeface="Times New Roman"/>
                <a:ea typeface="Times New Roman"/>
                <a:cs typeface="Traditional Arabic"/>
              </a:rPr>
              <a:t>وتنتهى </a:t>
            </a:r>
            <a:r>
              <a:rPr lang="ar-EG" dirty="0">
                <a:solidFill>
                  <a:prstClr val="black"/>
                </a:solidFill>
                <a:latin typeface="Times New Roman"/>
                <a:ea typeface="Times New Roman"/>
                <a:cs typeface="Traditional Arabic"/>
              </a:rPr>
              <a:t>المأساة اليونانية حتما بموت البطل الرئيسى، وتحذو حذوها فى هذا المجال المسرحيات الاتباعية ، أما المسرحيات الحديثة فقد تكتفى بتعريض البطل للآلام والشدائد دون أن تقضى عليه . </a:t>
            </a:r>
            <a:endParaRPr lang="en-US" sz="1800" dirty="0">
              <a:solidFill>
                <a:prstClr val="black"/>
              </a:solidFill>
              <a:ea typeface="Calibri"/>
              <a:cs typeface="Arial"/>
            </a:endParaRPr>
          </a:p>
          <a:p>
            <a:endParaRPr lang="ar-EG" dirty="0"/>
          </a:p>
        </p:txBody>
      </p:sp>
      <p:sp>
        <p:nvSpPr>
          <p:cNvPr id="4" name="Date Placeholder 3"/>
          <p:cNvSpPr>
            <a:spLocks noGrp="1"/>
          </p:cNvSpPr>
          <p:nvPr>
            <p:ph type="dt" sz="half" idx="10"/>
          </p:nvPr>
        </p:nvSpPr>
        <p:spPr/>
        <p:txBody>
          <a:bodyPr/>
          <a:lstStyle/>
          <a:p>
            <a:fld id="{50CE8636-C528-4175-86C0-F704A6E0AD7B}"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6</a:t>
            </a:fld>
            <a:endParaRPr lang="ar-EG"/>
          </a:p>
        </p:txBody>
      </p:sp>
    </p:spTree>
    <p:extLst>
      <p:ext uri="{BB962C8B-B14F-4D97-AF65-F5344CB8AC3E}">
        <p14:creationId xmlns:p14="http://schemas.microsoft.com/office/powerpoint/2010/main" val="56163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800100" lvl="0" indent="-457200" algn="justLow">
              <a:lnSpc>
                <a:spcPct val="115000"/>
              </a:lnSpc>
              <a:spcBef>
                <a:spcPct val="20000"/>
              </a:spcBef>
              <a:spcAft>
                <a:spcPts val="1000"/>
              </a:spcAft>
              <a:buFont typeface="Arial" pitchFamily="34" charset="0"/>
              <a:buChar char="•"/>
            </a:pPr>
            <a:r>
              <a:rPr lang="ar-EG" sz="3200" dirty="0">
                <a:solidFill>
                  <a:prstClr val="black"/>
                </a:solidFill>
                <a:latin typeface="Times New Roman"/>
                <a:ea typeface="Times New Roman"/>
                <a:cs typeface="Traditional Arabic"/>
              </a:rPr>
              <a:t>وتكتب المأساة بأسلوب رفيع مؤثر يوحى بأن العالم ناقص يسوده الظلم ولا سيما بالنسبة للطيبين الذين يستحقونه أقل من سواهم </a:t>
            </a:r>
            <a:r>
              <a:rPr lang="ar-EG" sz="3200" dirty="0" smtClean="0">
                <a:solidFill>
                  <a:prstClr val="black"/>
                </a:solidFill>
                <a:latin typeface="Times New Roman"/>
                <a:ea typeface="Times New Roman"/>
                <a:cs typeface="Traditional Arabic"/>
              </a:rPr>
              <a:t>.</a:t>
            </a:r>
            <a:endParaRPr lang="ar-EG" dirty="0"/>
          </a:p>
        </p:txBody>
      </p:sp>
      <p:sp>
        <p:nvSpPr>
          <p:cNvPr id="3" name="Content Placeholder 2"/>
          <p:cNvSpPr>
            <a:spLocks noGrp="1"/>
          </p:cNvSpPr>
          <p:nvPr>
            <p:ph idx="1"/>
          </p:nvPr>
        </p:nvSpPr>
        <p:spPr/>
        <p:txBody>
          <a:bodyPr>
            <a:normAutofit fontScale="92500" lnSpcReduction="20000"/>
          </a:bodyPr>
          <a:lstStyle/>
          <a:p>
            <a:pPr lvl="0" algn="justLow"/>
            <a:r>
              <a:rPr lang="ar-EG" dirty="0">
                <a:solidFill>
                  <a:prstClr val="black"/>
                </a:solidFill>
                <a:latin typeface="Times New Roman"/>
                <a:ea typeface="Times New Roman"/>
                <a:cs typeface="Traditional Arabic"/>
              </a:rPr>
              <a:t>وقد سارت المأساة اليونانية على نظام فنى صارم ، من قواعده الأساسية وجود الجوقة وهى فرقة من المنشدين تلازم العرض المسرحى من مطلعه إلى منتهاه وتتولى التعريف بالشخصيات والتعليق على الأحداث واطلاق الحكم والآراء الفلسفية ، وكان لوجود الجوقة الدائم على خشبة المسرح أثره فى تثبيت مبدأ </a:t>
            </a:r>
            <a:r>
              <a:rPr lang="ar-EG" b="1" dirty="0">
                <a:solidFill>
                  <a:prstClr val="black"/>
                </a:solidFill>
                <a:latin typeface="Times New Roman"/>
                <a:ea typeface="Times New Roman"/>
                <a:cs typeface="Traditional Arabic"/>
              </a:rPr>
              <a:t>الوحدات الثلاث</a:t>
            </a:r>
            <a:r>
              <a:rPr lang="ar-EG" dirty="0">
                <a:solidFill>
                  <a:prstClr val="black"/>
                </a:solidFill>
                <a:latin typeface="Times New Roman"/>
                <a:ea typeface="Times New Roman"/>
                <a:cs typeface="Traditional Arabic"/>
              </a:rPr>
              <a:t> ( الزمان والمكان والعمل المسرحى ).</a:t>
            </a:r>
            <a:endParaRPr lang="ar-EG" dirty="0">
              <a:solidFill>
                <a:prstClr val="black"/>
              </a:solidFill>
            </a:endParaRPr>
          </a:p>
          <a:p>
            <a:pPr lvl="0" indent="288290" algn="just">
              <a:lnSpc>
                <a:spcPct val="115000"/>
              </a:lnSpc>
              <a:spcAft>
                <a:spcPts val="1000"/>
              </a:spcAft>
            </a:pPr>
            <a:r>
              <a:rPr lang="ar-EG" dirty="0">
                <a:solidFill>
                  <a:prstClr val="black"/>
                </a:solidFill>
                <a:latin typeface="Times New Roman"/>
                <a:ea typeface="Times New Roman"/>
                <a:cs typeface="Traditional Arabic"/>
              </a:rPr>
              <a:t>وكان موضوع المأساة معروفا سلفا لدى معظم المشاهدين لأنه مأخوذ من حكايات متداولة ، وكثيرا ما تعاقب كتاب عديدون على معالجة موضوع واحد ؛ فمثلا عالج الكتاب الثلاثة أسخيلوس وسوفوكلس ويوربيدس حكاية مقتل أغاممنون وانتقام ولديه أورستس والكترا وما مر بهما من المحن ، وكذلك كانت مأساة ( أوديب ) من الموضوعات المحببة لدى اليونان .</a:t>
            </a:r>
            <a:endParaRPr lang="en-US" dirty="0">
              <a:solidFill>
                <a:prstClr val="black"/>
              </a:solidFill>
              <a:latin typeface="Times New Roman"/>
              <a:ea typeface="Times New Roman"/>
              <a:cs typeface="Traditional Arabic"/>
            </a:endParaRPr>
          </a:p>
          <a:p>
            <a:endParaRPr lang="ar-EG" dirty="0"/>
          </a:p>
        </p:txBody>
      </p:sp>
      <p:sp>
        <p:nvSpPr>
          <p:cNvPr id="4" name="Date Placeholder 3"/>
          <p:cNvSpPr>
            <a:spLocks noGrp="1"/>
          </p:cNvSpPr>
          <p:nvPr>
            <p:ph type="dt" sz="half" idx="10"/>
          </p:nvPr>
        </p:nvSpPr>
        <p:spPr/>
        <p:txBody>
          <a:bodyPr/>
          <a:lstStyle/>
          <a:p>
            <a:fld id="{503BEF59-9B82-4E5D-B3CB-1E8C9AB92C7A}"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7</a:t>
            </a:fld>
            <a:endParaRPr lang="ar-EG"/>
          </a:p>
        </p:txBody>
      </p:sp>
    </p:spTree>
    <p:extLst>
      <p:ext uri="{BB962C8B-B14F-4D97-AF65-F5344CB8AC3E}">
        <p14:creationId xmlns:p14="http://schemas.microsoft.com/office/powerpoint/2010/main" val="3887248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pPr marL="342900" lvl="0" indent="288290" algn="r">
              <a:lnSpc>
                <a:spcPct val="115000"/>
              </a:lnSpc>
              <a:spcBef>
                <a:spcPct val="20000"/>
              </a:spcBef>
              <a:spcAft>
                <a:spcPts val="1000"/>
              </a:spcAft>
            </a:pPr>
            <a:r>
              <a:rPr lang="ar-EG" sz="2400" dirty="0">
                <a:solidFill>
                  <a:prstClr val="black"/>
                </a:solidFill>
                <a:latin typeface="Times New Roman"/>
                <a:ea typeface="Times New Roman"/>
                <a:cs typeface="Traditional Arabic"/>
              </a:rPr>
              <a:t>وقد بدأت المسرحية اليونانية بممثل واحد مع الجوقة ، ثم أضاف أسخيلوس ممثلا ثانيا ، وسوفوكليس ممثلا ثالثا ، وبوجه عام لم يظهر على المسرح اليونانى أكثر من ثلاثة ممثلين فى آن واحد . </a:t>
            </a:r>
            <a:endParaRPr lang="ar-EG" sz="3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0594890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Date Placeholder 5"/>
          <p:cNvSpPr>
            <a:spLocks noGrp="1"/>
          </p:cNvSpPr>
          <p:nvPr>
            <p:ph type="dt" sz="half" idx="10"/>
          </p:nvPr>
        </p:nvSpPr>
        <p:spPr/>
        <p:txBody>
          <a:bodyPr/>
          <a:lstStyle/>
          <a:p>
            <a:fld id="{6D677C96-E677-4CC2-867D-0EC1BB222203}" type="datetime8">
              <a:rPr lang="ar-EG" smtClean="0"/>
              <a:t>20 آذار، 20</a:t>
            </a:fld>
            <a:endParaRPr lang="ar-EG"/>
          </a:p>
        </p:txBody>
      </p:sp>
      <p:sp>
        <p:nvSpPr>
          <p:cNvPr id="7" name="Footer Placeholder 6"/>
          <p:cNvSpPr>
            <a:spLocks noGrp="1"/>
          </p:cNvSpPr>
          <p:nvPr>
            <p:ph type="ftr" sz="quarter" idx="11"/>
          </p:nvPr>
        </p:nvSpPr>
        <p:spPr/>
        <p:txBody>
          <a:bodyPr/>
          <a:lstStyle/>
          <a:p>
            <a:r>
              <a:rPr lang="ar-EG" smtClean="0"/>
              <a:t>محاضرة(2)   النقد اليونانى    د.محمد عبد الله</a:t>
            </a:r>
            <a:endParaRPr lang="ar-EG"/>
          </a:p>
        </p:txBody>
      </p:sp>
      <p:sp>
        <p:nvSpPr>
          <p:cNvPr id="8" name="Slide Number Placeholder 7"/>
          <p:cNvSpPr>
            <a:spLocks noGrp="1"/>
          </p:cNvSpPr>
          <p:nvPr>
            <p:ph type="sldNum" sz="quarter" idx="12"/>
          </p:nvPr>
        </p:nvSpPr>
        <p:spPr/>
        <p:txBody>
          <a:bodyPr/>
          <a:lstStyle/>
          <a:p>
            <a:fld id="{A685519D-05EA-45D4-BCC3-6E4ED0AC700E}" type="slidenum">
              <a:rPr lang="ar-EG" smtClean="0"/>
              <a:t>8</a:t>
            </a:fld>
            <a:endParaRPr lang="ar-EG"/>
          </a:p>
        </p:txBody>
      </p:sp>
    </p:spTree>
    <p:extLst>
      <p:ext uri="{BB962C8B-B14F-4D97-AF65-F5344CB8AC3E}">
        <p14:creationId xmlns:p14="http://schemas.microsoft.com/office/powerpoint/2010/main" val="3933802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ar-EG" sz="4800" b="1" dirty="0">
                <a:solidFill>
                  <a:prstClr val="black"/>
                </a:solidFill>
                <a:latin typeface="Times New Roman"/>
                <a:ea typeface="Times New Roman"/>
                <a:cs typeface="Traditional Arabic"/>
              </a:rPr>
              <a:t>وأشهر كتّاب المأساة عند اليونان هم :</a:t>
            </a:r>
            <a:endParaRPr lang="ar-EG" dirty="0"/>
          </a:p>
        </p:txBody>
      </p:sp>
      <p:sp>
        <p:nvSpPr>
          <p:cNvPr id="3" name="Content Placeholder 2"/>
          <p:cNvSpPr>
            <a:spLocks noGrp="1"/>
          </p:cNvSpPr>
          <p:nvPr>
            <p:ph idx="1"/>
          </p:nvPr>
        </p:nvSpPr>
        <p:spPr/>
        <p:txBody>
          <a:bodyPr/>
          <a:lstStyle/>
          <a:p>
            <a:pPr marL="0" lvl="0" indent="0">
              <a:spcBef>
                <a:spcPts val="0"/>
              </a:spcBef>
              <a:buNone/>
            </a:pPr>
            <a:endParaRPr kumimoji="0" lang="ar-EG" sz="1800" b="0" i="0" u="none" strike="noStrike" kern="0" cap="none" spc="0" normalizeH="0" baseline="0" noProof="0" dirty="0" smtClean="0">
              <a:ln>
                <a:noFill/>
              </a:ln>
              <a:solidFill>
                <a:sysClr val="windowText" lastClr="000000"/>
              </a:solidFill>
              <a:effectLst/>
              <a:uLnTx/>
              <a:uFillTx/>
            </a:endParaRPr>
          </a:p>
          <a:p>
            <a:pPr marL="0" lvl="0" indent="0">
              <a:spcBef>
                <a:spcPts val="0"/>
              </a:spcBef>
              <a:buNone/>
            </a:pPr>
            <a:endParaRPr kumimoji="0" lang="ar-EG" sz="1800" b="0" i="0" u="none" strike="noStrike" kern="0" cap="none" spc="0" normalizeH="0" baseline="0" noProof="0" dirty="0" smtClean="0">
              <a:ln>
                <a:noFill/>
              </a:ln>
              <a:solidFill>
                <a:sysClr val="windowText" lastClr="000000"/>
              </a:solidFill>
              <a:effectLst/>
              <a:uLnTx/>
              <a:uFillTx/>
            </a:endParaRPr>
          </a:p>
          <a:p>
            <a:endParaRPr lang="ar-EG"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825" y="1700808"/>
            <a:ext cx="8388350" cy="458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10"/>
          </p:nvPr>
        </p:nvSpPr>
        <p:spPr/>
        <p:txBody>
          <a:bodyPr/>
          <a:lstStyle/>
          <a:p>
            <a:fld id="{358A00BA-B88A-4B53-B6E0-BD0ED7E4143B}" type="datetime8">
              <a:rPr lang="ar-EG" smtClean="0"/>
              <a:t>20 آذار، 20</a:t>
            </a:fld>
            <a:endParaRPr lang="ar-EG"/>
          </a:p>
        </p:txBody>
      </p:sp>
      <p:sp>
        <p:nvSpPr>
          <p:cNvPr id="5" name="Footer Placeholder 4"/>
          <p:cNvSpPr>
            <a:spLocks noGrp="1"/>
          </p:cNvSpPr>
          <p:nvPr>
            <p:ph type="ftr" sz="quarter" idx="11"/>
          </p:nvPr>
        </p:nvSpPr>
        <p:spPr/>
        <p:txBody>
          <a:bodyPr/>
          <a:lstStyle/>
          <a:p>
            <a:r>
              <a:rPr lang="ar-EG" smtClean="0"/>
              <a:t>محاضرة(2)   النقد اليونانى    د.محمد عبد الله</a:t>
            </a:r>
            <a:endParaRPr lang="ar-EG"/>
          </a:p>
        </p:txBody>
      </p:sp>
      <p:sp>
        <p:nvSpPr>
          <p:cNvPr id="6" name="Slide Number Placeholder 5"/>
          <p:cNvSpPr>
            <a:spLocks noGrp="1"/>
          </p:cNvSpPr>
          <p:nvPr>
            <p:ph type="sldNum" sz="quarter" idx="12"/>
          </p:nvPr>
        </p:nvSpPr>
        <p:spPr/>
        <p:txBody>
          <a:bodyPr/>
          <a:lstStyle/>
          <a:p>
            <a:fld id="{A685519D-05EA-45D4-BCC3-6E4ED0AC700E}" type="slidenum">
              <a:rPr lang="ar-EG" smtClean="0"/>
              <a:t>9</a:t>
            </a:fld>
            <a:endParaRPr lang="ar-EG"/>
          </a:p>
        </p:txBody>
      </p:sp>
    </p:spTree>
    <p:extLst>
      <p:ext uri="{BB962C8B-B14F-4D97-AF65-F5344CB8AC3E}">
        <p14:creationId xmlns:p14="http://schemas.microsoft.com/office/powerpoint/2010/main" val="1555093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1124</Words>
  <Application>Microsoft Office PowerPoint</Application>
  <PresentationFormat>On-screen Show (4:3)</PresentationFormat>
  <Paragraphs>107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مقرر النقد اليونانى محاضرة (1)</vt:lpstr>
      <vt:lpstr>المحاضرة (2)</vt:lpstr>
      <vt:lpstr>المسرحية اليونانية</vt:lpstr>
      <vt:lpstr>المسرحية اليونانية</vt:lpstr>
      <vt:lpstr>اتخذت اتجاهين رئيسيين</vt:lpstr>
      <vt:lpstr>أولا:المأساة</vt:lpstr>
      <vt:lpstr>وتكتب المأساة بأسلوب رفيع مؤثر يوحى بأن العالم ناقص يسوده الظلم ولا سيما بالنسبة للطيبين الذين يستحقونه أقل من سواهم .</vt:lpstr>
      <vt:lpstr>وقد بدأت المسرحية اليونانية بممثل واحد مع الجوقة ، ثم أضاف أسخيلوس ممثلا ثانيا ، وسوفوكليس ممثلا ثالثا ، وبوجه عام لم يظهر على المسرح اليونانى أكثر من ثلاثة ممثلين فى آن واحد . </vt:lpstr>
      <vt:lpstr>وأشهر كتّاب المأساة عند اليونان هم :</vt:lpstr>
      <vt:lpstr>أسخيلوس:</vt:lpstr>
      <vt:lpstr>وأهم مسرحيات أسخيلوس (ثلاثية بروميثيوس)</vt:lpstr>
      <vt:lpstr>سوفوكليس</vt:lpstr>
      <vt:lpstr>يوربيدس</vt:lpstr>
      <vt:lpstr>ثانيا:الملهاة</vt:lpstr>
      <vt:lpstr>وتتألف الملهاة اليونانية القديمة من ثلاثة أقسام</vt:lpstr>
      <vt:lpstr>أريستوفان</vt:lpstr>
      <vt:lpstr>أريستوفان</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مقرر النقد اليونانى محاضرة (2)</dc:title>
  <dc:creator>VISTA CENTER</dc:creator>
  <cp:lastModifiedBy>VISTA CENTER</cp:lastModifiedBy>
  <cp:revision>6</cp:revision>
  <dcterms:created xsi:type="dcterms:W3CDTF">2020-03-19T19:57:02Z</dcterms:created>
  <dcterms:modified xsi:type="dcterms:W3CDTF">2020-03-19T22:39:19Z</dcterms:modified>
</cp:coreProperties>
</file>