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7" r:id="rId2"/>
  </p:sldMasterIdLst>
  <p:notesMasterIdLst>
    <p:notesMasterId r:id="rId36"/>
  </p:notesMasterIdLst>
  <p:sldIdLst>
    <p:sldId id="258" r:id="rId3"/>
    <p:sldId id="295" r:id="rId4"/>
    <p:sldId id="259" r:id="rId5"/>
    <p:sldId id="260" r:id="rId6"/>
    <p:sldId id="261" r:id="rId7"/>
    <p:sldId id="262" r:id="rId8"/>
    <p:sldId id="263" r:id="rId9"/>
    <p:sldId id="264" r:id="rId10"/>
    <p:sldId id="265" r:id="rId11"/>
    <p:sldId id="279" r:id="rId12"/>
    <p:sldId id="280" r:id="rId13"/>
    <p:sldId id="268" r:id="rId14"/>
    <p:sldId id="269" r:id="rId15"/>
    <p:sldId id="273" r:id="rId16"/>
    <p:sldId id="272" r:id="rId17"/>
    <p:sldId id="271" r:id="rId18"/>
    <p:sldId id="276" r:id="rId19"/>
    <p:sldId id="275" r:id="rId20"/>
    <p:sldId id="274" r:id="rId21"/>
    <p:sldId id="277" r:id="rId22"/>
    <p:sldId id="278" r:id="rId23"/>
    <p:sldId id="285" r:id="rId24"/>
    <p:sldId id="286" r:id="rId25"/>
    <p:sldId id="282" r:id="rId26"/>
    <p:sldId id="283" r:id="rId27"/>
    <p:sldId id="284" r:id="rId28"/>
    <p:sldId id="287" r:id="rId29"/>
    <p:sldId id="288" r:id="rId30"/>
    <p:sldId id="289" r:id="rId31"/>
    <p:sldId id="291" r:id="rId32"/>
    <p:sldId id="294" r:id="rId33"/>
    <p:sldId id="290" r:id="rId34"/>
    <p:sldId id="292" r:id="rId35"/>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91DF9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191" autoAdjust="0"/>
    <p:restoredTop sz="94660"/>
  </p:normalViewPr>
  <p:slideViewPr>
    <p:cSldViewPr snapToGrid="0">
      <p:cViewPr varScale="1">
        <p:scale>
          <a:sx n="85" d="100"/>
          <a:sy n="85" d="100"/>
        </p:scale>
        <p:origin x="629"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8" Type="http://schemas.openxmlformats.org/officeDocument/2006/relationships/slide" Target="slides/slide6.xml"/><Relationship Id="rId3" Type="http://schemas.openxmlformats.org/officeDocument/2006/relationships/slide" Target="slides/slide1.xml"/></Relationships>
</file>

<file path=ppt/diagrams/colors1.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021CBD6-6B8B-44C9-BB81-B67F20D993CA}" type="doc">
      <dgm:prSet loTypeId="urn:microsoft.com/office/officeart/2005/8/layout/vProcess5" loCatId="process" qsTypeId="urn:microsoft.com/office/officeart/2005/8/quickstyle/simple1" qsCatId="simple" csTypeId="urn:microsoft.com/office/officeart/2005/8/colors/accent1_4" csCatId="accent1" phldr="1"/>
      <dgm:spPr/>
      <dgm:t>
        <a:bodyPr/>
        <a:lstStyle/>
        <a:p>
          <a:endParaRPr lang="fr-FR"/>
        </a:p>
      </dgm:t>
    </dgm:pt>
    <dgm:pt modelId="{70059D72-8999-45A5-AF57-0556625AACB9}">
      <dgm:prSet phldrT="[Texte]"/>
      <dgm:spPr>
        <a:xfrm>
          <a:off x="0" y="0"/>
          <a:ext cx="4224528" cy="576072"/>
        </a:xfrm>
        <a:prstGeom prst="roundRect">
          <a:avLst>
            <a:gd name="adj" fmla="val 10000"/>
          </a:avLst>
        </a:prstGeom>
        <a:solidFill>
          <a:srgbClr val="5B9BD5">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ar-DZ" dirty="0">
              <a:solidFill>
                <a:sysClr val="window" lastClr="FFFFFF"/>
              </a:solidFill>
              <a:latin typeface="Calibri" panose="020F0502020204030204"/>
              <a:ea typeface="+mn-ea"/>
              <a:cs typeface="Arial" panose="020B0604020202020204" pitchFamily="34" charset="0"/>
            </a:rPr>
            <a:t>‏تأخر </a:t>
          </a:r>
          <a:r>
            <a:rPr lang="ar-DZ" dirty="0" smtClean="0">
              <a:solidFill>
                <a:sysClr val="window" lastClr="FFFFFF"/>
              </a:solidFill>
              <a:latin typeface="Calibri" panose="020F0502020204030204"/>
              <a:ea typeface="+mn-ea"/>
              <a:cs typeface="Arial" panose="020B0604020202020204" pitchFamily="34" charset="0"/>
            </a:rPr>
            <a:t>بدء الكلام </a:t>
          </a:r>
          <a:endParaRPr lang="fr-FR" dirty="0">
            <a:solidFill>
              <a:sysClr val="window" lastClr="FFFFFF"/>
            </a:solidFill>
            <a:latin typeface="Calibri" panose="020F0502020204030204"/>
            <a:ea typeface="+mn-ea"/>
            <a:cs typeface="+mn-cs"/>
          </a:endParaRPr>
        </a:p>
      </dgm:t>
    </dgm:pt>
    <dgm:pt modelId="{A6BE4B16-9BB1-4628-941D-02C708A37556}" type="parTrans" cxnId="{60AAE081-9839-4F31-BE3E-66BE4C2D41AA}">
      <dgm:prSet/>
      <dgm:spPr/>
      <dgm:t>
        <a:bodyPr/>
        <a:lstStyle/>
        <a:p>
          <a:endParaRPr lang="fr-FR"/>
        </a:p>
      </dgm:t>
    </dgm:pt>
    <dgm:pt modelId="{3D7D692E-9289-49E4-A5C6-BAB98D252F85}" type="sibTrans" cxnId="{60AAE081-9839-4F31-BE3E-66BE4C2D41AA}">
      <dgm:prSet/>
      <dgm:spPr>
        <a:xfrm>
          <a:off x="3850081" y="420852"/>
          <a:ext cx="374446" cy="374446"/>
        </a:xfrm>
        <a:prstGeom prst="downArrow">
          <a:avLst>
            <a:gd name="adj1" fmla="val 55000"/>
            <a:gd name="adj2" fmla="val 45000"/>
          </a:avLst>
        </a:prstGeom>
        <a:solidFill>
          <a:srgbClr val="5B9BD5">
            <a:alpha val="90000"/>
            <a:tint val="55000"/>
            <a:hueOff val="0"/>
            <a:satOff val="0"/>
            <a:lumOff val="0"/>
            <a:alphaOff val="0"/>
          </a:srgbClr>
        </a:solidFill>
        <a:ln w="12700" cap="flat" cmpd="sng" algn="ctr">
          <a:solidFill>
            <a:srgbClr val="5B9BD5">
              <a:alpha val="90000"/>
              <a:tint val="55000"/>
              <a:hueOff val="0"/>
              <a:satOff val="0"/>
              <a:lumOff val="0"/>
              <a:alphaOff val="0"/>
            </a:srgbClr>
          </a:solidFill>
          <a:prstDash val="solid"/>
          <a:miter lim="800000"/>
        </a:ln>
        <a:effectLst/>
      </dgm:spPr>
      <dgm:t>
        <a:bodyPr/>
        <a:lstStyle/>
        <a:p>
          <a:endParaRPr lang="fr-FR">
            <a:solidFill>
              <a:sysClr val="windowText" lastClr="000000">
                <a:hueOff val="0"/>
                <a:satOff val="0"/>
                <a:lumOff val="0"/>
                <a:alphaOff val="0"/>
              </a:sysClr>
            </a:solidFill>
            <a:latin typeface="Calibri" panose="020F0502020204030204"/>
            <a:ea typeface="+mn-ea"/>
            <a:cs typeface="+mn-cs"/>
          </a:endParaRPr>
        </a:p>
      </dgm:t>
    </dgm:pt>
    <dgm:pt modelId="{91A4AEFB-6D48-4461-AF1E-F8183AFC897C}">
      <dgm:prSet phldrT="[Texte]"/>
      <dgm:spPr/>
      <dgm:t>
        <a:bodyPr/>
        <a:lstStyle/>
        <a:p>
          <a:endParaRPr lang="fr-FR"/>
        </a:p>
      </dgm:t>
    </dgm:pt>
    <dgm:pt modelId="{1CA4DFC9-EF24-43C0-9736-9B3A4B7664AE}" type="parTrans" cxnId="{2593D3E7-F713-49CD-8506-9FC205FE5793}">
      <dgm:prSet/>
      <dgm:spPr/>
      <dgm:t>
        <a:bodyPr/>
        <a:lstStyle/>
        <a:p>
          <a:endParaRPr lang="fr-FR"/>
        </a:p>
      </dgm:t>
    </dgm:pt>
    <dgm:pt modelId="{714CBD40-B15C-4BA5-A9BF-837BF2F0153D}" type="sibTrans" cxnId="{2593D3E7-F713-49CD-8506-9FC205FE5793}">
      <dgm:prSet/>
      <dgm:spPr/>
      <dgm:t>
        <a:bodyPr/>
        <a:lstStyle/>
        <a:p>
          <a:endParaRPr lang="fr-FR"/>
        </a:p>
      </dgm:t>
    </dgm:pt>
    <dgm:pt modelId="{C3362A81-04F1-4C9E-BF4E-37D276B37C10}">
      <dgm:prSet phldrT="[Texte]"/>
      <dgm:spPr/>
      <dgm:t>
        <a:bodyPr/>
        <a:lstStyle/>
        <a:p>
          <a:endParaRPr lang="fr-FR"/>
        </a:p>
      </dgm:t>
    </dgm:pt>
    <dgm:pt modelId="{DDA4CA26-BA6C-42CB-A1C4-C4FE86A31912}" type="parTrans" cxnId="{C3BE3985-A2AE-417C-9837-0ED013204145}">
      <dgm:prSet/>
      <dgm:spPr/>
      <dgm:t>
        <a:bodyPr/>
        <a:lstStyle/>
        <a:p>
          <a:endParaRPr lang="fr-FR"/>
        </a:p>
      </dgm:t>
    </dgm:pt>
    <dgm:pt modelId="{8EFFD0AD-8BA6-41E3-B413-E3025200111E}" type="sibTrans" cxnId="{C3BE3985-A2AE-417C-9837-0ED013204145}">
      <dgm:prSet/>
      <dgm:spPr/>
      <dgm:t>
        <a:bodyPr/>
        <a:lstStyle/>
        <a:p>
          <a:endParaRPr lang="fr-FR"/>
        </a:p>
      </dgm:t>
    </dgm:pt>
    <dgm:pt modelId="{582F9A8D-64D1-43FF-9CD0-AB0905C259A6}">
      <dgm:prSet/>
      <dgm:spPr>
        <a:xfrm>
          <a:off x="315468" y="656082"/>
          <a:ext cx="4224528" cy="576072"/>
        </a:xfrm>
        <a:prstGeom prst="roundRect">
          <a:avLst>
            <a:gd name="adj" fmla="val 10000"/>
          </a:avLst>
        </a:prstGeom>
        <a:solidFill>
          <a:srgbClr val="5B9BD5">
            <a:shade val="50000"/>
            <a:hueOff val="133703"/>
            <a:satOff val="3582"/>
            <a:lumOff val="15781"/>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ar-DZ" dirty="0">
              <a:solidFill>
                <a:sysClr val="window" lastClr="FFFFFF"/>
              </a:solidFill>
              <a:latin typeface="Calibri" panose="020F0502020204030204"/>
              <a:ea typeface="+mn-ea"/>
              <a:cs typeface="Arial" panose="020B0604020202020204" pitchFamily="34" charset="0"/>
            </a:rPr>
            <a:t>ضعف المحصول اللغوي </a:t>
          </a:r>
          <a:endParaRPr lang="fr-FR" dirty="0">
            <a:solidFill>
              <a:sysClr val="window" lastClr="FFFFFF"/>
            </a:solidFill>
            <a:latin typeface="Calibri" panose="020F0502020204030204"/>
            <a:ea typeface="+mn-ea"/>
            <a:cs typeface="+mn-cs"/>
          </a:endParaRPr>
        </a:p>
      </dgm:t>
    </dgm:pt>
    <dgm:pt modelId="{1CCB0BC2-2599-4A3A-B772-C913EBCBC1B5}" type="parTrans" cxnId="{CA98F0DD-9C4E-44E5-B17A-CC6249A49502}">
      <dgm:prSet/>
      <dgm:spPr/>
      <dgm:t>
        <a:bodyPr/>
        <a:lstStyle/>
        <a:p>
          <a:endParaRPr lang="fr-FR"/>
        </a:p>
      </dgm:t>
    </dgm:pt>
    <dgm:pt modelId="{0EC172D3-CFED-48F8-B58B-1651A75F43F6}" type="sibTrans" cxnId="{CA98F0DD-9C4E-44E5-B17A-CC6249A49502}">
      <dgm:prSet/>
      <dgm:spPr>
        <a:xfrm>
          <a:off x="4165549" y="1076934"/>
          <a:ext cx="374446" cy="374446"/>
        </a:xfrm>
        <a:prstGeom prst="downArrow">
          <a:avLst>
            <a:gd name="adj1" fmla="val 55000"/>
            <a:gd name="adj2" fmla="val 45000"/>
          </a:avLst>
        </a:prstGeom>
        <a:solidFill>
          <a:srgbClr val="5B9BD5">
            <a:alpha val="90000"/>
            <a:tint val="55000"/>
            <a:hueOff val="0"/>
            <a:satOff val="0"/>
            <a:lumOff val="0"/>
            <a:alphaOff val="0"/>
          </a:srgbClr>
        </a:solidFill>
        <a:ln w="12700" cap="flat" cmpd="sng" algn="ctr">
          <a:solidFill>
            <a:srgbClr val="5B9BD5">
              <a:alpha val="90000"/>
              <a:tint val="55000"/>
              <a:hueOff val="0"/>
              <a:satOff val="0"/>
              <a:lumOff val="0"/>
              <a:alphaOff val="0"/>
            </a:srgbClr>
          </a:solidFill>
          <a:prstDash val="solid"/>
          <a:miter lim="800000"/>
        </a:ln>
        <a:effectLst/>
      </dgm:spPr>
      <dgm:t>
        <a:bodyPr/>
        <a:lstStyle/>
        <a:p>
          <a:endParaRPr lang="fr-FR">
            <a:solidFill>
              <a:sysClr val="windowText" lastClr="000000">
                <a:hueOff val="0"/>
                <a:satOff val="0"/>
                <a:lumOff val="0"/>
                <a:alphaOff val="0"/>
              </a:sysClr>
            </a:solidFill>
            <a:latin typeface="Calibri" panose="020F0502020204030204"/>
            <a:ea typeface="+mn-ea"/>
            <a:cs typeface="+mn-cs"/>
          </a:endParaRPr>
        </a:p>
      </dgm:t>
    </dgm:pt>
    <dgm:pt modelId="{9C0E6A6E-F81D-43AF-96D8-7AF9FB1EF93D}">
      <dgm:prSet/>
      <dgm:spPr>
        <a:xfrm>
          <a:off x="630935" y="1312164"/>
          <a:ext cx="4224528" cy="576072"/>
        </a:xfrm>
        <a:prstGeom prst="roundRect">
          <a:avLst>
            <a:gd name="adj" fmla="val 10000"/>
          </a:avLst>
        </a:prstGeom>
        <a:solidFill>
          <a:srgbClr val="5B9BD5">
            <a:shade val="50000"/>
            <a:hueOff val="267407"/>
            <a:satOff val="7164"/>
            <a:lumOff val="31562"/>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ar-DZ">
              <a:solidFill>
                <a:sysClr val="window" lastClr="FFFFFF"/>
              </a:solidFill>
              <a:latin typeface="Calibri" panose="020F0502020204030204"/>
              <a:ea typeface="+mn-ea"/>
              <a:cs typeface="Arial" panose="020B0604020202020204" pitchFamily="34" charset="0"/>
            </a:rPr>
            <a:t>صعوبة النطق </a:t>
          </a:r>
          <a:endParaRPr lang="fr-FR">
            <a:solidFill>
              <a:sysClr val="window" lastClr="FFFFFF"/>
            </a:solidFill>
            <a:latin typeface="Calibri" panose="020F0502020204030204"/>
            <a:ea typeface="+mn-ea"/>
            <a:cs typeface="+mn-cs"/>
          </a:endParaRPr>
        </a:p>
      </dgm:t>
    </dgm:pt>
    <dgm:pt modelId="{C4003754-9A39-478A-AFDF-C037A0D3D527}" type="parTrans" cxnId="{36335113-6013-465A-ADCD-103380134E89}">
      <dgm:prSet/>
      <dgm:spPr/>
      <dgm:t>
        <a:bodyPr/>
        <a:lstStyle/>
        <a:p>
          <a:endParaRPr lang="fr-FR"/>
        </a:p>
      </dgm:t>
    </dgm:pt>
    <dgm:pt modelId="{09613D9B-3654-4B35-BA35-58B148A001A0}" type="sibTrans" cxnId="{36335113-6013-465A-ADCD-103380134E89}">
      <dgm:prSet/>
      <dgm:spPr>
        <a:xfrm>
          <a:off x="4481017" y="1723415"/>
          <a:ext cx="374446" cy="374446"/>
        </a:xfrm>
        <a:prstGeom prst="downArrow">
          <a:avLst>
            <a:gd name="adj1" fmla="val 55000"/>
            <a:gd name="adj2" fmla="val 45000"/>
          </a:avLst>
        </a:prstGeom>
        <a:solidFill>
          <a:srgbClr val="5B9BD5">
            <a:alpha val="90000"/>
            <a:tint val="55000"/>
            <a:hueOff val="0"/>
            <a:satOff val="0"/>
            <a:lumOff val="0"/>
            <a:alphaOff val="0"/>
          </a:srgbClr>
        </a:solidFill>
        <a:ln w="12700" cap="flat" cmpd="sng" algn="ctr">
          <a:solidFill>
            <a:srgbClr val="5B9BD5">
              <a:alpha val="90000"/>
              <a:tint val="55000"/>
              <a:hueOff val="0"/>
              <a:satOff val="0"/>
              <a:lumOff val="0"/>
              <a:alphaOff val="0"/>
            </a:srgbClr>
          </a:solidFill>
          <a:prstDash val="solid"/>
          <a:miter lim="800000"/>
        </a:ln>
        <a:effectLst/>
      </dgm:spPr>
      <dgm:t>
        <a:bodyPr/>
        <a:lstStyle/>
        <a:p>
          <a:endParaRPr lang="fr-FR">
            <a:solidFill>
              <a:sysClr val="windowText" lastClr="000000">
                <a:hueOff val="0"/>
                <a:satOff val="0"/>
                <a:lumOff val="0"/>
                <a:alphaOff val="0"/>
              </a:sysClr>
            </a:solidFill>
            <a:latin typeface="Calibri" panose="020F0502020204030204"/>
            <a:ea typeface="+mn-ea"/>
            <a:cs typeface="+mn-cs"/>
          </a:endParaRPr>
        </a:p>
      </dgm:t>
    </dgm:pt>
    <dgm:pt modelId="{53414809-2C0E-4BCF-BE7C-F83D0A050187}">
      <dgm:prSet/>
      <dgm:spPr>
        <a:xfrm>
          <a:off x="946404" y="1968246"/>
          <a:ext cx="4224528" cy="576072"/>
        </a:xfrm>
        <a:prstGeom prst="roundRect">
          <a:avLst>
            <a:gd name="adj" fmla="val 10000"/>
          </a:avLst>
        </a:prstGeom>
        <a:solidFill>
          <a:srgbClr val="5B9BD5">
            <a:shade val="50000"/>
            <a:hueOff val="267407"/>
            <a:satOff val="7164"/>
            <a:lumOff val="31562"/>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ar-DZ">
              <a:solidFill>
                <a:sysClr val="window" lastClr="FFFFFF"/>
              </a:solidFill>
              <a:latin typeface="Calibri" panose="020F0502020204030204"/>
              <a:ea typeface="+mn-ea"/>
              <a:cs typeface="Arial" panose="020B0604020202020204" pitchFamily="34" charset="0"/>
            </a:rPr>
            <a:t>عدم القدرة على التعبير </a:t>
          </a:r>
          <a:endParaRPr lang="fr-FR">
            <a:solidFill>
              <a:sysClr val="window" lastClr="FFFFFF"/>
            </a:solidFill>
            <a:latin typeface="Calibri" panose="020F0502020204030204"/>
            <a:ea typeface="+mn-ea"/>
            <a:cs typeface="+mn-cs"/>
          </a:endParaRPr>
        </a:p>
      </dgm:t>
    </dgm:pt>
    <dgm:pt modelId="{E2BCF381-975E-4F50-80E9-515EBD9A1273}" type="parTrans" cxnId="{139BB311-2906-47F0-8458-F6122E7D43BA}">
      <dgm:prSet/>
      <dgm:spPr/>
      <dgm:t>
        <a:bodyPr/>
        <a:lstStyle/>
        <a:p>
          <a:endParaRPr lang="fr-FR"/>
        </a:p>
      </dgm:t>
    </dgm:pt>
    <dgm:pt modelId="{3235365B-33D5-41B5-AD16-1D8DEE50502D}" type="sibTrans" cxnId="{139BB311-2906-47F0-8458-F6122E7D43BA}">
      <dgm:prSet/>
      <dgm:spPr>
        <a:xfrm>
          <a:off x="4796485" y="2385898"/>
          <a:ext cx="374446" cy="374446"/>
        </a:xfrm>
        <a:prstGeom prst="downArrow">
          <a:avLst>
            <a:gd name="adj1" fmla="val 55000"/>
            <a:gd name="adj2" fmla="val 45000"/>
          </a:avLst>
        </a:prstGeom>
        <a:solidFill>
          <a:srgbClr val="5B9BD5">
            <a:alpha val="90000"/>
            <a:tint val="55000"/>
            <a:hueOff val="0"/>
            <a:satOff val="0"/>
            <a:lumOff val="0"/>
            <a:alphaOff val="0"/>
          </a:srgbClr>
        </a:solidFill>
        <a:ln w="12700" cap="flat" cmpd="sng" algn="ctr">
          <a:solidFill>
            <a:srgbClr val="5B9BD5">
              <a:alpha val="90000"/>
              <a:tint val="55000"/>
              <a:hueOff val="0"/>
              <a:satOff val="0"/>
              <a:lumOff val="0"/>
              <a:alphaOff val="0"/>
            </a:srgbClr>
          </a:solidFill>
          <a:prstDash val="solid"/>
          <a:miter lim="800000"/>
        </a:ln>
        <a:effectLst/>
      </dgm:spPr>
      <dgm:t>
        <a:bodyPr/>
        <a:lstStyle/>
        <a:p>
          <a:endParaRPr lang="fr-FR">
            <a:solidFill>
              <a:sysClr val="windowText" lastClr="000000">
                <a:hueOff val="0"/>
                <a:satOff val="0"/>
                <a:lumOff val="0"/>
                <a:alphaOff val="0"/>
              </a:sysClr>
            </a:solidFill>
            <a:latin typeface="Calibri" panose="020F0502020204030204"/>
            <a:ea typeface="+mn-ea"/>
            <a:cs typeface="+mn-cs"/>
          </a:endParaRPr>
        </a:p>
      </dgm:t>
    </dgm:pt>
    <dgm:pt modelId="{C6BA3E68-0F21-4D48-BD2D-4CF7D6ED66D4}">
      <dgm:prSet/>
      <dgm:spPr>
        <a:xfrm>
          <a:off x="1261871" y="2624328"/>
          <a:ext cx="4224528" cy="576072"/>
        </a:xfrm>
        <a:prstGeom prst="roundRect">
          <a:avLst>
            <a:gd name="adj" fmla="val 10000"/>
          </a:avLst>
        </a:prstGeom>
        <a:solidFill>
          <a:srgbClr val="5B9BD5">
            <a:shade val="50000"/>
            <a:hueOff val="133703"/>
            <a:satOff val="3582"/>
            <a:lumOff val="15781"/>
            <a:alphaOff val="0"/>
          </a:srgbClr>
        </a:solidFill>
        <a:ln w="12700" cap="flat" cmpd="sng" algn="ctr">
          <a:solidFill>
            <a:sysClr val="window" lastClr="FFFFFF">
              <a:hueOff val="0"/>
              <a:satOff val="0"/>
              <a:lumOff val="0"/>
              <a:alphaOff val="0"/>
            </a:sysClr>
          </a:solidFill>
          <a:prstDash val="solid"/>
          <a:miter lim="800000"/>
        </a:ln>
        <a:effectLst/>
      </dgm:spPr>
      <dgm:t>
        <a:bodyPr/>
        <a:lstStyle/>
        <a:p>
          <a:r>
            <a:rPr lang="ar-DZ">
              <a:solidFill>
                <a:sysClr val="window" lastClr="FFFFFF"/>
              </a:solidFill>
              <a:latin typeface="Calibri" panose="020F0502020204030204"/>
              <a:ea typeface="+mn-ea"/>
              <a:cs typeface="Arial" panose="020B0604020202020204" pitchFamily="34" charset="0"/>
            </a:rPr>
            <a:t>الكلام الطفيلي</a:t>
          </a:r>
          <a:endParaRPr lang="fr-FR">
            <a:solidFill>
              <a:sysClr val="window" lastClr="FFFFFF"/>
            </a:solidFill>
            <a:latin typeface="Calibri" panose="020F0502020204030204"/>
            <a:ea typeface="+mn-ea"/>
            <a:cs typeface="+mn-cs"/>
          </a:endParaRPr>
        </a:p>
      </dgm:t>
    </dgm:pt>
    <dgm:pt modelId="{068C617D-D8A9-42D0-A2AC-817278068B3A}" type="parTrans" cxnId="{A6C837AE-0AB7-4D6D-82E2-7C1CB7FF9C59}">
      <dgm:prSet/>
      <dgm:spPr/>
      <dgm:t>
        <a:bodyPr/>
        <a:lstStyle/>
        <a:p>
          <a:endParaRPr lang="fr-FR"/>
        </a:p>
      </dgm:t>
    </dgm:pt>
    <dgm:pt modelId="{71298949-0A64-456A-A4B2-999CF2C5D845}" type="sibTrans" cxnId="{A6C837AE-0AB7-4D6D-82E2-7C1CB7FF9C59}">
      <dgm:prSet/>
      <dgm:spPr/>
      <dgm:t>
        <a:bodyPr/>
        <a:lstStyle/>
        <a:p>
          <a:endParaRPr lang="fr-FR"/>
        </a:p>
      </dgm:t>
    </dgm:pt>
    <dgm:pt modelId="{723898AE-DAF4-41EE-B65B-CEC820496504}" type="pres">
      <dgm:prSet presAssocID="{3021CBD6-6B8B-44C9-BB81-B67F20D993CA}" presName="outerComposite" presStyleCnt="0">
        <dgm:presLayoutVars>
          <dgm:chMax val="5"/>
          <dgm:dir/>
          <dgm:resizeHandles val="exact"/>
        </dgm:presLayoutVars>
      </dgm:prSet>
      <dgm:spPr/>
      <dgm:t>
        <a:bodyPr/>
        <a:lstStyle/>
        <a:p>
          <a:endParaRPr lang="fr-FR"/>
        </a:p>
      </dgm:t>
    </dgm:pt>
    <dgm:pt modelId="{DBB8ED63-923F-408C-BE95-5C2F597348D9}" type="pres">
      <dgm:prSet presAssocID="{3021CBD6-6B8B-44C9-BB81-B67F20D993CA}" presName="dummyMaxCanvas" presStyleCnt="0">
        <dgm:presLayoutVars/>
      </dgm:prSet>
      <dgm:spPr/>
    </dgm:pt>
    <dgm:pt modelId="{CF3E1D08-105F-4277-A8D6-B3D23F81CAE6}" type="pres">
      <dgm:prSet presAssocID="{3021CBD6-6B8B-44C9-BB81-B67F20D993CA}" presName="FiveNodes_1" presStyleLbl="node1" presStyleIdx="0" presStyleCnt="5">
        <dgm:presLayoutVars>
          <dgm:bulletEnabled val="1"/>
        </dgm:presLayoutVars>
      </dgm:prSet>
      <dgm:spPr/>
      <dgm:t>
        <a:bodyPr/>
        <a:lstStyle/>
        <a:p>
          <a:endParaRPr lang="fr-FR"/>
        </a:p>
      </dgm:t>
    </dgm:pt>
    <dgm:pt modelId="{D4FB96E3-8A84-4B23-9E41-72A17E617888}" type="pres">
      <dgm:prSet presAssocID="{3021CBD6-6B8B-44C9-BB81-B67F20D993CA}" presName="FiveNodes_2" presStyleLbl="node1" presStyleIdx="1" presStyleCnt="5">
        <dgm:presLayoutVars>
          <dgm:bulletEnabled val="1"/>
        </dgm:presLayoutVars>
      </dgm:prSet>
      <dgm:spPr/>
      <dgm:t>
        <a:bodyPr/>
        <a:lstStyle/>
        <a:p>
          <a:endParaRPr lang="fr-FR"/>
        </a:p>
      </dgm:t>
    </dgm:pt>
    <dgm:pt modelId="{66CE720A-A20F-4942-BF7B-516A9946162B}" type="pres">
      <dgm:prSet presAssocID="{3021CBD6-6B8B-44C9-BB81-B67F20D993CA}" presName="FiveNodes_3" presStyleLbl="node1" presStyleIdx="2" presStyleCnt="5">
        <dgm:presLayoutVars>
          <dgm:bulletEnabled val="1"/>
        </dgm:presLayoutVars>
      </dgm:prSet>
      <dgm:spPr/>
      <dgm:t>
        <a:bodyPr/>
        <a:lstStyle/>
        <a:p>
          <a:endParaRPr lang="fr-FR"/>
        </a:p>
      </dgm:t>
    </dgm:pt>
    <dgm:pt modelId="{273F874F-B667-449E-9CA5-7546D5CA994F}" type="pres">
      <dgm:prSet presAssocID="{3021CBD6-6B8B-44C9-BB81-B67F20D993CA}" presName="FiveNodes_4" presStyleLbl="node1" presStyleIdx="3" presStyleCnt="5">
        <dgm:presLayoutVars>
          <dgm:bulletEnabled val="1"/>
        </dgm:presLayoutVars>
      </dgm:prSet>
      <dgm:spPr/>
      <dgm:t>
        <a:bodyPr/>
        <a:lstStyle/>
        <a:p>
          <a:endParaRPr lang="fr-FR"/>
        </a:p>
      </dgm:t>
    </dgm:pt>
    <dgm:pt modelId="{E557EDAF-167A-4D60-AB0A-46525BAE1D31}" type="pres">
      <dgm:prSet presAssocID="{3021CBD6-6B8B-44C9-BB81-B67F20D993CA}" presName="FiveNodes_5" presStyleLbl="node1" presStyleIdx="4" presStyleCnt="5">
        <dgm:presLayoutVars>
          <dgm:bulletEnabled val="1"/>
        </dgm:presLayoutVars>
      </dgm:prSet>
      <dgm:spPr/>
      <dgm:t>
        <a:bodyPr/>
        <a:lstStyle/>
        <a:p>
          <a:endParaRPr lang="fr-FR"/>
        </a:p>
      </dgm:t>
    </dgm:pt>
    <dgm:pt modelId="{11AAE034-878C-41CF-87D8-6EBF58AA430C}" type="pres">
      <dgm:prSet presAssocID="{3021CBD6-6B8B-44C9-BB81-B67F20D993CA}" presName="FiveConn_1-2" presStyleLbl="fgAccFollowNode1" presStyleIdx="0" presStyleCnt="4">
        <dgm:presLayoutVars>
          <dgm:bulletEnabled val="1"/>
        </dgm:presLayoutVars>
      </dgm:prSet>
      <dgm:spPr/>
      <dgm:t>
        <a:bodyPr/>
        <a:lstStyle/>
        <a:p>
          <a:endParaRPr lang="fr-FR"/>
        </a:p>
      </dgm:t>
    </dgm:pt>
    <dgm:pt modelId="{F8DF3F33-53E1-4CE4-96DE-E6D20173BEFD}" type="pres">
      <dgm:prSet presAssocID="{3021CBD6-6B8B-44C9-BB81-B67F20D993CA}" presName="FiveConn_2-3" presStyleLbl="fgAccFollowNode1" presStyleIdx="1" presStyleCnt="4">
        <dgm:presLayoutVars>
          <dgm:bulletEnabled val="1"/>
        </dgm:presLayoutVars>
      </dgm:prSet>
      <dgm:spPr/>
      <dgm:t>
        <a:bodyPr/>
        <a:lstStyle/>
        <a:p>
          <a:endParaRPr lang="fr-FR"/>
        </a:p>
      </dgm:t>
    </dgm:pt>
    <dgm:pt modelId="{88F5CA5E-98E9-43F7-A5E6-08B2806E13ED}" type="pres">
      <dgm:prSet presAssocID="{3021CBD6-6B8B-44C9-BB81-B67F20D993CA}" presName="FiveConn_3-4" presStyleLbl="fgAccFollowNode1" presStyleIdx="2" presStyleCnt="4">
        <dgm:presLayoutVars>
          <dgm:bulletEnabled val="1"/>
        </dgm:presLayoutVars>
      </dgm:prSet>
      <dgm:spPr/>
      <dgm:t>
        <a:bodyPr/>
        <a:lstStyle/>
        <a:p>
          <a:endParaRPr lang="fr-FR"/>
        </a:p>
      </dgm:t>
    </dgm:pt>
    <dgm:pt modelId="{A7E68447-D4B5-46BD-8C41-CF80A31F6B25}" type="pres">
      <dgm:prSet presAssocID="{3021CBD6-6B8B-44C9-BB81-B67F20D993CA}" presName="FiveConn_4-5" presStyleLbl="fgAccFollowNode1" presStyleIdx="3" presStyleCnt="4">
        <dgm:presLayoutVars>
          <dgm:bulletEnabled val="1"/>
        </dgm:presLayoutVars>
      </dgm:prSet>
      <dgm:spPr/>
      <dgm:t>
        <a:bodyPr/>
        <a:lstStyle/>
        <a:p>
          <a:endParaRPr lang="fr-FR"/>
        </a:p>
      </dgm:t>
    </dgm:pt>
    <dgm:pt modelId="{C649581F-311B-4979-9D9C-7A995EE817C0}" type="pres">
      <dgm:prSet presAssocID="{3021CBD6-6B8B-44C9-BB81-B67F20D993CA}" presName="FiveNodes_1_text" presStyleLbl="node1" presStyleIdx="4" presStyleCnt="5">
        <dgm:presLayoutVars>
          <dgm:bulletEnabled val="1"/>
        </dgm:presLayoutVars>
      </dgm:prSet>
      <dgm:spPr/>
      <dgm:t>
        <a:bodyPr/>
        <a:lstStyle/>
        <a:p>
          <a:endParaRPr lang="fr-FR"/>
        </a:p>
      </dgm:t>
    </dgm:pt>
    <dgm:pt modelId="{9B1A8266-5287-4DE1-8334-679C6B8D88EC}" type="pres">
      <dgm:prSet presAssocID="{3021CBD6-6B8B-44C9-BB81-B67F20D993CA}" presName="FiveNodes_2_text" presStyleLbl="node1" presStyleIdx="4" presStyleCnt="5">
        <dgm:presLayoutVars>
          <dgm:bulletEnabled val="1"/>
        </dgm:presLayoutVars>
      </dgm:prSet>
      <dgm:spPr/>
      <dgm:t>
        <a:bodyPr/>
        <a:lstStyle/>
        <a:p>
          <a:endParaRPr lang="fr-FR"/>
        </a:p>
      </dgm:t>
    </dgm:pt>
    <dgm:pt modelId="{EFBD93AB-DF61-4DE5-8386-1A93E7CA6567}" type="pres">
      <dgm:prSet presAssocID="{3021CBD6-6B8B-44C9-BB81-B67F20D993CA}" presName="FiveNodes_3_text" presStyleLbl="node1" presStyleIdx="4" presStyleCnt="5">
        <dgm:presLayoutVars>
          <dgm:bulletEnabled val="1"/>
        </dgm:presLayoutVars>
      </dgm:prSet>
      <dgm:spPr/>
      <dgm:t>
        <a:bodyPr/>
        <a:lstStyle/>
        <a:p>
          <a:endParaRPr lang="fr-FR"/>
        </a:p>
      </dgm:t>
    </dgm:pt>
    <dgm:pt modelId="{D75158FA-1E5D-4119-85E7-6D450644A1BF}" type="pres">
      <dgm:prSet presAssocID="{3021CBD6-6B8B-44C9-BB81-B67F20D993CA}" presName="FiveNodes_4_text" presStyleLbl="node1" presStyleIdx="4" presStyleCnt="5">
        <dgm:presLayoutVars>
          <dgm:bulletEnabled val="1"/>
        </dgm:presLayoutVars>
      </dgm:prSet>
      <dgm:spPr/>
      <dgm:t>
        <a:bodyPr/>
        <a:lstStyle/>
        <a:p>
          <a:endParaRPr lang="fr-FR"/>
        </a:p>
      </dgm:t>
    </dgm:pt>
    <dgm:pt modelId="{BF6642C2-CC56-4894-B8C0-614349A0DC62}" type="pres">
      <dgm:prSet presAssocID="{3021CBD6-6B8B-44C9-BB81-B67F20D993CA}" presName="FiveNodes_5_text" presStyleLbl="node1" presStyleIdx="4" presStyleCnt="5">
        <dgm:presLayoutVars>
          <dgm:bulletEnabled val="1"/>
        </dgm:presLayoutVars>
      </dgm:prSet>
      <dgm:spPr/>
      <dgm:t>
        <a:bodyPr/>
        <a:lstStyle/>
        <a:p>
          <a:endParaRPr lang="fr-FR"/>
        </a:p>
      </dgm:t>
    </dgm:pt>
  </dgm:ptLst>
  <dgm:cxnLst>
    <dgm:cxn modelId="{A889B258-339F-49F0-BDA0-7A0397ADFC0C}" type="presOf" srcId="{9C0E6A6E-F81D-43AF-96D8-7AF9FB1EF93D}" destId="{66CE720A-A20F-4942-BF7B-516A9946162B}" srcOrd="0" destOrd="0" presId="urn:microsoft.com/office/officeart/2005/8/layout/vProcess5"/>
    <dgm:cxn modelId="{C3BE3985-A2AE-417C-9837-0ED013204145}" srcId="{3021CBD6-6B8B-44C9-BB81-B67F20D993CA}" destId="{C3362A81-04F1-4C9E-BF4E-37D276B37C10}" srcOrd="6" destOrd="0" parTransId="{DDA4CA26-BA6C-42CB-A1C4-C4FE86A31912}" sibTransId="{8EFFD0AD-8BA6-41E3-B413-E3025200111E}"/>
    <dgm:cxn modelId="{01E6B497-7347-4375-9E1D-32B0BCDB7838}" type="presOf" srcId="{53414809-2C0E-4BCF-BE7C-F83D0A050187}" destId="{D75158FA-1E5D-4119-85E7-6D450644A1BF}" srcOrd="1" destOrd="0" presId="urn:microsoft.com/office/officeart/2005/8/layout/vProcess5"/>
    <dgm:cxn modelId="{9E45F198-AA99-4692-AA3C-7B3DA3F16839}" type="presOf" srcId="{3D7D692E-9289-49E4-A5C6-BAB98D252F85}" destId="{11AAE034-878C-41CF-87D8-6EBF58AA430C}" srcOrd="0" destOrd="0" presId="urn:microsoft.com/office/officeart/2005/8/layout/vProcess5"/>
    <dgm:cxn modelId="{F52599F1-E66C-493B-838E-2023CACC128B}" type="presOf" srcId="{9C0E6A6E-F81D-43AF-96D8-7AF9FB1EF93D}" destId="{EFBD93AB-DF61-4DE5-8386-1A93E7CA6567}" srcOrd="1" destOrd="0" presId="urn:microsoft.com/office/officeart/2005/8/layout/vProcess5"/>
    <dgm:cxn modelId="{E1D16560-2824-4078-BA8A-8789CE0FBBC6}" type="presOf" srcId="{C6BA3E68-0F21-4D48-BD2D-4CF7D6ED66D4}" destId="{E557EDAF-167A-4D60-AB0A-46525BAE1D31}" srcOrd="0" destOrd="0" presId="urn:microsoft.com/office/officeart/2005/8/layout/vProcess5"/>
    <dgm:cxn modelId="{2593D3E7-F713-49CD-8506-9FC205FE5793}" srcId="{3021CBD6-6B8B-44C9-BB81-B67F20D993CA}" destId="{91A4AEFB-6D48-4461-AF1E-F8183AFC897C}" srcOrd="5" destOrd="0" parTransId="{1CA4DFC9-EF24-43C0-9736-9B3A4B7664AE}" sibTransId="{714CBD40-B15C-4BA5-A9BF-837BF2F0153D}"/>
    <dgm:cxn modelId="{CA98F0DD-9C4E-44E5-B17A-CC6249A49502}" srcId="{3021CBD6-6B8B-44C9-BB81-B67F20D993CA}" destId="{582F9A8D-64D1-43FF-9CD0-AB0905C259A6}" srcOrd="1" destOrd="0" parTransId="{1CCB0BC2-2599-4A3A-B772-C913EBCBC1B5}" sibTransId="{0EC172D3-CFED-48F8-B58B-1651A75F43F6}"/>
    <dgm:cxn modelId="{A6C837AE-0AB7-4D6D-82E2-7C1CB7FF9C59}" srcId="{3021CBD6-6B8B-44C9-BB81-B67F20D993CA}" destId="{C6BA3E68-0F21-4D48-BD2D-4CF7D6ED66D4}" srcOrd="4" destOrd="0" parTransId="{068C617D-D8A9-42D0-A2AC-817278068B3A}" sibTransId="{71298949-0A64-456A-A4B2-999CF2C5D845}"/>
    <dgm:cxn modelId="{EB385E39-B80C-4176-8219-5597BFDCA562}" type="presOf" srcId="{582F9A8D-64D1-43FF-9CD0-AB0905C259A6}" destId="{D4FB96E3-8A84-4B23-9E41-72A17E617888}" srcOrd="0" destOrd="0" presId="urn:microsoft.com/office/officeart/2005/8/layout/vProcess5"/>
    <dgm:cxn modelId="{C53CE85F-2622-465C-B740-64F5B7A9B37E}" type="presOf" srcId="{582F9A8D-64D1-43FF-9CD0-AB0905C259A6}" destId="{9B1A8266-5287-4DE1-8334-679C6B8D88EC}" srcOrd="1" destOrd="0" presId="urn:microsoft.com/office/officeart/2005/8/layout/vProcess5"/>
    <dgm:cxn modelId="{BA9B15B9-1F35-4FE8-945B-4687EF3AFA28}" type="presOf" srcId="{C6BA3E68-0F21-4D48-BD2D-4CF7D6ED66D4}" destId="{BF6642C2-CC56-4894-B8C0-614349A0DC62}" srcOrd="1" destOrd="0" presId="urn:microsoft.com/office/officeart/2005/8/layout/vProcess5"/>
    <dgm:cxn modelId="{139BB311-2906-47F0-8458-F6122E7D43BA}" srcId="{3021CBD6-6B8B-44C9-BB81-B67F20D993CA}" destId="{53414809-2C0E-4BCF-BE7C-F83D0A050187}" srcOrd="3" destOrd="0" parTransId="{E2BCF381-975E-4F50-80E9-515EBD9A1273}" sibTransId="{3235365B-33D5-41B5-AD16-1D8DEE50502D}"/>
    <dgm:cxn modelId="{64953861-32A2-4B24-B012-055CE11F2BC6}" type="presOf" srcId="{0EC172D3-CFED-48F8-B58B-1651A75F43F6}" destId="{F8DF3F33-53E1-4CE4-96DE-E6D20173BEFD}" srcOrd="0" destOrd="0" presId="urn:microsoft.com/office/officeart/2005/8/layout/vProcess5"/>
    <dgm:cxn modelId="{A4A54CDD-C54C-4D6C-A201-820D86EDA38E}" type="presOf" srcId="{3235365B-33D5-41B5-AD16-1D8DEE50502D}" destId="{A7E68447-D4B5-46BD-8C41-CF80A31F6B25}" srcOrd="0" destOrd="0" presId="urn:microsoft.com/office/officeart/2005/8/layout/vProcess5"/>
    <dgm:cxn modelId="{60AAE081-9839-4F31-BE3E-66BE4C2D41AA}" srcId="{3021CBD6-6B8B-44C9-BB81-B67F20D993CA}" destId="{70059D72-8999-45A5-AF57-0556625AACB9}" srcOrd="0" destOrd="0" parTransId="{A6BE4B16-9BB1-4628-941D-02C708A37556}" sibTransId="{3D7D692E-9289-49E4-A5C6-BAB98D252F85}"/>
    <dgm:cxn modelId="{3DB55910-539C-4A7F-8BD1-6BD7EB131654}" type="presOf" srcId="{09613D9B-3654-4B35-BA35-58B148A001A0}" destId="{88F5CA5E-98E9-43F7-A5E6-08B2806E13ED}" srcOrd="0" destOrd="0" presId="urn:microsoft.com/office/officeart/2005/8/layout/vProcess5"/>
    <dgm:cxn modelId="{2EA87BF6-C1A8-446D-85C7-D97D0E01C6B4}" type="presOf" srcId="{3021CBD6-6B8B-44C9-BB81-B67F20D993CA}" destId="{723898AE-DAF4-41EE-B65B-CEC820496504}" srcOrd="0" destOrd="0" presId="urn:microsoft.com/office/officeart/2005/8/layout/vProcess5"/>
    <dgm:cxn modelId="{36335113-6013-465A-ADCD-103380134E89}" srcId="{3021CBD6-6B8B-44C9-BB81-B67F20D993CA}" destId="{9C0E6A6E-F81D-43AF-96D8-7AF9FB1EF93D}" srcOrd="2" destOrd="0" parTransId="{C4003754-9A39-478A-AFDF-C037A0D3D527}" sibTransId="{09613D9B-3654-4B35-BA35-58B148A001A0}"/>
    <dgm:cxn modelId="{8E21F400-BE3F-4C26-A582-A01A5D72BC7E}" type="presOf" srcId="{70059D72-8999-45A5-AF57-0556625AACB9}" destId="{CF3E1D08-105F-4277-A8D6-B3D23F81CAE6}" srcOrd="0" destOrd="0" presId="urn:microsoft.com/office/officeart/2005/8/layout/vProcess5"/>
    <dgm:cxn modelId="{28CA49CA-7963-4D59-97D4-543D899DFF55}" type="presOf" srcId="{53414809-2C0E-4BCF-BE7C-F83D0A050187}" destId="{273F874F-B667-449E-9CA5-7546D5CA994F}" srcOrd="0" destOrd="0" presId="urn:microsoft.com/office/officeart/2005/8/layout/vProcess5"/>
    <dgm:cxn modelId="{01FD6225-F712-46AF-B16A-12DE98D92987}" type="presOf" srcId="{70059D72-8999-45A5-AF57-0556625AACB9}" destId="{C649581F-311B-4979-9D9C-7A995EE817C0}" srcOrd="1" destOrd="0" presId="urn:microsoft.com/office/officeart/2005/8/layout/vProcess5"/>
    <dgm:cxn modelId="{DABC8F05-92F2-4125-B907-3966C631BFE8}" type="presParOf" srcId="{723898AE-DAF4-41EE-B65B-CEC820496504}" destId="{DBB8ED63-923F-408C-BE95-5C2F597348D9}" srcOrd="0" destOrd="0" presId="urn:microsoft.com/office/officeart/2005/8/layout/vProcess5"/>
    <dgm:cxn modelId="{DFB7F2B2-4A36-4AE6-9B77-EF933C48DF9C}" type="presParOf" srcId="{723898AE-DAF4-41EE-B65B-CEC820496504}" destId="{CF3E1D08-105F-4277-A8D6-B3D23F81CAE6}" srcOrd="1" destOrd="0" presId="urn:microsoft.com/office/officeart/2005/8/layout/vProcess5"/>
    <dgm:cxn modelId="{3EB15428-8433-45ED-B436-AFFFC57E0859}" type="presParOf" srcId="{723898AE-DAF4-41EE-B65B-CEC820496504}" destId="{D4FB96E3-8A84-4B23-9E41-72A17E617888}" srcOrd="2" destOrd="0" presId="urn:microsoft.com/office/officeart/2005/8/layout/vProcess5"/>
    <dgm:cxn modelId="{D8ECD4D7-6450-4F48-AD2F-911CAE5DACED}" type="presParOf" srcId="{723898AE-DAF4-41EE-B65B-CEC820496504}" destId="{66CE720A-A20F-4942-BF7B-516A9946162B}" srcOrd="3" destOrd="0" presId="urn:microsoft.com/office/officeart/2005/8/layout/vProcess5"/>
    <dgm:cxn modelId="{865241AD-B46B-4BD6-8023-DD58F904BF3B}" type="presParOf" srcId="{723898AE-DAF4-41EE-B65B-CEC820496504}" destId="{273F874F-B667-449E-9CA5-7546D5CA994F}" srcOrd="4" destOrd="0" presId="urn:microsoft.com/office/officeart/2005/8/layout/vProcess5"/>
    <dgm:cxn modelId="{687ECA2C-3145-4AFD-AF46-41C52814B637}" type="presParOf" srcId="{723898AE-DAF4-41EE-B65B-CEC820496504}" destId="{E557EDAF-167A-4D60-AB0A-46525BAE1D31}" srcOrd="5" destOrd="0" presId="urn:microsoft.com/office/officeart/2005/8/layout/vProcess5"/>
    <dgm:cxn modelId="{98B48E06-E364-4FF7-BD7F-4D7A1FAE4B6A}" type="presParOf" srcId="{723898AE-DAF4-41EE-B65B-CEC820496504}" destId="{11AAE034-878C-41CF-87D8-6EBF58AA430C}" srcOrd="6" destOrd="0" presId="urn:microsoft.com/office/officeart/2005/8/layout/vProcess5"/>
    <dgm:cxn modelId="{1DF39268-C83D-4A37-8E31-0764E584EA34}" type="presParOf" srcId="{723898AE-DAF4-41EE-B65B-CEC820496504}" destId="{F8DF3F33-53E1-4CE4-96DE-E6D20173BEFD}" srcOrd="7" destOrd="0" presId="urn:microsoft.com/office/officeart/2005/8/layout/vProcess5"/>
    <dgm:cxn modelId="{F10555DB-3B7A-48F0-9BD3-C291153ACEEC}" type="presParOf" srcId="{723898AE-DAF4-41EE-B65B-CEC820496504}" destId="{88F5CA5E-98E9-43F7-A5E6-08B2806E13ED}" srcOrd="8" destOrd="0" presId="urn:microsoft.com/office/officeart/2005/8/layout/vProcess5"/>
    <dgm:cxn modelId="{301DE849-215C-440C-812D-9363E2A0079B}" type="presParOf" srcId="{723898AE-DAF4-41EE-B65B-CEC820496504}" destId="{A7E68447-D4B5-46BD-8C41-CF80A31F6B25}" srcOrd="9" destOrd="0" presId="urn:microsoft.com/office/officeart/2005/8/layout/vProcess5"/>
    <dgm:cxn modelId="{D7B521E8-0C2B-4391-8FC3-274CA5781B81}" type="presParOf" srcId="{723898AE-DAF4-41EE-B65B-CEC820496504}" destId="{C649581F-311B-4979-9D9C-7A995EE817C0}" srcOrd="10" destOrd="0" presId="urn:microsoft.com/office/officeart/2005/8/layout/vProcess5"/>
    <dgm:cxn modelId="{DCFAE392-E05A-4428-88A6-77095078F11C}" type="presParOf" srcId="{723898AE-DAF4-41EE-B65B-CEC820496504}" destId="{9B1A8266-5287-4DE1-8334-679C6B8D88EC}" srcOrd="11" destOrd="0" presId="urn:microsoft.com/office/officeart/2005/8/layout/vProcess5"/>
    <dgm:cxn modelId="{E92E59E5-F6AF-4404-B931-96F00EF23F4F}" type="presParOf" srcId="{723898AE-DAF4-41EE-B65B-CEC820496504}" destId="{EFBD93AB-DF61-4DE5-8386-1A93E7CA6567}" srcOrd="12" destOrd="0" presId="urn:microsoft.com/office/officeart/2005/8/layout/vProcess5"/>
    <dgm:cxn modelId="{30B4B31D-412E-4FE8-939C-B36A6FEBCC1E}" type="presParOf" srcId="{723898AE-DAF4-41EE-B65B-CEC820496504}" destId="{D75158FA-1E5D-4119-85E7-6D450644A1BF}" srcOrd="13" destOrd="0" presId="urn:microsoft.com/office/officeart/2005/8/layout/vProcess5"/>
    <dgm:cxn modelId="{24326990-AB7B-49EA-947B-DE86AAD56B43}" type="presParOf" srcId="{723898AE-DAF4-41EE-B65B-CEC820496504}" destId="{BF6642C2-CC56-4894-B8C0-614349A0DC62}"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3021CBD6-6B8B-44C9-BB81-B67F20D993CA}" type="doc">
      <dgm:prSet loTypeId="urn:microsoft.com/office/officeart/2005/8/layout/vProcess5" loCatId="process" qsTypeId="urn:microsoft.com/office/officeart/2005/8/quickstyle/simple1" qsCatId="simple" csTypeId="urn:microsoft.com/office/officeart/2005/8/colors/accent1_4" csCatId="accent1" phldr="1"/>
      <dgm:spPr/>
      <dgm:t>
        <a:bodyPr/>
        <a:lstStyle/>
        <a:p>
          <a:endParaRPr lang="fr-FR"/>
        </a:p>
      </dgm:t>
    </dgm:pt>
    <dgm:pt modelId="{70059D72-8999-45A5-AF57-0556625AACB9}">
      <dgm:prSet phldrT="[Texte]" custT="1"/>
      <dgm:spPr>
        <a:xfrm>
          <a:off x="0" y="0"/>
          <a:ext cx="4224528" cy="576072"/>
        </a:xfrm>
        <a:solidFill>
          <a:srgbClr val="5B9BD5">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r"/>
          <a:r>
            <a:rPr lang="ar-DZ" sz="4000" b="1" dirty="0" smtClean="0">
              <a:latin typeface="Andalus" panose="02020603050405020304" pitchFamily="18" charset="-78"/>
              <a:cs typeface="Andalus" panose="02020603050405020304" pitchFamily="18" charset="-78"/>
            </a:rPr>
            <a:t>- الشعور بالإحباط ويصبح الفرد منعزلا.</a:t>
          </a:r>
          <a:endParaRPr lang="fr-FR" sz="4000" b="1" dirty="0">
            <a:solidFill>
              <a:sysClr val="window" lastClr="FFFFFF"/>
            </a:solidFill>
            <a:latin typeface="Andalus" panose="02020603050405020304" pitchFamily="18" charset="-78"/>
            <a:ea typeface="+mn-ea"/>
            <a:cs typeface="Andalus" panose="02020603050405020304" pitchFamily="18" charset="-78"/>
          </a:endParaRPr>
        </a:p>
      </dgm:t>
    </dgm:pt>
    <dgm:pt modelId="{A6BE4B16-9BB1-4628-941D-02C708A37556}" type="parTrans" cxnId="{60AAE081-9839-4F31-BE3E-66BE4C2D41AA}">
      <dgm:prSet/>
      <dgm:spPr/>
      <dgm:t>
        <a:bodyPr/>
        <a:lstStyle/>
        <a:p>
          <a:endParaRPr lang="fr-FR" sz="4000" b="1">
            <a:latin typeface="Andalus" panose="02020603050405020304" pitchFamily="18" charset="-78"/>
            <a:cs typeface="Andalus" panose="02020603050405020304" pitchFamily="18" charset="-78"/>
          </a:endParaRPr>
        </a:p>
      </dgm:t>
    </dgm:pt>
    <dgm:pt modelId="{3D7D692E-9289-49E4-A5C6-BAB98D252F85}" type="sibTrans" cxnId="{60AAE081-9839-4F31-BE3E-66BE4C2D41AA}">
      <dgm:prSet custT="1"/>
      <dgm:spPr>
        <a:xfrm>
          <a:off x="3850081" y="420852"/>
          <a:ext cx="374446" cy="374446"/>
        </a:xfrm>
        <a:solidFill>
          <a:srgbClr val="5B9BD5">
            <a:alpha val="90000"/>
            <a:tint val="55000"/>
            <a:hueOff val="0"/>
            <a:satOff val="0"/>
            <a:lumOff val="0"/>
            <a:alphaOff val="0"/>
          </a:srgbClr>
        </a:solidFill>
        <a:ln w="12700" cap="flat" cmpd="sng" algn="ctr">
          <a:solidFill>
            <a:srgbClr val="5B9BD5">
              <a:alpha val="90000"/>
              <a:tint val="55000"/>
              <a:hueOff val="0"/>
              <a:satOff val="0"/>
              <a:lumOff val="0"/>
              <a:alphaOff val="0"/>
            </a:srgbClr>
          </a:solidFill>
          <a:prstDash val="solid"/>
          <a:miter lim="800000"/>
        </a:ln>
        <a:effectLst/>
      </dgm:spPr>
      <dgm:t>
        <a:bodyPr/>
        <a:lstStyle/>
        <a:p>
          <a:endParaRPr lang="fr-FR" sz="4400" b="1">
            <a:solidFill>
              <a:sysClr val="windowText" lastClr="000000">
                <a:hueOff val="0"/>
                <a:satOff val="0"/>
                <a:lumOff val="0"/>
                <a:alphaOff val="0"/>
              </a:sysClr>
            </a:solidFill>
            <a:latin typeface="Andalus" panose="02020603050405020304" pitchFamily="18" charset="-78"/>
            <a:ea typeface="+mn-ea"/>
            <a:cs typeface="Andalus" panose="02020603050405020304" pitchFamily="18" charset="-78"/>
          </a:endParaRPr>
        </a:p>
      </dgm:t>
    </dgm:pt>
    <dgm:pt modelId="{C3362A81-04F1-4C9E-BF4E-37D276B37C10}">
      <dgm:prSet phldrT="[Texte]"/>
      <dgm:spPr/>
      <dgm:t>
        <a:bodyPr/>
        <a:lstStyle/>
        <a:p>
          <a:endParaRPr lang="fr-FR" sz="4000" b="1">
            <a:latin typeface="Andalus" panose="02020603050405020304" pitchFamily="18" charset="-78"/>
            <a:cs typeface="Andalus" panose="02020603050405020304" pitchFamily="18" charset="-78"/>
          </a:endParaRPr>
        </a:p>
      </dgm:t>
    </dgm:pt>
    <dgm:pt modelId="{DDA4CA26-BA6C-42CB-A1C4-C4FE86A31912}" type="parTrans" cxnId="{C3BE3985-A2AE-417C-9837-0ED013204145}">
      <dgm:prSet/>
      <dgm:spPr/>
      <dgm:t>
        <a:bodyPr/>
        <a:lstStyle/>
        <a:p>
          <a:endParaRPr lang="fr-FR" sz="4000" b="1">
            <a:latin typeface="Andalus" panose="02020603050405020304" pitchFamily="18" charset="-78"/>
            <a:cs typeface="Andalus" panose="02020603050405020304" pitchFamily="18" charset="-78"/>
          </a:endParaRPr>
        </a:p>
      </dgm:t>
    </dgm:pt>
    <dgm:pt modelId="{8EFFD0AD-8BA6-41E3-B413-E3025200111E}" type="sibTrans" cxnId="{C3BE3985-A2AE-417C-9837-0ED013204145}">
      <dgm:prSet/>
      <dgm:spPr/>
      <dgm:t>
        <a:bodyPr/>
        <a:lstStyle/>
        <a:p>
          <a:endParaRPr lang="fr-FR" sz="4000" b="1">
            <a:latin typeface="Andalus" panose="02020603050405020304" pitchFamily="18" charset="-78"/>
            <a:cs typeface="Andalus" panose="02020603050405020304" pitchFamily="18" charset="-78"/>
          </a:endParaRPr>
        </a:p>
      </dgm:t>
    </dgm:pt>
    <dgm:pt modelId="{59281106-F067-4E6E-92E7-AF0F65922CBD}">
      <dgm:prSet phldrT="[Texte]" custT="1"/>
      <dgm:spPr>
        <a:xfrm>
          <a:off x="0" y="0"/>
          <a:ext cx="4224528" cy="576072"/>
        </a:xfrm>
        <a:solidFill>
          <a:srgbClr val="5B9BD5">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r"/>
          <a:r>
            <a:rPr lang="ar-DZ" sz="4000" b="1" dirty="0" smtClean="0">
              <a:latin typeface="Andalus" panose="02020603050405020304" pitchFamily="18" charset="-78"/>
              <a:cs typeface="Andalus" panose="02020603050405020304" pitchFamily="18" charset="-78"/>
            </a:rPr>
            <a:t>- عدم القدرة على التعبير عن المشاعر والانفعالات.</a:t>
          </a:r>
        </a:p>
      </dgm:t>
    </dgm:pt>
    <dgm:pt modelId="{5E839040-6A42-46F0-8BBB-D835427D6785}" type="parTrans" cxnId="{45B7D953-956E-4F5C-842A-EC386D1ACB3C}">
      <dgm:prSet/>
      <dgm:spPr/>
      <dgm:t>
        <a:bodyPr/>
        <a:lstStyle/>
        <a:p>
          <a:endParaRPr lang="fr-FR" sz="4000" b="1">
            <a:latin typeface="Andalus" panose="02020603050405020304" pitchFamily="18" charset="-78"/>
            <a:cs typeface="Andalus" panose="02020603050405020304" pitchFamily="18" charset="-78"/>
          </a:endParaRPr>
        </a:p>
      </dgm:t>
    </dgm:pt>
    <dgm:pt modelId="{9929DD0F-EFE1-4034-B88A-5896827EA6EE}" type="sibTrans" cxnId="{45B7D953-956E-4F5C-842A-EC386D1ACB3C}">
      <dgm:prSet custT="1"/>
      <dgm:spPr/>
      <dgm:t>
        <a:bodyPr/>
        <a:lstStyle/>
        <a:p>
          <a:endParaRPr lang="fr-FR" sz="4400" b="1">
            <a:latin typeface="Andalus" panose="02020603050405020304" pitchFamily="18" charset="-78"/>
            <a:cs typeface="Andalus" panose="02020603050405020304" pitchFamily="18" charset="-78"/>
          </a:endParaRPr>
        </a:p>
      </dgm:t>
    </dgm:pt>
    <dgm:pt modelId="{2C0D6CA0-4223-4E75-9B4C-016B9D4CEDA9}">
      <dgm:prSet phldrT="[Texte]" custT="1"/>
      <dgm:spPr>
        <a:xfrm>
          <a:off x="0" y="0"/>
          <a:ext cx="4224528" cy="576072"/>
        </a:xfrm>
        <a:solidFill>
          <a:srgbClr val="5B9BD5">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r"/>
          <a:r>
            <a:rPr lang="ar-DZ" sz="4000" b="1" dirty="0" smtClean="0">
              <a:latin typeface="Andalus" panose="02020603050405020304" pitchFamily="18" charset="-78"/>
              <a:cs typeface="Andalus" panose="02020603050405020304" pitchFamily="18" charset="-78"/>
            </a:rPr>
            <a:t>- تنعكس سلبًا على الأداء المدرسي.</a:t>
          </a:r>
        </a:p>
      </dgm:t>
    </dgm:pt>
    <dgm:pt modelId="{33E5283E-F46F-4754-B8E0-37722FDC9D24}" type="parTrans" cxnId="{2151A547-3763-445D-B933-40A6DB432A1D}">
      <dgm:prSet/>
      <dgm:spPr/>
      <dgm:t>
        <a:bodyPr/>
        <a:lstStyle/>
        <a:p>
          <a:endParaRPr lang="fr-FR" sz="4000" b="1">
            <a:latin typeface="Andalus" panose="02020603050405020304" pitchFamily="18" charset="-78"/>
            <a:cs typeface="Andalus" panose="02020603050405020304" pitchFamily="18" charset="-78"/>
          </a:endParaRPr>
        </a:p>
      </dgm:t>
    </dgm:pt>
    <dgm:pt modelId="{5841E3D4-07CC-45FC-A89F-B415C47815E4}" type="sibTrans" cxnId="{2151A547-3763-445D-B933-40A6DB432A1D}">
      <dgm:prSet custT="1"/>
      <dgm:spPr/>
      <dgm:t>
        <a:bodyPr/>
        <a:lstStyle/>
        <a:p>
          <a:endParaRPr lang="fr-FR" sz="4400" b="1">
            <a:latin typeface="Andalus" panose="02020603050405020304" pitchFamily="18" charset="-78"/>
            <a:cs typeface="Andalus" panose="02020603050405020304" pitchFamily="18" charset="-78"/>
          </a:endParaRPr>
        </a:p>
      </dgm:t>
    </dgm:pt>
    <dgm:pt modelId="{A1E3AB9E-F2D8-4175-9114-9B4460672121}">
      <dgm:prSet phldrT="[Texte]" custT="1"/>
      <dgm:spPr>
        <a:xfrm>
          <a:off x="0" y="0"/>
          <a:ext cx="4224528" cy="576072"/>
        </a:xfrm>
        <a:solidFill>
          <a:srgbClr val="5B9BD5">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r"/>
          <a:r>
            <a:rPr lang="ar-DZ" sz="4000" b="1" dirty="0" smtClean="0">
              <a:latin typeface="Andalus" panose="02020603050405020304" pitchFamily="18" charset="-78"/>
              <a:cs typeface="Andalus" panose="02020603050405020304" pitchFamily="18" charset="-78"/>
            </a:rPr>
            <a:t>- تمتد المشكلة إلى مكان العمل.</a:t>
          </a:r>
        </a:p>
      </dgm:t>
    </dgm:pt>
    <dgm:pt modelId="{83809FD5-B6D8-4A9B-83CF-D0479D95BDAF}" type="parTrans" cxnId="{1A135F7C-5D80-46BD-A3A4-2AFA3B845033}">
      <dgm:prSet/>
      <dgm:spPr/>
      <dgm:t>
        <a:bodyPr/>
        <a:lstStyle/>
        <a:p>
          <a:endParaRPr lang="fr-FR" sz="4000" b="1">
            <a:latin typeface="Andalus" panose="02020603050405020304" pitchFamily="18" charset="-78"/>
            <a:cs typeface="Andalus" panose="02020603050405020304" pitchFamily="18" charset="-78"/>
          </a:endParaRPr>
        </a:p>
      </dgm:t>
    </dgm:pt>
    <dgm:pt modelId="{ED3DA5BB-7346-4C71-A8DF-9E4D0257F4C9}" type="sibTrans" cxnId="{1A135F7C-5D80-46BD-A3A4-2AFA3B845033}">
      <dgm:prSet custT="1"/>
      <dgm:spPr/>
      <dgm:t>
        <a:bodyPr/>
        <a:lstStyle/>
        <a:p>
          <a:endParaRPr lang="fr-FR" sz="4400" b="1">
            <a:latin typeface="Andalus" panose="02020603050405020304" pitchFamily="18" charset="-78"/>
            <a:cs typeface="Andalus" panose="02020603050405020304" pitchFamily="18" charset="-78"/>
          </a:endParaRPr>
        </a:p>
      </dgm:t>
    </dgm:pt>
    <dgm:pt modelId="{8156C635-C2B8-415C-BF3F-4C31EFCE1AEF}">
      <dgm:prSet phldrT="[Texte]" custT="1"/>
      <dgm:spPr>
        <a:xfrm>
          <a:off x="0" y="0"/>
          <a:ext cx="4224528" cy="576072"/>
        </a:xfrm>
        <a:solidFill>
          <a:srgbClr val="5B9BD5">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lgn="r"/>
          <a:r>
            <a:rPr lang="ar-DZ" sz="3600" b="1" dirty="0" smtClean="0">
              <a:latin typeface="Andalus" panose="02020603050405020304" pitchFamily="18" charset="-78"/>
              <a:cs typeface="Andalus" panose="02020603050405020304" pitchFamily="18" charset="-78"/>
            </a:rPr>
            <a:t>- تنعكس أيضا على السمات الشخصية كالقلق وعدم القدرة على ضبط الذات والانسحاب الاجتماعي.</a:t>
          </a:r>
          <a:endParaRPr lang="ar-DZ" sz="3600" b="1" dirty="0">
            <a:latin typeface="Andalus" panose="02020603050405020304" pitchFamily="18" charset="-78"/>
            <a:cs typeface="Andalus" panose="02020603050405020304" pitchFamily="18" charset="-78"/>
          </a:endParaRPr>
        </a:p>
      </dgm:t>
    </dgm:pt>
    <dgm:pt modelId="{2F8613AE-4D58-42CF-8AB8-0AC1E10A7A46}" type="parTrans" cxnId="{6D5CDADF-E662-46AE-84D1-2C9290730928}">
      <dgm:prSet/>
      <dgm:spPr/>
      <dgm:t>
        <a:bodyPr/>
        <a:lstStyle/>
        <a:p>
          <a:endParaRPr lang="fr-FR" sz="4000" b="1">
            <a:latin typeface="Andalus" panose="02020603050405020304" pitchFamily="18" charset="-78"/>
            <a:cs typeface="Andalus" panose="02020603050405020304" pitchFamily="18" charset="-78"/>
          </a:endParaRPr>
        </a:p>
      </dgm:t>
    </dgm:pt>
    <dgm:pt modelId="{CC16DE96-F828-455D-BC86-A4120C673A79}" type="sibTrans" cxnId="{6D5CDADF-E662-46AE-84D1-2C9290730928}">
      <dgm:prSet/>
      <dgm:spPr/>
      <dgm:t>
        <a:bodyPr/>
        <a:lstStyle/>
        <a:p>
          <a:endParaRPr lang="fr-FR" sz="4000" b="1">
            <a:latin typeface="Andalus" panose="02020603050405020304" pitchFamily="18" charset="-78"/>
            <a:cs typeface="Andalus" panose="02020603050405020304" pitchFamily="18" charset="-78"/>
          </a:endParaRPr>
        </a:p>
      </dgm:t>
    </dgm:pt>
    <dgm:pt modelId="{37BE7DD8-ECA4-48BF-B909-5AFF1DCF85B3}">
      <dgm:prSet phldrT="[Texte]"/>
      <dgm:spPr>
        <a:xfrm>
          <a:off x="0" y="0"/>
          <a:ext cx="4224528" cy="576072"/>
        </a:xfrm>
        <a:solidFill>
          <a:srgbClr val="5B9BD5">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fr-FR" sz="4000" b="1" dirty="0">
            <a:latin typeface="Andalus" panose="02020603050405020304" pitchFamily="18" charset="-78"/>
            <a:cs typeface="Andalus" panose="02020603050405020304" pitchFamily="18" charset="-78"/>
          </a:endParaRPr>
        </a:p>
      </dgm:t>
    </dgm:pt>
    <dgm:pt modelId="{70D3B77D-2F7D-45DD-BD9B-516ABB2D7A4F}" type="parTrans" cxnId="{5382FA08-6829-4052-9666-9536CDBE193B}">
      <dgm:prSet/>
      <dgm:spPr/>
      <dgm:t>
        <a:bodyPr/>
        <a:lstStyle/>
        <a:p>
          <a:endParaRPr lang="fr-FR" sz="4000" b="1">
            <a:latin typeface="Andalus" panose="02020603050405020304" pitchFamily="18" charset="-78"/>
            <a:cs typeface="Andalus" panose="02020603050405020304" pitchFamily="18" charset="-78"/>
          </a:endParaRPr>
        </a:p>
      </dgm:t>
    </dgm:pt>
    <dgm:pt modelId="{73C743EE-A210-4005-BE83-0888F7DBF68B}" type="sibTrans" cxnId="{5382FA08-6829-4052-9666-9536CDBE193B}">
      <dgm:prSet/>
      <dgm:spPr/>
      <dgm:t>
        <a:bodyPr/>
        <a:lstStyle/>
        <a:p>
          <a:endParaRPr lang="fr-FR" sz="4000" b="1">
            <a:latin typeface="Andalus" panose="02020603050405020304" pitchFamily="18" charset="-78"/>
            <a:cs typeface="Andalus" panose="02020603050405020304" pitchFamily="18" charset="-78"/>
          </a:endParaRPr>
        </a:p>
      </dgm:t>
    </dgm:pt>
    <dgm:pt modelId="{723898AE-DAF4-41EE-B65B-CEC820496504}" type="pres">
      <dgm:prSet presAssocID="{3021CBD6-6B8B-44C9-BB81-B67F20D993CA}" presName="outerComposite" presStyleCnt="0">
        <dgm:presLayoutVars>
          <dgm:chMax val="5"/>
          <dgm:dir/>
          <dgm:resizeHandles val="exact"/>
        </dgm:presLayoutVars>
      </dgm:prSet>
      <dgm:spPr/>
      <dgm:t>
        <a:bodyPr/>
        <a:lstStyle/>
        <a:p>
          <a:endParaRPr lang="fr-FR"/>
        </a:p>
      </dgm:t>
    </dgm:pt>
    <dgm:pt modelId="{DBB8ED63-923F-408C-BE95-5C2F597348D9}" type="pres">
      <dgm:prSet presAssocID="{3021CBD6-6B8B-44C9-BB81-B67F20D993CA}" presName="dummyMaxCanvas" presStyleCnt="0">
        <dgm:presLayoutVars/>
      </dgm:prSet>
      <dgm:spPr/>
    </dgm:pt>
    <dgm:pt modelId="{CF3E1D08-105F-4277-A8D6-B3D23F81CAE6}" type="pres">
      <dgm:prSet presAssocID="{3021CBD6-6B8B-44C9-BB81-B67F20D993CA}" presName="FiveNodes_1" presStyleLbl="node1" presStyleIdx="0" presStyleCnt="5">
        <dgm:presLayoutVars>
          <dgm:bulletEnabled val="1"/>
        </dgm:presLayoutVars>
      </dgm:prSet>
      <dgm:spPr/>
      <dgm:t>
        <a:bodyPr/>
        <a:lstStyle/>
        <a:p>
          <a:endParaRPr lang="fr-FR"/>
        </a:p>
      </dgm:t>
    </dgm:pt>
    <dgm:pt modelId="{D4FB96E3-8A84-4B23-9E41-72A17E617888}" type="pres">
      <dgm:prSet presAssocID="{3021CBD6-6B8B-44C9-BB81-B67F20D993CA}" presName="FiveNodes_2" presStyleLbl="node1" presStyleIdx="1" presStyleCnt="5" custScaleX="109350">
        <dgm:presLayoutVars>
          <dgm:bulletEnabled val="1"/>
        </dgm:presLayoutVars>
      </dgm:prSet>
      <dgm:spPr/>
      <dgm:t>
        <a:bodyPr/>
        <a:lstStyle/>
        <a:p>
          <a:endParaRPr lang="fr-FR"/>
        </a:p>
      </dgm:t>
    </dgm:pt>
    <dgm:pt modelId="{66CE720A-A20F-4942-BF7B-516A9946162B}" type="pres">
      <dgm:prSet presAssocID="{3021CBD6-6B8B-44C9-BB81-B67F20D993CA}" presName="FiveNodes_3" presStyleLbl="node1" presStyleIdx="2" presStyleCnt="5">
        <dgm:presLayoutVars>
          <dgm:bulletEnabled val="1"/>
        </dgm:presLayoutVars>
      </dgm:prSet>
      <dgm:spPr/>
      <dgm:t>
        <a:bodyPr/>
        <a:lstStyle/>
        <a:p>
          <a:endParaRPr lang="fr-FR"/>
        </a:p>
      </dgm:t>
    </dgm:pt>
    <dgm:pt modelId="{273F874F-B667-449E-9CA5-7546D5CA994F}" type="pres">
      <dgm:prSet presAssocID="{3021CBD6-6B8B-44C9-BB81-B67F20D993CA}" presName="FiveNodes_4" presStyleLbl="node1" presStyleIdx="3" presStyleCnt="5" custScaleY="58732">
        <dgm:presLayoutVars>
          <dgm:bulletEnabled val="1"/>
        </dgm:presLayoutVars>
      </dgm:prSet>
      <dgm:spPr/>
      <dgm:t>
        <a:bodyPr/>
        <a:lstStyle/>
        <a:p>
          <a:endParaRPr lang="fr-FR"/>
        </a:p>
      </dgm:t>
    </dgm:pt>
    <dgm:pt modelId="{E557EDAF-167A-4D60-AB0A-46525BAE1D31}" type="pres">
      <dgm:prSet presAssocID="{3021CBD6-6B8B-44C9-BB81-B67F20D993CA}" presName="FiveNodes_5" presStyleLbl="node1" presStyleIdx="4" presStyleCnt="5" custScaleY="125046">
        <dgm:presLayoutVars>
          <dgm:bulletEnabled val="1"/>
        </dgm:presLayoutVars>
      </dgm:prSet>
      <dgm:spPr/>
      <dgm:t>
        <a:bodyPr/>
        <a:lstStyle/>
        <a:p>
          <a:endParaRPr lang="fr-FR"/>
        </a:p>
      </dgm:t>
    </dgm:pt>
    <dgm:pt modelId="{11AAE034-878C-41CF-87D8-6EBF58AA430C}" type="pres">
      <dgm:prSet presAssocID="{3021CBD6-6B8B-44C9-BB81-B67F20D993CA}" presName="FiveConn_1-2" presStyleLbl="fgAccFollowNode1" presStyleIdx="0" presStyleCnt="4">
        <dgm:presLayoutVars>
          <dgm:bulletEnabled val="1"/>
        </dgm:presLayoutVars>
      </dgm:prSet>
      <dgm:spPr/>
      <dgm:t>
        <a:bodyPr/>
        <a:lstStyle/>
        <a:p>
          <a:endParaRPr lang="fr-FR"/>
        </a:p>
      </dgm:t>
    </dgm:pt>
    <dgm:pt modelId="{F8DF3F33-53E1-4CE4-96DE-E6D20173BEFD}" type="pres">
      <dgm:prSet presAssocID="{3021CBD6-6B8B-44C9-BB81-B67F20D993CA}" presName="FiveConn_2-3" presStyleLbl="fgAccFollowNode1" presStyleIdx="1" presStyleCnt="4">
        <dgm:presLayoutVars>
          <dgm:bulletEnabled val="1"/>
        </dgm:presLayoutVars>
      </dgm:prSet>
      <dgm:spPr/>
      <dgm:t>
        <a:bodyPr/>
        <a:lstStyle/>
        <a:p>
          <a:endParaRPr lang="fr-FR"/>
        </a:p>
      </dgm:t>
    </dgm:pt>
    <dgm:pt modelId="{88F5CA5E-98E9-43F7-A5E6-08B2806E13ED}" type="pres">
      <dgm:prSet presAssocID="{3021CBD6-6B8B-44C9-BB81-B67F20D993CA}" presName="FiveConn_3-4" presStyleLbl="fgAccFollowNode1" presStyleIdx="2" presStyleCnt="4">
        <dgm:presLayoutVars>
          <dgm:bulletEnabled val="1"/>
        </dgm:presLayoutVars>
      </dgm:prSet>
      <dgm:spPr/>
      <dgm:t>
        <a:bodyPr/>
        <a:lstStyle/>
        <a:p>
          <a:endParaRPr lang="fr-FR"/>
        </a:p>
      </dgm:t>
    </dgm:pt>
    <dgm:pt modelId="{A7E68447-D4B5-46BD-8C41-CF80A31F6B25}" type="pres">
      <dgm:prSet presAssocID="{3021CBD6-6B8B-44C9-BB81-B67F20D993CA}" presName="FiveConn_4-5" presStyleLbl="fgAccFollowNode1" presStyleIdx="3" presStyleCnt="4">
        <dgm:presLayoutVars>
          <dgm:bulletEnabled val="1"/>
        </dgm:presLayoutVars>
      </dgm:prSet>
      <dgm:spPr/>
      <dgm:t>
        <a:bodyPr/>
        <a:lstStyle/>
        <a:p>
          <a:endParaRPr lang="fr-FR"/>
        </a:p>
      </dgm:t>
    </dgm:pt>
    <dgm:pt modelId="{C649581F-311B-4979-9D9C-7A995EE817C0}" type="pres">
      <dgm:prSet presAssocID="{3021CBD6-6B8B-44C9-BB81-B67F20D993CA}" presName="FiveNodes_1_text" presStyleLbl="node1" presStyleIdx="4" presStyleCnt="5">
        <dgm:presLayoutVars>
          <dgm:bulletEnabled val="1"/>
        </dgm:presLayoutVars>
      </dgm:prSet>
      <dgm:spPr/>
      <dgm:t>
        <a:bodyPr/>
        <a:lstStyle/>
        <a:p>
          <a:endParaRPr lang="fr-FR"/>
        </a:p>
      </dgm:t>
    </dgm:pt>
    <dgm:pt modelId="{9B1A8266-5287-4DE1-8334-679C6B8D88EC}" type="pres">
      <dgm:prSet presAssocID="{3021CBD6-6B8B-44C9-BB81-B67F20D993CA}" presName="FiveNodes_2_text" presStyleLbl="node1" presStyleIdx="4" presStyleCnt="5">
        <dgm:presLayoutVars>
          <dgm:bulletEnabled val="1"/>
        </dgm:presLayoutVars>
      </dgm:prSet>
      <dgm:spPr/>
      <dgm:t>
        <a:bodyPr/>
        <a:lstStyle/>
        <a:p>
          <a:endParaRPr lang="fr-FR"/>
        </a:p>
      </dgm:t>
    </dgm:pt>
    <dgm:pt modelId="{EFBD93AB-DF61-4DE5-8386-1A93E7CA6567}" type="pres">
      <dgm:prSet presAssocID="{3021CBD6-6B8B-44C9-BB81-B67F20D993CA}" presName="FiveNodes_3_text" presStyleLbl="node1" presStyleIdx="4" presStyleCnt="5">
        <dgm:presLayoutVars>
          <dgm:bulletEnabled val="1"/>
        </dgm:presLayoutVars>
      </dgm:prSet>
      <dgm:spPr/>
      <dgm:t>
        <a:bodyPr/>
        <a:lstStyle/>
        <a:p>
          <a:endParaRPr lang="fr-FR"/>
        </a:p>
      </dgm:t>
    </dgm:pt>
    <dgm:pt modelId="{D75158FA-1E5D-4119-85E7-6D450644A1BF}" type="pres">
      <dgm:prSet presAssocID="{3021CBD6-6B8B-44C9-BB81-B67F20D993CA}" presName="FiveNodes_4_text" presStyleLbl="node1" presStyleIdx="4" presStyleCnt="5">
        <dgm:presLayoutVars>
          <dgm:bulletEnabled val="1"/>
        </dgm:presLayoutVars>
      </dgm:prSet>
      <dgm:spPr/>
      <dgm:t>
        <a:bodyPr/>
        <a:lstStyle/>
        <a:p>
          <a:endParaRPr lang="fr-FR"/>
        </a:p>
      </dgm:t>
    </dgm:pt>
    <dgm:pt modelId="{BF6642C2-CC56-4894-B8C0-614349A0DC62}" type="pres">
      <dgm:prSet presAssocID="{3021CBD6-6B8B-44C9-BB81-B67F20D993CA}" presName="FiveNodes_5_text" presStyleLbl="node1" presStyleIdx="4" presStyleCnt="5">
        <dgm:presLayoutVars>
          <dgm:bulletEnabled val="1"/>
        </dgm:presLayoutVars>
      </dgm:prSet>
      <dgm:spPr/>
      <dgm:t>
        <a:bodyPr/>
        <a:lstStyle/>
        <a:p>
          <a:endParaRPr lang="fr-FR"/>
        </a:p>
      </dgm:t>
    </dgm:pt>
  </dgm:ptLst>
  <dgm:cxnLst>
    <dgm:cxn modelId="{45B7D953-956E-4F5C-842A-EC386D1ACB3C}" srcId="{3021CBD6-6B8B-44C9-BB81-B67F20D993CA}" destId="{59281106-F067-4E6E-92E7-AF0F65922CBD}" srcOrd="1" destOrd="0" parTransId="{5E839040-6A42-46F0-8BBB-D835427D6785}" sibTransId="{9929DD0F-EFE1-4034-B88A-5896827EA6EE}"/>
    <dgm:cxn modelId="{2EA87BF6-C1A8-446D-85C7-D97D0E01C6B4}" type="presOf" srcId="{3021CBD6-6B8B-44C9-BB81-B67F20D993CA}" destId="{723898AE-DAF4-41EE-B65B-CEC820496504}" srcOrd="0" destOrd="0" presId="urn:microsoft.com/office/officeart/2005/8/layout/vProcess5"/>
    <dgm:cxn modelId="{ECC5BB3F-4AFF-491B-AC76-DA60FF57827D}" type="presOf" srcId="{A1E3AB9E-F2D8-4175-9114-9B4460672121}" destId="{D75158FA-1E5D-4119-85E7-6D450644A1BF}" srcOrd="1" destOrd="0" presId="urn:microsoft.com/office/officeart/2005/8/layout/vProcess5"/>
    <dgm:cxn modelId="{5382FA08-6829-4052-9666-9536CDBE193B}" srcId="{3021CBD6-6B8B-44C9-BB81-B67F20D993CA}" destId="{37BE7DD8-ECA4-48BF-B909-5AFF1DCF85B3}" srcOrd="5" destOrd="0" parTransId="{70D3B77D-2F7D-45DD-BD9B-516ABB2D7A4F}" sibTransId="{73C743EE-A210-4005-BE83-0888F7DBF68B}"/>
    <dgm:cxn modelId="{6D5CDADF-E662-46AE-84D1-2C9290730928}" srcId="{3021CBD6-6B8B-44C9-BB81-B67F20D993CA}" destId="{8156C635-C2B8-415C-BF3F-4C31EFCE1AEF}" srcOrd="4" destOrd="0" parTransId="{2F8613AE-4D58-42CF-8AB8-0AC1E10A7A46}" sibTransId="{CC16DE96-F828-455D-BC86-A4120C673A79}"/>
    <dgm:cxn modelId="{C595C63A-73E6-4812-B787-0CFD378579FC}" type="presOf" srcId="{70059D72-8999-45A5-AF57-0556625AACB9}" destId="{C649581F-311B-4979-9D9C-7A995EE817C0}" srcOrd="1" destOrd="0" presId="urn:microsoft.com/office/officeart/2005/8/layout/vProcess5"/>
    <dgm:cxn modelId="{2151A547-3763-445D-B933-40A6DB432A1D}" srcId="{3021CBD6-6B8B-44C9-BB81-B67F20D993CA}" destId="{2C0D6CA0-4223-4E75-9B4C-016B9D4CEDA9}" srcOrd="2" destOrd="0" parTransId="{33E5283E-F46F-4754-B8E0-37722FDC9D24}" sibTransId="{5841E3D4-07CC-45FC-A89F-B415C47815E4}"/>
    <dgm:cxn modelId="{63BE0030-4769-4650-955E-E6B9E9614C97}" type="presOf" srcId="{ED3DA5BB-7346-4C71-A8DF-9E4D0257F4C9}" destId="{A7E68447-D4B5-46BD-8C41-CF80A31F6B25}" srcOrd="0" destOrd="0" presId="urn:microsoft.com/office/officeart/2005/8/layout/vProcess5"/>
    <dgm:cxn modelId="{1A135F7C-5D80-46BD-A3A4-2AFA3B845033}" srcId="{3021CBD6-6B8B-44C9-BB81-B67F20D993CA}" destId="{A1E3AB9E-F2D8-4175-9114-9B4460672121}" srcOrd="3" destOrd="0" parTransId="{83809FD5-B6D8-4A9B-83CF-D0479D95BDAF}" sibTransId="{ED3DA5BB-7346-4C71-A8DF-9E4D0257F4C9}"/>
    <dgm:cxn modelId="{8A3917FD-A559-4FED-8603-8EE6A8295452}" type="presOf" srcId="{A1E3AB9E-F2D8-4175-9114-9B4460672121}" destId="{273F874F-B667-449E-9CA5-7546D5CA994F}" srcOrd="0" destOrd="0" presId="urn:microsoft.com/office/officeart/2005/8/layout/vProcess5"/>
    <dgm:cxn modelId="{60AAE081-9839-4F31-BE3E-66BE4C2D41AA}" srcId="{3021CBD6-6B8B-44C9-BB81-B67F20D993CA}" destId="{70059D72-8999-45A5-AF57-0556625AACB9}" srcOrd="0" destOrd="0" parTransId="{A6BE4B16-9BB1-4628-941D-02C708A37556}" sibTransId="{3D7D692E-9289-49E4-A5C6-BAB98D252F85}"/>
    <dgm:cxn modelId="{2C3B4417-CF8F-482B-BFB0-C39C04013C9C}" type="presOf" srcId="{59281106-F067-4E6E-92E7-AF0F65922CBD}" destId="{D4FB96E3-8A84-4B23-9E41-72A17E617888}" srcOrd="0" destOrd="0" presId="urn:microsoft.com/office/officeart/2005/8/layout/vProcess5"/>
    <dgm:cxn modelId="{43DDAD1B-BE55-4F56-9C9B-FF6D550FAC39}" type="presOf" srcId="{8156C635-C2B8-415C-BF3F-4C31EFCE1AEF}" destId="{E557EDAF-167A-4D60-AB0A-46525BAE1D31}" srcOrd="0" destOrd="0" presId="urn:microsoft.com/office/officeart/2005/8/layout/vProcess5"/>
    <dgm:cxn modelId="{22BCB077-696E-441B-B9EF-7425D7FC399A}" type="presOf" srcId="{2C0D6CA0-4223-4E75-9B4C-016B9D4CEDA9}" destId="{EFBD93AB-DF61-4DE5-8386-1A93E7CA6567}" srcOrd="1" destOrd="0" presId="urn:microsoft.com/office/officeart/2005/8/layout/vProcess5"/>
    <dgm:cxn modelId="{137CB3DD-2960-4231-8D10-6D1B806D01BD}" type="presOf" srcId="{2C0D6CA0-4223-4E75-9B4C-016B9D4CEDA9}" destId="{66CE720A-A20F-4942-BF7B-516A9946162B}" srcOrd="0" destOrd="0" presId="urn:microsoft.com/office/officeart/2005/8/layout/vProcess5"/>
    <dgm:cxn modelId="{A3EB4BCE-742C-43D8-B6EC-66752C65E1ED}" type="presOf" srcId="{9929DD0F-EFE1-4034-B88A-5896827EA6EE}" destId="{F8DF3F33-53E1-4CE4-96DE-E6D20173BEFD}" srcOrd="0" destOrd="0" presId="urn:microsoft.com/office/officeart/2005/8/layout/vProcess5"/>
    <dgm:cxn modelId="{DCF52B80-D617-45CC-A344-20CFD48F70D0}" type="presOf" srcId="{8156C635-C2B8-415C-BF3F-4C31EFCE1AEF}" destId="{BF6642C2-CC56-4894-B8C0-614349A0DC62}" srcOrd="1" destOrd="0" presId="urn:microsoft.com/office/officeart/2005/8/layout/vProcess5"/>
    <dgm:cxn modelId="{C3BE3985-A2AE-417C-9837-0ED013204145}" srcId="{3021CBD6-6B8B-44C9-BB81-B67F20D993CA}" destId="{C3362A81-04F1-4C9E-BF4E-37D276B37C10}" srcOrd="6" destOrd="0" parTransId="{DDA4CA26-BA6C-42CB-A1C4-C4FE86A31912}" sibTransId="{8EFFD0AD-8BA6-41E3-B413-E3025200111E}"/>
    <dgm:cxn modelId="{628A9180-93E5-488F-A9E4-C47EA7898DD5}" type="presOf" srcId="{59281106-F067-4E6E-92E7-AF0F65922CBD}" destId="{9B1A8266-5287-4DE1-8334-679C6B8D88EC}" srcOrd="1" destOrd="0" presId="urn:microsoft.com/office/officeart/2005/8/layout/vProcess5"/>
    <dgm:cxn modelId="{1421581B-E3C6-430B-BA54-C958A9396BBE}" type="presOf" srcId="{3D7D692E-9289-49E4-A5C6-BAB98D252F85}" destId="{11AAE034-878C-41CF-87D8-6EBF58AA430C}" srcOrd="0" destOrd="0" presId="urn:microsoft.com/office/officeart/2005/8/layout/vProcess5"/>
    <dgm:cxn modelId="{A1301816-B20F-44FA-BF86-F7909498802B}" type="presOf" srcId="{70059D72-8999-45A5-AF57-0556625AACB9}" destId="{CF3E1D08-105F-4277-A8D6-B3D23F81CAE6}" srcOrd="0" destOrd="0" presId="urn:microsoft.com/office/officeart/2005/8/layout/vProcess5"/>
    <dgm:cxn modelId="{7CE72535-55AD-41CA-99E9-FF9FB71C39A6}" type="presOf" srcId="{5841E3D4-07CC-45FC-A89F-B415C47815E4}" destId="{88F5CA5E-98E9-43F7-A5E6-08B2806E13ED}" srcOrd="0" destOrd="0" presId="urn:microsoft.com/office/officeart/2005/8/layout/vProcess5"/>
    <dgm:cxn modelId="{DABC8F05-92F2-4125-B907-3966C631BFE8}" type="presParOf" srcId="{723898AE-DAF4-41EE-B65B-CEC820496504}" destId="{DBB8ED63-923F-408C-BE95-5C2F597348D9}" srcOrd="0" destOrd="0" presId="urn:microsoft.com/office/officeart/2005/8/layout/vProcess5"/>
    <dgm:cxn modelId="{3804F49F-656D-468E-A1A4-BFAD32837A98}" type="presParOf" srcId="{723898AE-DAF4-41EE-B65B-CEC820496504}" destId="{CF3E1D08-105F-4277-A8D6-B3D23F81CAE6}" srcOrd="1" destOrd="0" presId="urn:microsoft.com/office/officeart/2005/8/layout/vProcess5"/>
    <dgm:cxn modelId="{B4F143CA-6FAF-4940-80D0-7F8273039762}" type="presParOf" srcId="{723898AE-DAF4-41EE-B65B-CEC820496504}" destId="{D4FB96E3-8A84-4B23-9E41-72A17E617888}" srcOrd="2" destOrd="0" presId="urn:microsoft.com/office/officeart/2005/8/layout/vProcess5"/>
    <dgm:cxn modelId="{30D81B09-6689-4DAB-9F7A-E31B87BE54FB}" type="presParOf" srcId="{723898AE-DAF4-41EE-B65B-CEC820496504}" destId="{66CE720A-A20F-4942-BF7B-516A9946162B}" srcOrd="3" destOrd="0" presId="urn:microsoft.com/office/officeart/2005/8/layout/vProcess5"/>
    <dgm:cxn modelId="{F68F360A-F921-45A7-8DBB-C4C87E3CDB75}" type="presParOf" srcId="{723898AE-DAF4-41EE-B65B-CEC820496504}" destId="{273F874F-B667-449E-9CA5-7546D5CA994F}" srcOrd="4" destOrd="0" presId="urn:microsoft.com/office/officeart/2005/8/layout/vProcess5"/>
    <dgm:cxn modelId="{609C5C3E-739C-40C9-9D5D-ECB5CD271C74}" type="presParOf" srcId="{723898AE-DAF4-41EE-B65B-CEC820496504}" destId="{E557EDAF-167A-4D60-AB0A-46525BAE1D31}" srcOrd="5" destOrd="0" presId="urn:microsoft.com/office/officeart/2005/8/layout/vProcess5"/>
    <dgm:cxn modelId="{FCEAACE7-0EE9-4225-AE88-8338B2B2FD46}" type="presParOf" srcId="{723898AE-DAF4-41EE-B65B-CEC820496504}" destId="{11AAE034-878C-41CF-87D8-6EBF58AA430C}" srcOrd="6" destOrd="0" presId="urn:microsoft.com/office/officeart/2005/8/layout/vProcess5"/>
    <dgm:cxn modelId="{E890FD7C-D721-4075-B12B-D1FDEBEB4BC5}" type="presParOf" srcId="{723898AE-DAF4-41EE-B65B-CEC820496504}" destId="{F8DF3F33-53E1-4CE4-96DE-E6D20173BEFD}" srcOrd="7" destOrd="0" presId="urn:microsoft.com/office/officeart/2005/8/layout/vProcess5"/>
    <dgm:cxn modelId="{8F259599-0D56-49C9-B470-C40445842726}" type="presParOf" srcId="{723898AE-DAF4-41EE-B65B-CEC820496504}" destId="{88F5CA5E-98E9-43F7-A5E6-08B2806E13ED}" srcOrd="8" destOrd="0" presId="urn:microsoft.com/office/officeart/2005/8/layout/vProcess5"/>
    <dgm:cxn modelId="{82D7DC4A-3041-4EDA-A9E9-8CA74F66ECF1}" type="presParOf" srcId="{723898AE-DAF4-41EE-B65B-CEC820496504}" destId="{A7E68447-D4B5-46BD-8C41-CF80A31F6B25}" srcOrd="9" destOrd="0" presId="urn:microsoft.com/office/officeart/2005/8/layout/vProcess5"/>
    <dgm:cxn modelId="{3C8B1A5B-BE24-4AFD-92D2-C117958621F4}" type="presParOf" srcId="{723898AE-DAF4-41EE-B65B-CEC820496504}" destId="{C649581F-311B-4979-9D9C-7A995EE817C0}" srcOrd="10" destOrd="0" presId="urn:microsoft.com/office/officeart/2005/8/layout/vProcess5"/>
    <dgm:cxn modelId="{C822483F-4780-4EAB-9BB4-011974CF0A16}" type="presParOf" srcId="{723898AE-DAF4-41EE-B65B-CEC820496504}" destId="{9B1A8266-5287-4DE1-8334-679C6B8D88EC}" srcOrd="11" destOrd="0" presId="urn:microsoft.com/office/officeart/2005/8/layout/vProcess5"/>
    <dgm:cxn modelId="{7F42BD5B-DE2D-4D1F-A7A7-BA92080482E8}" type="presParOf" srcId="{723898AE-DAF4-41EE-B65B-CEC820496504}" destId="{EFBD93AB-DF61-4DE5-8386-1A93E7CA6567}" srcOrd="12" destOrd="0" presId="urn:microsoft.com/office/officeart/2005/8/layout/vProcess5"/>
    <dgm:cxn modelId="{DEB2CE56-D76D-4FE2-A3E2-1DE1A12669A6}" type="presParOf" srcId="{723898AE-DAF4-41EE-B65B-CEC820496504}" destId="{D75158FA-1E5D-4119-85E7-6D450644A1BF}" srcOrd="13" destOrd="0" presId="urn:microsoft.com/office/officeart/2005/8/layout/vProcess5"/>
    <dgm:cxn modelId="{E6E7454A-B825-49F5-B971-BF6238F5402B}" type="presParOf" srcId="{723898AE-DAF4-41EE-B65B-CEC820496504}" destId="{BF6642C2-CC56-4894-B8C0-614349A0DC62}" srcOrd="14"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E1D08-105F-4277-A8D6-B3D23F81CAE6}">
      <dsp:nvSpPr>
        <dsp:cNvPr id="0" name=""/>
        <dsp:cNvSpPr/>
      </dsp:nvSpPr>
      <dsp:spPr>
        <a:xfrm>
          <a:off x="0" y="0"/>
          <a:ext cx="6167673" cy="895574"/>
        </a:xfrm>
        <a:prstGeom prst="roundRect">
          <a:avLst>
            <a:gd name="adj" fmla="val 10000"/>
          </a:avLst>
        </a:prstGeom>
        <a:solidFill>
          <a:srgbClr val="5B9BD5">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ar-DZ" sz="3900" kern="1200" dirty="0">
              <a:solidFill>
                <a:sysClr val="window" lastClr="FFFFFF"/>
              </a:solidFill>
              <a:latin typeface="Calibri" panose="020F0502020204030204"/>
              <a:ea typeface="+mn-ea"/>
              <a:cs typeface="Arial" panose="020B0604020202020204" pitchFamily="34" charset="0"/>
            </a:rPr>
            <a:t>‏تأخر </a:t>
          </a:r>
          <a:r>
            <a:rPr lang="ar-DZ" sz="3900" kern="1200" dirty="0" smtClean="0">
              <a:solidFill>
                <a:sysClr val="window" lastClr="FFFFFF"/>
              </a:solidFill>
              <a:latin typeface="Calibri" panose="020F0502020204030204"/>
              <a:ea typeface="+mn-ea"/>
              <a:cs typeface="Arial" panose="020B0604020202020204" pitchFamily="34" charset="0"/>
            </a:rPr>
            <a:t>بدء الكلام </a:t>
          </a:r>
          <a:endParaRPr lang="fr-FR" sz="3900" kern="1200" dirty="0">
            <a:solidFill>
              <a:sysClr val="window" lastClr="FFFFFF"/>
            </a:solidFill>
            <a:latin typeface="Calibri" panose="020F0502020204030204"/>
            <a:ea typeface="+mn-ea"/>
            <a:cs typeface="+mn-cs"/>
          </a:endParaRPr>
        </a:p>
      </dsp:txBody>
      <dsp:txXfrm>
        <a:off x="26230" y="26230"/>
        <a:ext cx="5096498" cy="843114"/>
      </dsp:txXfrm>
    </dsp:sp>
    <dsp:sp modelId="{D4FB96E3-8A84-4B23-9E41-72A17E617888}">
      <dsp:nvSpPr>
        <dsp:cNvPr id="0" name=""/>
        <dsp:cNvSpPr/>
      </dsp:nvSpPr>
      <dsp:spPr>
        <a:xfrm>
          <a:off x="460573" y="1019959"/>
          <a:ext cx="6167673" cy="895574"/>
        </a:xfrm>
        <a:prstGeom prst="roundRect">
          <a:avLst>
            <a:gd name="adj" fmla="val 10000"/>
          </a:avLst>
        </a:prstGeom>
        <a:solidFill>
          <a:srgbClr val="5B9BD5">
            <a:shade val="50000"/>
            <a:hueOff val="133703"/>
            <a:satOff val="3582"/>
            <a:lumOff val="1578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ar-DZ" sz="3900" kern="1200" dirty="0">
              <a:solidFill>
                <a:sysClr val="window" lastClr="FFFFFF"/>
              </a:solidFill>
              <a:latin typeface="Calibri" panose="020F0502020204030204"/>
              <a:ea typeface="+mn-ea"/>
              <a:cs typeface="Arial" panose="020B0604020202020204" pitchFamily="34" charset="0"/>
            </a:rPr>
            <a:t>ضعف المحصول اللغوي </a:t>
          </a:r>
          <a:endParaRPr lang="fr-FR" sz="3900" kern="1200" dirty="0">
            <a:solidFill>
              <a:sysClr val="window" lastClr="FFFFFF"/>
            </a:solidFill>
            <a:latin typeface="Calibri" panose="020F0502020204030204"/>
            <a:ea typeface="+mn-ea"/>
            <a:cs typeface="+mn-cs"/>
          </a:endParaRPr>
        </a:p>
      </dsp:txBody>
      <dsp:txXfrm>
        <a:off x="486803" y="1046189"/>
        <a:ext cx="5072517" cy="843114"/>
      </dsp:txXfrm>
    </dsp:sp>
    <dsp:sp modelId="{66CE720A-A20F-4942-BF7B-516A9946162B}">
      <dsp:nvSpPr>
        <dsp:cNvPr id="0" name=""/>
        <dsp:cNvSpPr/>
      </dsp:nvSpPr>
      <dsp:spPr>
        <a:xfrm>
          <a:off x="921146" y="2039918"/>
          <a:ext cx="6167673" cy="895574"/>
        </a:xfrm>
        <a:prstGeom prst="roundRect">
          <a:avLst>
            <a:gd name="adj" fmla="val 10000"/>
          </a:avLst>
        </a:prstGeom>
        <a:solidFill>
          <a:srgbClr val="5B9BD5">
            <a:shade val="50000"/>
            <a:hueOff val="267407"/>
            <a:satOff val="7164"/>
            <a:lumOff val="3156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ar-DZ" sz="3900" kern="1200">
              <a:solidFill>
                <a:sysClr val="window" lastClr="FFFFFF"/>
              </a:solidFill>
              <a:latin typeface="Calibri" panose="020F0502020204030204"/>
              <a:ea typeface="+mn-ea"/>
              <a:cs typeface="Arial" panose="020B0604020202020204" pitchFamily="34" charset="0"/>
            </a:rPr>
            <a:t>صعوبة النطق </a:t>
          </a:r>
          <a:endParaRPr lang="fr-FR" sz="3900" kern="1200">
            <a:solidFill>
              <a:sysClr val="window" lastClr="FFFFFF"/>
            </a:solidFill>
            <a:latin typeface="Calibri" panose="020F0502020204030204"/>
            <a:ea typeface="+mn-ea"/>
            <a:cs typeface="+mn-cs"/>
          </a:endParaRPr>
        </a:p>
      </dsp:txBody>
      <dsp:txXfrm>
        <a:off x="947376" y="2066148"/>
        <a:ext cx="5072517" cy="843114"/>
      </dsp:txXfrm>
    </dsp:sp>
    <dsp:sp modelId="{273F874F-B667-449E-9CA5-7546D5CA994F}">
      <dsp:nvSpPr>
        <dsp:cNvPr id="0" name=""/>
        <dsp:cNvSpPr/>
      </dsp:nvSpPr>
      <dsp:spPr>
        <a:xfrm>
          <a:off x="1381719" y="3059878"/>
          <a:ext cx="6167673" cy="895574"/>
        </a:xfrm>
        <a:prstGeom prst="roundRect">
          <a:avLst>
            <a:gd name="adj" fmla="val 10000"/>
          </a:avLst>
        </a:prstGeom>
        <a:solidFill>
          <a:srgbClr val="5B9BD5">
            <a:shade val="50000"/>
            <a:hueOff val="267407"/>
            <a:satOff val="7164"/>
            <a:lumOff val="31562"/>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ar-DZ" sz="3900" kern="1200">
              <a:solidFill>
                <a:sysClr val="window" lastClr="FFFFFF"/>
              </a:solidFill>
              <a:latin typeface="Calibri" panose="020F0502020204030204"/>
              <a:ea typeface="+mn-ea"/>
              <a:cs typeface="Arial" panose="020B0604020202020204" pitchFamily="34" charset="0"/>
            </a:rPr>
            <a:t>عدم القدرة على التعبير </a:t>
          </a:r>
          <a:endParaRPr lang="fr-FR" sz="3900" kern="1200">
            <a:solidFill>
              <a:sysClr val="window" lastClr="FFFFFF"/>
            </a:solidFill>
            <a:latin typeface="Calibri" panose="020F0502020204030204"/>
            <a:ea typeface="+mn-ea"/>
            <a:cs typeface="+mn-cs"/>
          </a:endParaRPr>
        </a:p>
      </dsp:txBody>
      <dsp:txXfrm>
        <a:off x="1407949" y="3086108"/>
        <a:ext cx="5072517" cy="843114"/>
      </dsp:txXfrm>
    </dsp:sp>
    <dsp:sp modelId="{E557EDAF-167A-4D60-AB0A-46525BAE1D31}">
      <dsp:nvSpPr>
        <dsp:cNvPr id="0" name=""/>
        <dsp:cNvSpPr/>
      </dsp:nvSpPr>
      <dsp:spPr>
        <a:xfrm>
          <a:off x="1842292" y="4079837"/>
          <a:ext cx="6167673" cy="895574"/>
        </a:xfrm>
        <a:prstGeom prst="roundRect">
          <a:avLst>
            <a:gd name="adj" fmla="val 10000"/>
          </a:avLst>
        </a:prstGeom>
        <a:solidFill>
          <a:srgbClr val="5B9BD5">
            <a:shade val="50000"/>
            <a:hueOff val="133703"/>
            <a:satOff val="3582"/>
            <a:lumOff val="1578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8590" tIns="148590" rIns="148590" bIns="148590" numCol="1" spcCol="1270" anchor="ctr" anchorCtr="0">
          <a:noAutofit/>
        </a:bodyPr>
        <a:lstStyle/>
        <a:p>
          <a:pPr lvl="0" algn="l" defTabSz="1733550">
            <a:lnSpc>
              <a:spcPct val="90000"/>
            </a:lnSpc>
            <a:spcBef>
              <a:spcPct val="0"/>
            </a:spcBef>
            <a:spcAft>
              <a:spcPct val="35000"/>
            </a:spcAft>
          </a:pPr>
          <a:r>
            <a:rPr lang="ar-DZ" sz="3900" kern="1200">
              <a:solidFill>
                <a:sysClr val="window" lastClr="FFFFFF"/>
              </a:solidFill>
              <a:latin typeface="Calibri" panose="020F0502020204030204"/>
              <a:ea typeface="+mn-ea"/>
              <a:cs typeface="Arial" panose="020B0604020202020204" pitchFamily="34" charset="0"/>
            </a:rPr>
            <a:t>الكلام الطفيلي</a:t>
          </a:r>
          <a:endParaRPr lang="fr-FR" sz="3900" kern="1200">
            <a:solidFill>
              <a:sysClr val="window" lastClr="FFFFFF"/>
            </a:solidFill>
            <a:latin typeface="Calibri" panose="020F0502020204030204"/>
            <a:ea typeface="+mn-ea"/>
            <a:cs typeface="+mn-cs"/>
          </a:endParaRPr>
        </a:p>
      </dsp:txBody>
      <dsp:txXfrm>
        <a:off x="1868522" y="4106067"/>
        <a:ext cx="5072517" cy="843114"/>
      </dsp:txXfrm>
    </dsp:sp>
    <dsp:sp modelId="{11AAE034-878C-41CF-87D8-6EBF58AA430C}">
      <dsp:nvSpPr>
        <dsp:cNvPr id="0" name=""/>
        <dsp:cNvSpPr/>
      </dsp:nvSpPr>
      <dsp:spPr>
        <a:xfrm>
          <a:off x="5585550" y="654266"/>
          <a:ext cx="582123" cy="582123"/>
        </a:xfrm>
        <a:prstGeom prst="downArrow">
          <a:avLst>
            <a:gd name="adj1" fmla="val 55000"/>
            <a:gd name="adj2" fmla="val 45000"/>
          </a:avLst>
        </a:prstGeom>
        <a:solidFill>
          <a:srgbClr val="5B9BD5">
            <a:alpha val="90000"/>
            <a:tint val="55000"/>
            <a:hueOff val="0"/>
            <a:satOff val="0"/>
            <a:lumOff val="0"/>
            <a:alphaOff val="0"/>
          </a:srgbClr>
        </a:solidFill>
        <a:ln w="12700" cap="flat" cmpd="sng" algn="ctr">
          <a:solidFill>
            <a:srgbClr val="5B9BD5">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fr-FR" sz="2600" kern="1200">
            <a:solidFill>
              <a:sysClr val="windowText" lastClr="000000">
                <a:hueOff val="0"/>
                <a:satOff val="0"/>
                <a:lumOff val="0"/>
                <a:alphaOff val="0"/>
              </a:sysClr>
            </a:solidFill>
            <a:latin typeface="Calibri" panose="020F0502020204030204"/>
            <a:ea typeface="+mn-ea"/>
            <a:cs typeface="+mn-cs"/>
          </a:endParaRPr>
        </a:p>
      </dsp:txBody>
      <dsp:txXfrm>
        <a:off x="5716528" y="654266"/>
        <a:ext cx="320167" cy="438048"/>
      </dsp:txXfrm>
    </dsp:sp>
    <dsp:sp modelId="{F8DF3F33-53E1-4CE4-96DE-E6D20173BEFD}">
      <dsp:nvSpPr>
        <dsp:cNvPr id="0" name=""/>
        <dsp:cNvSpPr/>
      </dsp:nvSpPr>
      <dsp:spPr>
        <a:xfrm>
          <a:off x="6046123" y="1674226"/>
          <a:ext cx="582123" cy="582123"/>
        </a:xfrm>
        <a:prstGeom prst="downArrow">
          <a:avLst>
            <a:gd name="adj1" fmla="val 55000"/>
            <a:gd name="adj2" fmla="val 45000"/>
          </a:avLst>
        </a:prstGeom>
        <a:solidFill>
          <a:srgbClr val="5B9BD5">
            <a:alpha val="90000"/>
            <a:tint val="55000"/>
            <a:hueOff val="0"/>
            <a:satOff val="0"/>
            <a:lumOff val="0"/>
            <a:alphaOff val="0"/>
          </a:srgbClr>
        </a:solidFill>
        <a:ln w="12700" cap="flat" cmpd="sng" algn="ctr">
          <a:solidFill>
            <a:srgbClr val="5B9BD5">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fr-FR" sz="2600" kern="1200">
            <a:solidFill>
              <a:sysClr val="windowText" lastClr="000000">
                <a:hueOff val="0"/>
                <a:satOff val="0"/>
                <a:lumOff val="0"/>
                <a:alphaOff val="0"/>
              </a:sysClr>
            </a:solidFill>
            <a:latin typeface="Calibri" panose="020F0502020204030204"/>
            <a:ea typeface="+mn-ea"/>
            <a:cs typeface="+mn-cs"/>
          </a:endParaRPr>
        </a:p>
      </dsp:txBody>
      <dsp:txXfrm>
        <a:off x="6177101" y="1674226"/>
        <a:ext cx="320167" cy="438048"/>
      </dsp:txXfrm>
    </dsp:sp>
    <dsp:sp modelId="{88F5CA5E-98E9-43F7-A5E6-08B2806E13ED}">
      <dsp:nvSpPr>
        <dsp:cNvPr id="0" name=""/>
        <dsp:cNvSpPr/>
      </dsp:nvSpPr>
      <dsp:spPr>
        <a:xfrm>
          <a:off x="6506696" y="2679259"/>
          <a:ext cx="582123" cy="582123"/>
        </a:xfrm>
        <a:prstGeom prst="downArrow">
          <a:avLst>
            <a:gd name="adj1" fmla="val 55000"/>
            <a:gd name="adj2" fmla="val 45000"/>
          </a:avLst>
        </a:prstGeom>
        <a:solidFill>
          <a:srgbClr val="5B9BD5">
            <a:alpha val="90000"/>
            <a:tint val="55000"/>
            <a:hueOff val="0"/>
            <a:satOff val="0"/>
            <a:lumOff val="0"/>
            <a:alphaOff val="0"/>
          </a:srgbClr>
        </a:solidFill>
        <a:ln w="12700" cap="flat" cmpd="sng" algn="ctr">
          <a:solidFill>
            <a:srgbClr val="5B9BD5">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fr-FR" sz="2600" kern="1200">
            <a:solidFill>
              <a:sysClr val="windowText" lastClr="000000">
                <a:hueOff val="0"/>
                <a:satOff val="0"/>
                <a:lumOff val="0"/>
                <a:alphaOff val="0"/>
              </a:sysClr>
            </a:solidFill>
            <a:latin typeface="Calibri" panose="020F0502020204030204"/>
            <a:ea typeface="+mn-ea"/>
            <a:cs typeface="+mn-cs"/>
          </a:endParaRPr>
        </a:p>
      </dsp:txBody>
      <dsp:txXfrm>
        <a:off x="6637674" y="2679259"/>
        <a:ext cx="320167" cy="438048"/>
      </dsp:txXfrm>
    </dsp:sp>
    <dsp:sp modelId="{A7E68447-D4B5-46BD-8C41-CF80A31F6B25}">
      <dsp:nvSpPr>
        <dsp:cNvPr id="0" name=""/>
        <dsp:cNvSpPr/>
      </dsp:nvSpPr>
      <dsp:spPr>
        <a:xfrm>
          <a:off x="6967269" y="3709169"/>
          <a:ext cx="582123" cy="582123"/>
        </a:xfrm>
        <a:prstGeom prst="downArrow">
          <a:avLst>
            <a:gd name="adj1" fmla="val 55000"/>
            <a:gd name="adj2" fmla="val 45000"/>
          </a:avLst>
        </a:prstGeom>
        <a:solidFill>
          <a:srgbClr val="5B9BD5">
            <a:alpha val="90000"/>
            <a:tint val="55000"/>
            <a:hueOff val="0"/>
            <a:satOff val="0"/>
            <a:lumOff val="0"/>
            <a:alphaOff val="0"/>
          </a:srgbClr>
        </a:solidFill>
        <a:ln w="12700" cap="flat" cmpd="sng" algn="ctr">
          <a:solidFill>
            <a:srgbClr val="5B9BD5">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3020" tIns="33020" rIns="33020" bIns="33020" numCol="1" spcCol="1270" anchor="ctr" anchorCtr="0">
          <a:noAutofit/>
        </a:bodyPr>
        <a:lstStyle/>
        <a:p>
          <a:pPr lvl="0" algn="ctr" defTabSz="1155700">
            <a:lnSpc>
              <a:spcPct val="90000"/>
            </a:lnSpc>
            <a:spcBef>
              <a:spcPct val="0"/>
            </a:spcBef>
            <a:spcAft>
              <a:spcPct val="35000"/>
            </a:spcAft>
          </a:pPr>
          <a:endParaRPr lang="fr-FR" sz="2600" kern="1200">
            <a:solidFill>
              <a:sysClr val="windowText" lastClr="000000">
                <a:hueOff val="0"/>
                <a:satOff val="0"/>
                <a:lumOff val="0"/>
                <a:alphaOff val="0"/>
              </a:sysClr>
            </a:solidFill>
            <a:latin typeface="Calibri" panose="020F0502020204030204"/>
            <a:ea typeface="+mn-ea"/>
            <a:cs typeface="+mn-cs"/>
          </a:endParaRPr>
        </a:p>
      </dsp:txBody>
      <dsp:txXfrm>
        <a:off x="7098247" y="3709169"/>
        <a:ext cx="320167" cy="4380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F3E1D08-105F-4277-A8D6-B3D23F81CAE6}">
      <dsp:nvSpPr>
        <dsp:cNvPr id="0" name=""/>
        <dsp:cNvSpPr/>
      </dsp:nvSpPr>
      <dsp:spPr>
        <a:xfrm>
          <a:off x="0" y="-55621"/>
          <a:ext cx="9026647" cy="888312"/>
        </a:xfrm>
        <a:prstGeom prst="roundRect">
          <a:avLst>
            <a:gd name="adj" fmla="val 10000"/>
          </a:avLst>
        </a:prstGeom>
        <a:solidFill>
          <a:srgbClr val="5B9BD5">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r" defTabSz="1778000">
            <a:lnSpc>
              <a:spcPct val="90000"/>
            </a:lnSpc>
            <a:spcBef>
              <a:spcPct val="0"/>
            </a:spcBef>
            <a:spcAft>
              <a:spcPct val="35000"/>
            </a:spcAft>
          </a:pPr>
          <a:r>
            <a:rPr lang="ar-DZ" sz="4000" b="1" kern="1200" dirty="0" smtClean="0">
              <a:latin typeface="Andalus" panose="02020603050405020304" pitchFamily="18" charset="-78"/>
              <a:cs typeface="Andalus" panose="02020603050405020304" pitchFamily="18" charset="-78"/>
            </a:rPr>
            <a:t>- الشعور بالإحباط ويصبح الفرد منعزلا.</a:t>
          </a:r>
          <a:endParaRPr lang="fr-FR" sz="4000" b="1" kern="1200" dirty="0">
            <a:solidFill>
              <a:sysClr val="window" lastClr="FFFFFF"/>
            </a:solidFill>
            <a:latin typeface="Andalus" panose="02020603050405020304" pitchFamily="18" charset="-78"/>
            <a:ea typeface="+mn-ea"/>
            <a:cs typeface="Andalus" panose="02020603050405020304" pitchFamily="18" charset="-78"/>
          </a:endParaRPr>
        </a:p>
      </dsp:txBody>
      <dsp:txXfrm>
        <a:off x="26018" y="-29603"/>
        <a:ext cx="7964155" cy="836276"/>
      </dsp:txXfrm>
    </dsp:sp>
    <dsp:sp modelId="{D4FB96E3-8A84-4B23-9E41-72A17E617888}">
      <dsp:nvSpPr>
        <dsp:cNvPr id="0" name=""/>
        <dsp:cNvSpPr/>
      </dsp:nvSpPr>
      <dsp:spPr>
        <a:xfrm>
          <a:off x="252072" y="956067"/>
          <a:ext cx="9870639" cy="888312"/>
        </a:xfrm>
        <a:prstGeom prst="roundRect">
          <a:avLst>
            <a:gd name="adj" fmla="val 10000"/>
          </a:avLst>
        </a:prstGeom>
        <a:solidFill>
          <a:srgbClr val="5B9BD5">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r" defTabSz="1778000">
            <a:lnSpc>
              <a:spcPct val="90000"/>
            </a:lnSpc>
            <a:spcBef>
              <a:spcPct val="0"/>
            </a:spcBef>
            <a:spcAft>
              <a:spcPct val="35000"/>
            </a:spcAft>
          </a:pPr>
          <a:r>
            <a:rPr lang="ar-DZ" sz="4000" b="1" kern="1200" dirty="0" smtClean="0">
              <a:latin typeface="Andalus" panose="02020603050405020304" pitchFamily="18" charset="-78"/>
              <a:cs typeface="Andalus" panose="02020603050405020304" pitchFamily="18" charset="-78"/>
            </a:rPr>
            <a:t>- عدم القدرة على التعبير عن المشاعر والانفعالات.</a:t>
          </a:r>
        </a:p>
      </dsp:txBody>
      <dsp:txXfrm>
        <a:off x="278090" y="982085"/>
        <a:ext cx="8450119" cy="836276"/>
      </dsp:txXfrm>
    </dsp:sp>
    <dsp:sp modelId="{66CE720A-A20F-4942-BF7B-516A9946162B}">
      <dsp:nvSpPr>
        <dsp:cNvPr id="0" name=""/>
        <dsp:cNvSpPr/>
      </dsp:nvSpPr>
      <dsp:spPr>
        <a:xfrm>
          <a:off x="1348135" y="1967757"/>
          <a:ext cx="9026647" cy="888312"/>
        </a:xfrm>
        <a:prstGeom prst="roundRect">
          <a:avLst>
            <a:gd name="adj" fmla="val 10000"/>
          </a:avLst>
        </a:prstGeom>
        <a:solidFill>
          <a:srgbClr val="5B9BD5">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r" defTabSz="1778000">
            <a:lnSpc>
              <a:spcPct val="90000"/>
            </a:lnSpc>
            <a:spcBef>
              <a:spcPct val="0"/>
            </a:spcBef>
            <a:spcAft>
              <a:spcPct val="35000"/>
            </a:spcAft>
          </a:pPr>
          <a:r>
            <a:rPr lang="ar-DZ" sz="4000" b="1" kern="1200" dirty="0" smtClean="0">
              <a:latin typeface="Andalus" panose="02020603050405020304" pitchFamily="18" charset="-78"/>
              <a:cs typeface="Andalus" panose="02020603050405020304" pitchFamily="18" charset="-78"/>
            </a:rPr>
            <a:t>- تنعكس سلبًا على الأداء المدرسي.</a:t>
          </a:r>
        </a:p>
      </dsp:txBody>
      <dsp:txXfrm>
        <a:off x="1374153" y="1993775"/>
        <a:ext cx="7723140" cy="836276"/>
      </dsp:txXfrm>
    </dsp:sp>
    <dsp:sp modelId="{273F874F-B667-449E-9CA5-7546D5CA994F}">
      <dsp:nvSpPr>
        <dsp:cNvPr id="0" name=""/>
        <dsp:cNvSpPr/>
      </dsp:nvSpPr>
      <dsp:spPr>
        <a:xfrm>
          <a:off x="2022203" y="3162741"/>
          <a:ext cx="9026647" cy="521723"/>
        </a:xfrm>
        <a:prstGeom prst="roundRect">
          <a:avLst>
            <a:gd name="adj" fmla="val 10000"/>
          </a:avLst>
        </a:prstGeom>
        <a:solidFill>
          <a:srgbClr val="5B9BD5">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0" tIns="152400" rIns="152400" bIns="152400" numCol="1" spcCol="1270" anchor="ctr" anchorCtr="0">
          <a:noAutofit/>
        </a:bodyPr>
        <a:lstStyle/>
        <a:p>
          <a:pPr lvl="0" algn="r" defTabSz="1778000">
            <a:lnSpc>
              <a:spcPct val="90000"/>
            </a:lnSpc>
            <a:spcBef>
              <a:spcPct val="0"/>
            </a:spcBef>
            <a:spcAft>
              <a:spcPct val="35000"/>
            </a:spcAft>
          </a:pPr>
          <a:r>
            <a:rPr lang="ar-DZ" sz="4000" b="1" kern="1200" dirty="0" smtClean="0">
              <a:latin typeface="Andalus" panose="02020603050405020304" pitchFamily="18" charset="-78"/>
              <a:cs typeface="Andalus" panose="02020603050405020304" pitchFamily="18" charset="-78"/>
            </a:rPr>
            <a:t>- تمتد المشكلة إلى مكان العمل.</a:t>
          </a:r>
        </a:p>
      </dsp:txBody>
      <dsp:txXfrm>
        <a:off x="2037484" y="3178022"/>
        <a:ext cx="7744614" cy="491161"/>
      </dsp:txXfrm>
    </dsp:sp>
    <dsp:sp modelId="{E557EDAF-167A-4D60-AB0A-46525BAE1D31}">
      <dsp:nvSpPr>
        <dsp:cNvPr id="0" name=""/>
        <dsp:cNvSpPr/>
      </dsp:nvSpPr>
      <dsp:spPr>
        <a:xfrm>
          <a:off x="2696271" y="3879893"/>
          <a:ext cx="9026647" cy="1110799"/>
        </a:xfrm>
        <a:prstGeom prst="roundRect">
          <a:avLst>
            <a:gd name="adj" fmla="val 10000"/>
          </a:avLst>
        </a:prstGeom>
        <a:solidFill>
          <a:srgbClr val="5B9BD5">
            <a:shade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7160" tIns="137160" rIns="137160" bIns="137160" numCol="1" spcCol="1270" anchor="ctr" anchorCtr="0">
          <a:noAutofit/>
        </a:bodyPr>
        <a:lstStyle/>
        <a:p>
          <a:pPr lvl="0" algn="r" defTabSz="1600200">
            <a:lnSpc>
              <a:spcPct val="90000"/>
            </a:lnSpc>
            <a:spcBef>
              <a:spcPct val="0"/>
            </a:spcBef>
            <a:spcAft>
              <a:spcPct val="35000"/>
            </a:spcAft>
          </a:pPr>
          <a:r>
            <a:rPr lang="ar-DZ" sz="3600" b="1" kern="1200" dirty="0" smtClean="0">
              <a:latin typeface="Andalus" panose="02020603050405020304" pitchFamily="18" charset="-78"/>
              <a:cs typeface="Andalus" panose="02020603050405020304" pitchFamily="18" charset="-78"/>
            </a:rPr>
            <a:t>- تنعكس أيضا على السمات الشخصية كالقلق وعدم القدرة على ضبط الذات والانسحاب الاجتماعي.</a:t>
          </a:r>
          <a:endParaRPr lang="ar-DZ" sz="3600" b="1" kern="1200" dirty="0">
            <a:latin typeface="Andalus" panose="02020603050405020304" pitchFamily="18" charset="-78"/>
            <a:cs typeface="Andalus" panose="02020603050405020304" pitchFamily="18" charset="-78"/>
          </a:endParaRPr>
        </a:p>
      </dsp:txBody>
      <dsp:txXfrm>
        <a:off x="2728805" y="3912427"/>
        <a:ext cx="7710108" cy="1045731"/>
      </dsp:txXfrm>
    </dsp:sp>
    <dsp:sp modelId="{11AAE034-878C-41CF-87D8-6EBF58AA430C}">
      <dsp:nvSpPr>
        <dsp:cNvPr id="0" name=""/>
        <dsp:cNvSpPr/>
      </dsp:nvSpPr>
      <dsp:spPr>
        <a:xfrm>
          <a:off x="8449244" y="593340"/>
          <a:ext cx="577403" cy="577403"/>
        </a:xfrm>
        <a:prstGeom prst="downArrow">
          <a:avLst>
            <a:gd name="adj1" fmla="val 55000"/>
            <a:gd name="adj2" fmla="val 45000"/>
          </a:avLst>
        </a:prstGeom>
        <a:solidFill>
          <a:srgbClr val="5B9BD5">
            <a:alpha val="90000"/>
            <a:tint val="55000"/>
            <a:hueOff val="0"/>
            <a:satOff val="0"/>
            <a:lumOff val="0"/>
            <a:alphaOff val="0"/>
          </a:srgbClr>
        </a:solidFill>
        <a:ln w="12700" cap="flat" cmpd="sng" algn="ctr">
          <a:solidFill>
            <a:srgbClr val="5B9BD5">
              <a:alpha val="90000"/>
              <a:tint val="55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endParaRPr lang="fr-FR" sz="4400" b="1" kern="1200">
            <a:solidFill>
              <a:sysClr val="windowText" lastClr="000000">
                <a:hueOff val="0"/>
                <a:satOff val="0"/>
                <a:lumOff val="0"/>
                <a:alphaOff val="0"/>
              </a:sysClr>
            </a:solidFill>
            <a:latin typeface="Andalus" panose="02020603050405020304" pitchFamily="18" charset="-78"/>
            <a:ea typeface="+mn-ea"/>
            <a:cs typeface="Andalus" panose="02020603050405020304" pitchFamily="18" charset="-78"/>
          </a:endParaRPr>
        </a:p>
      </dsp:txBody>
      <dsp:txXfrm>
        <a:off x="8579160" y="593340"/>
        <a:ext cx="317571" cy="434496"/>
      </dsp:txXfrm>
    </dsp:sp>
    <dsp:sp modelId="{F8DF3F33-53E1-4CE4-96DE-E6D20173BEFD}">
      <dsp:nvSpPr>
        <dsp:cNvPr id="0" name=""/>
        <dsp:cNvSpPr/>
      </dsp:nvSpPr>
      <dsp:spPr>
        <a:xfrm>
          <a:off x="9123312" y="1605029"/>
          <a:ext cx="577403" cy="577403"/>
        </a:xfrm>
        <a:prstGeom prst="downArrow">
          <a:avLst>
            <a:gd name="adj1" fmla="val 55000"/>
            <a:gd name="adj2" fmla="val 45000"/>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endParaRPr lang="fr-FR" sz="4400" b="1" kern="1200">
            <a:latin typeface="Andalus" panose="02020603050405020304" pitchFamily="18" charset="-78"/>
            <a:cs typeface="Andalus" panose="02020603050405020304" pitchFamily="18" charset="-78"/>
          </a:endParaRPr>
        </a:p>
      </dsp:txBody>
      <dsp:txXfrm>
        <a:off x="9253228" y="1605029"/>
        <a:ext cx="317571" cy="434496"/>
      </dsp:txXfrm>
    </dsp:sp>
    <dsp:sp modelId="{88F5CA5E-98E9-43F7-A5E6-08B2806E13ED}">
      <dsp:nvSpPr>
        <dsp:cNvPr id="0" name=""/>
        <dsp:cNvSpPr/>
      </dsp:nvSpPr>
      <dsp:spPr>
        <a:xfrm>
          <a:off x="9797380" y="2601914"/>
          <a:ext cx="577403" cy="577403"/>
        </a:xfrm>
        <a:prstGeom prst="downArrow">
          <a:avLst>
            <a:gd name="adj1" fmla="val 55000"/>
            <a:gd name="adj2" fmla="val 45000"/>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endParaRPr lang="fr-FR" sz="4400" b="1" kern="1200">
            <a:latin typeface="Andalus" panose="02020603050405020304" pitchFamily="18" charset="-78"/>
            <a:cs typeface="Andalus" panose="02020603050405020304" pitchFamily="18" charset="-78"/>
          </a:endParaRPr>
        </a:p>
      </dsp:txBody>
      <dsp:txXfrm>
        <a:off x="9927296" y="2601914"/>
        <a:ext cx="317571" cy="434496"/>
      </dsp:txXfrm>
    </dsp:sp>
    <dsp:sp modelId="{A7E68447-D4B5-46BD-8C41-CF80A31F6B25}">
      <dsp:nvSpPr>
        <dsp:cNvPr id="0" name=""/>
        <dsp:cNvSpPr/>
      </dsp:nvSpPr>
      <dsp:spPr>
        <a:xfrm>
          <a:off x="10471447" y="3623473"/>
          <a:ext cx="577403" cy="577403"/>
        </a:xfrm>
        <a:prstGeom prst="downArrow">
          <a:avLst>
            <a:gd name="adj1" fmla="val 55000"/>
            <a:gd name="adj2" fmla="val 45000"/>
          </a:avLst>
        </a:prstGeom>
        <a:solidFill>
          <a:schemeClr val="accent1">
            <a:alpha val="90000"/>
            <a:tint val="55000"/>
            <a:hueOff val="0"/>
            <a:satOff val="0"/>
            <a:lumOff val="0"/>
            <a:alphaOff val="0"/>
          </a:schemeClr>
        </a:solidFill>
        <a:ln w="25400" cap="flat" cmpd="sng" algn="ctr">
          <a:solidFill>
            <a:schemeClr val="accent1">
              <a:alpha val="90000"/>
              <a:tint val="55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lvl="0" algn="ctr" defTabSz="1955800">
            <a:lnSpc>
              <a:spcPct val="90000"/>
            </a:lnSpc>
            <a:spcBef>
              <a:spcPct val="0"/>
            </a:spcBef>
            <a:spcAft>
              <a:spcPct val="35000"/>
            </a:spcAft>
          </a:pPr>
          <a:endParaRPr lang="fr-FR" sz="4400" b="1" kern="1200">
            <a:latin typeface="Andalus" panose="02020603050405020304" pitchFamily="18" charset="-78"/>
            <a:cs typeface="Andalus" panose="02020603050405020304" pitchFamily="18" charset="-78"/>
          </a:endParaRPr>
        </a:p>
      </dsp:txBody>
      <dsp:txXfrm>
        <a:off x="10601363" y="3623473"/>
        <a:ext cx="317571" cy="434496"/>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192A00A-9FE5-4DEF-BA18-9B2551A3A12C}" type="datetimeFigureOut">
              <a:rPr lang="fr-FR" smtClean="0"/>
              <a:t>29/12/2024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smtClean="0"/>
              <a:t>Modifier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F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E486E3-3264-4911-AEAB-7CA40E1E8FA1}" type="slidenum">
              <a:rPr lang="fr-FR" smtClean="0"/>
              <a:t>‹N°›</a:t>
            </a:fld>
            <a:endParaRPr lang="fr-FR"/>
          </a:p>
        </p:txBody>
      </p:sp>
    </p:spTree>
    <p:extLst>
      <p:ext uri="{BB962C8B-B14F-4D97-AF65-F5344CB8AC3E}">
        <p14:creationId xmlns:p14="http://schemas.microsoft.com/office/powerpoint/2010/main" val="219217877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0557560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1fe07921ed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1fe07921ed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369883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04693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6"/>
        <p:cNvGrpSpPr/>
        <p:nvPr/>
      </p:nvGrpSpPr>
      <p:grpSpPr>
        <a:xfrm>
          <a:off x="0" y="0"/>
          <a:ext cx="0" cy="0"/>
          <a:chOff x="0" y="0"/>
          <a:chExt cx="0" cy="0"/>
        </a:xfrm>
      </p:grpSpPr>
      <p:sp>
        <p:nvSpPr>
          <p:cNvPr id="2047" name="Google Shape;2047;g54dda1946d_6_3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48" name="Google Shape;2048;g54dda1946d_6_3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29078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54dda1946d_6_3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54dda1946d_6_3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94520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485627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62215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gbd6c00e730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2" name="Google Shape;442;gbd6c00e730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27260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4dfce81f19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9" name="Google Shape;459;g4dfce81f19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818984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2"/>
        <p:cNvGrpSpPr/>
        <p:nvPr/>
      </p:nvGrpSpPr>
      <p:grpSpPr>
        <a:xfrm>
          <a:off x="0" y="0"/>
          <a:ext cx="0" cy="0"/>
          <a:chOff x="0" y="0"/>
          <a:chExt cx="0" cy="0"/>
        </a:xfrm>
      </p:grpSpPr>
      <p:sp>
        <p:nvSpPr>
          <p:cNvPr id="1323" name="Google Shape;1323;gd5260bdd85_0_2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4" name="Google Shape;1324;gd5260bdd85_0_2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41416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fe07921ed0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fe07921ed0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503507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6"/>
        <p:cNvGrpSpPr/>
        <p:nvPr/>
      </p:nvGrpSpPr>
      <p:grpSpPr>
        <a:xfrm>
          <a:off x="0" y="0"/>
          <a:ext cx="0" cy="0"/>
          <a:chOff x="0" y="0"/>
          <a:chExt cx="0" cy="0"/>
        </a:xfrm>
      </p:grpSpPr>
      <p:sp>
        <p:nvSpPr>
          <p:cNvPr id="1037" name="Google Shape;1037;g1fe07921ed0_0_6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8" name="Google Shape;1038;g1fe07921ed0_0_6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919115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1fe07921ed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1fe07921ed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73156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1fe07921ed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1fe07921ed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05172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g1fe07921ed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72" name="Google Shape;972;g1fe07921ed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392021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s://bit.ly/3A1uf1Q" TargetMode="External"/><Relationship Id="rId1" Type="http://schemas.openxmlformats.org/officeDocument/2006/relationships/slideMaster" Target="../slideMasters/slideMaster1.xml"/><Relationship Id="rId4" Type="http://schemas.openxmlformats.org/officeDocument/2006/relationships/hyperlink" Target="http://bit.ly/2TtBDfr" TargetMode="Externa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hyperlink" Target="https://bit.ly/3A1uf1Q" TargetMode="External"/><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hyperlink" Target="http://bit.ly/2TtBDfr" TargetMode="External"/><Relationship Id="rId4" Type="http://schemas.openxmlformats.org/officeDocument/2006/relationships/hyperlink" Target="http://bit.ly/2TyoMsr" TargetMode="Externa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rot="644125">
            <a:off x="-693291" y="45458"/>
            <a:ext cx="4019093" cy="2594783"/>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506333" y="5433238"/>
            <a:ext cx="2738376" cy="1624717"/>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11" name="Google Shape;11;p2"/>
          <p:cNvSpPr/>
          <p:nvPr/>
        </p:nvSpPr>
        <p:spPr>
          <a:xfrm rot="1774288">
            <a:off x="9557233" y="-552816"/>
            <a:ext cx="3367911" cy="1065008"/>
          </a:xfrm>
          <a:custGeom>
            <a:avLst/>
            <a:gdLst/>
            <a:ahLst/>
            <a:cxnLst/>
            <a:rect l="l" t="t" r="r" b="b"/>
            <a:pathLst>
              <a:path w="58285" h="18431" extrusionOk="0">
                <a:moveTo>
                  <a:pt x="49459" y="0"/>
                </a:moveTo>
                <a:cubicBezTo>
                  <a:pt x="52584" y="0"/>
                  <a:pt x="57568" y="495"/>
                  <a:pt x="58127" y="3569"/>
                </a:cubicBezTo>
                <a:cubicBezTo>
                  <a:pt x="58760" y="7047"/>
                  <a:pt x="56142" y="10923"/>
                  <a:pt x="53283" y="13002"/>
                </a:cubicBezTo>
                <a:cubicBezTo>
                  <a:pt x="50109" y="15310"/>
                  <a:pt x="43178" y="15555"/>
                  <a:pt x="41555" y="11982"/>
                </a:cubicBezTo>
                <a:cubicBezTo>
                  <a:pt x="40209" y="9019"/>
                  <a:pt x="46241" y="3803"/>
                  <a:pt x="48949" y="5608"/>
                </a:cubicBezTo>
                <a:cubicBezTo>
                  <a:pt x="52460" y="7949"/>
                  <a:pt x="46748" y="14733"/>
                  <a:pt x="43085" y="16826"/>
                </a:cubicBezTo>
                <a:cubicBezTo>
                  <a:pt x="35332" y="21256"/>
                  <a:pt x="23653" y="15744"/>
                  <a:pt x="17336" y="9432"/>
                </a:cubicBezTo>
                <a:cubicBezTo>
                  <a:pt x="13743" y="5841"/>
                  <a:pt x="33205" y="-58"/>
                  <a:pt x="31868" y="4843"/>
                </a:cubicBezTo>
                <a:cubicBezTo>
                  <a:pt x="30174" y="11053"/>
                  <a:pt x="23953" y="16867"/>
                  <a:pt x="17591" y="17846"/>
                </a:cubicBezTo>
                <a:cubicBezTo>
                  <a:pt x="11774" y="18741"/>
                  <a:pt x="5771" y="17471"/>
                  <a:pt x="0" y="16316"/>
                </a:cubicBezTo>
              </a:path>
            </a:pathLst>
          </a:custGeom>
          <a:noFill/>
          <a:ln w="76200" cap="rnd" cmpd="sng">
            <a:solidFill>
              <a:schemeClr val="accent3"/>
            </a:solidFill>
            <a:prstDash val="solid"/>
            <a:round/>
            <a:headEnd type="none" w="med" len="med"/>
            <a:tailEnd type="none" w="med" len="med"/>
          </a:ln>
        </p:spPr>
      </p:sp>
      <p:sp>
        <p:nvSpPr>
          <p:cNvPr id="12" name="Google Shape;12;p2"/>
          <p:cNvSpPr txBox="1">
            <a:spLocks noGrp="1"/>
          </p:cNvSpPr>
          <p:nvPr>
            <p:ph type="ctrTitle"/>
          </p:nvPr>
        </p:nvSpPr>
        <p:spPr>
          <a:xfrm>
            <a:off x="950800" y="1181233"/>
            <a:ext cx="6264000" cy="3158400"/>
          </a:xfrm>
          <a:prstGeom prst="rect">
            <a:avLst/>
          </a:prstGeom>
        </p:spPr>
        <p:txBody>
          <a:bodyPr spcFirstLastPara="1" wrap="square" lIns="91425" tIns="91425" rIns="91425" bIns="91425" anchor="t" anchorCtr="0">
            <a:noAutofit/>
          </a:bodyPr>
          <a:lstStyle>
            <a:lvl1pPr lvl="0" algn="l">
              <a:lnSpc>
                <a:spcPct val="80000"/>
              </a:lnSpc>
              <a:spcBef>
                <a:spcPts val="0"/>
              </a:spcBef>
              <a:spcAft>
                <a:spcPts val="0"/>
              </a:spcAft>
              <a:buSzPts val="2200"/>
              <a:buNone/>
              <a:defRPr sz="29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3" name="Google Shape;13;p2"/>
          <p:cNvSpPr txBox="1">
            <a:spLocks noGrp="1"/>
          </p:cNvSpPr>
          <p:nvPr>
            <p:ph type="subTitle" idx="1"/>
          </p:nvPr>
        </p:nvSpPr>
        <p:spPr>
          <a:xfrm>
            <a:off x="950800" y="4492916"/>
            <a:ext cx="5145200" cy="6344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1400"/>
              <a:buNone/>
              <a:defRPr sz="2133"/>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160259951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3"/>
        <p:cNvGrpSpPr/>
        <p:nvPr/>
      </p:nvGrpSpPr>
      <p:grpSpPr>
        <a:xfrm>
          <a:off x="0" y="0"/>
          <a:ext cx="0" cy="0"/>
          <a:chOff x="0" y="0"/>
          <a:chExt cx="0" cy="0"/>
        </a:xfrm>
      </p:grpSpPr>
      <p:sp>
        <p:nvSpPr>
          <p:cNvPr id="144" name="Google Shape;144;p14"/>
          <p:cNvSpPr txBox="1">
            <a:spLocks noGrp="1"/>
          </p:cNvSpPr>
          <p:nvPr>
            <p:ph type="title"/>
          </p:nvPr>
        </p:nvSpPr>
        <p:spPr>
          <a:xfrm>
            <a:off x="3713600" y="3819255"/>
            <a:ext cx="7527600" cy="8568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500"/>
              <a:buNone/>
              <a:defRPr sz="33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45" name="Google Shape;145;p14"/>
          <p:cNvSpPr txBox="1">
            <a:spLocks noGrp="1"/>
          </p:cNvSpPr>
          <p:nvPr>
            <p:ph type="subTitle" idx="1"/>
          </p:nvPr>
        </p:nvSpPr>
        <p:spPr>
          <a:xfrm>
            <a:off x="3713600" y="2181951"/>
            <a:ext cx="7527600" cy="173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2133"/>
              </a:spcBef>
              <a:spcAft>
                <a:spcPts val="0"/>
              </a:spcAft>
              <a:buSzPts val="2500"/>
              <a:buNone/>
              <a:defRPr sz="3333"/>
            </a:lvl3pPr>
            <a:lvl4pPr lvl="3" algn="ctr" rtl="0">
              <a:lnSpc>
                <a:spcPct val="100000"/>
              </a:lnSpc>
              <a:spcBef>
                <a:spcPts val="2133"/>
              </a:spcBef>
              <a:spcAft>
                <a:spcPts val="0"/>
              </a:spcAft>
              <a:buSzPts val="2500"/>
              <a:buNone/>
              <a:defRPr sz="3333"/>
            </a:lvl4pPr>
            <a:lvl5pPr lvl="4" algn="ctr" rtl="0">
              <a:lnSpc>
                <a:spcPct val="100000"/>
              </a:lnSpc>
              <a:spcBef>
                <a:spcPts val="2133"/>
              </a:spcBef>
              <a:spcAft>
                <a:spcPts val="0"/>
              </a:spcAft>
              <a:buSzPts val="2500"/>
              <a:buNone/>
              <a:defRPr sz="3333"/>
            </a:lvl5pPr>
            <a:lvl6pPr lvl="5" algn="ctr" rtl="0">
              <a:lnSpc>
                <a:spcPct val="100000"/>
              </a:lnSpc>
              <a:spcBef>
                <a:spcPts val="2133"/>
              </a:spcBef>
              <a:spcAft>
                <a:spcPts val="0"/>
              </a:spcAft>
              <a:buSzPts val="2500"/>
              <a:buNone/>
              <a:defRPr sz="3333"/>
            </a:lvl6pPr>
            <a:lvl7pPr lvl="6" algn="ctr" rtl="0">
              <a:lnSpc>
                <a:spcPct val="100000"/>
              </a:lnSpc>
              <a:spcBef>
                <a:spcPts val="2133"/>
              </a:spcBef>
              <a:spcAft>
                <a:spcPts val="0"/>
              </a:spcAft>
              <a:buSzPts val="2500"/>
              <a:buNone/>
              <a:defRPr sz="3333"/>
            </a:lvl7pPr>
            <a:lvl8pPr lvl="7" algn="ctr" rtl="0">
              <a:lnSpc>
                <a:spcPct val="100000"/>
              </a:lnSpc>
              <a:spcBef>
                <a:spcPts val="2133"/>
              </a:spcBef>
              <a:spcAft>
                <a:spcPts val="0"/>
              </a:spcAft>
              <a:buSzPts val="2500"/>
              <a:buNone/>
              <a:defRPr sz="3333"/>
            </a:lvl8pPr>
            <a:lvl9pPr lvl="8" algn="ctr" rtl="0">
              <a:lnSpc>
                <a:spcPct val="100000"/>
              </a:lnSpc>
              <a:spcBef>
                <a:spcPts val="2133"/>
              </a:spcBef>
              <a:spcAft>
                <a:spcPts val="2133"/>
              </a:spcAft>
              <a:buSzPts val="2500"/>
              <a:buNone/>
              <a:defRPr sz="3333"/>
            </a:lvl9pPr>
          </a:lstStyle>
          <a:p>
            <a:endParaRPr/>
          </a:p>
        </p:txBody>
      </p:sp>
      <p:sp>
        <p:nvSpPr>
          <p:cNvPr id="146" name="Google Shape;146;p14"/>
          <p:cNvSpPr/>
          <p:nvPr/>
        </p:nvSpPr>
        <p:spPr>
          <a:xfrm rot="-7810989">
            <a:off x="9629150" y="47054"/>
            <a:ext cx="3224100" cy="1344309"/>
          </a:xfrm>
          <a:custGeom>
            <a:avLst/>
            <a:gdLst/>
            <a:ahLst/>
            <a:cxnLst/>
            <a:rect l="l" t="t" r="r" b="b"/>
            <a:pathLst>
              <a:path w="72149" h="30083" extrusionOk="0">
                <a:moveTo>
                  <a:pt x="0" y="30083"/>
                </a:moveTo>
                <a:cubicBezTo>
                  <a:pt x="9222" y="28765"/>
                  <a:pt x="23810" y="19270"/>
                  <a:pt x="20140" y="10707"/>
                </a:cubicBezTo>
                <a:cubicBezTo>
                  <a:pt x="18728" y="7411"/>
                  <a:pt x="14499" y="4509"/>
                  <a:pt x="10962" y="5098"/>
                </a:cubicBezTo>
                <a:cubicBezTo>
                  <a:pt x="4814" y="6123"/>
                  <a:pt x="3934" y="18268"/>
                  <a:pt x="7393" y="23454"/>
                </a:cubicBezTo>
                <a:cubicBezTo>
                  <a:pt x="12324" y="30848"/>
                  <a:pt x="26512" y="31189"/>
                  <a:pt x="33907" y="26259"/>
                </a:cubicBezTo>
                <a:cubicBezTo>
                  <a:pt x="40485" y="21874"/>
                  <a:pt x="37945" y="9342"/>
                  <a:pt x="44615" y="5098"/>
                </a:cubicBezTo>
                <a:cubicBezTo>
                  <a:pt x="50879" y="1113"/>
                  <a:pt x="59370" y="7138"/>
                  <a:pt x="66795" y="7138"/>
                </a:cubicBezTo>
                <a:cubicBezTo>
                  <a:pt x="69769" y="7138"/>
                  <a:pt x="72149" y="2974"/>
                  <a:pt x="72149" y="0"/>
                </a:cubicBezTo>
              </a:path>
            </a:pathLst>
          </a:custGeom>
          <a:noFill/>
          <a:ln w="76200" cap="rnd" cmpd="sng">
            <a:solidFill>
              <a:schemeClr val="accent3"/>
            </a:solidFill>
            <a:prstDash val="solid"/>
            <a:round/>
            <a:headEnd type="none" w="med" len="med"/>
            <a:tailEnd type="none" w="med" len="med"/>
          </a:ln>
        </p:spPr>
      </p:sp>
      <p:sp>
        <p:nvSpPr>
          <p:cNvPr id="147" name="Google Shape;147;p14"/>
          <p:cNvSpPr/>
          <p:nvPr/>
        </p:nvSpPr>
        <p:spPr>
          <a:xfrm rot="-10422267" flipH="1">
            <a:off x="-137649" y="-385163"/>
            <a:ext cx="2501213" cy="148488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8" name="Google Shape;148;p14"/>
          <p:cNvSpPr/>
          <p:nvPr/>
        </p:nvSpPr>
        <p:spPr>
          <a:xfrm rot="764956" flipH="1">
            <a:off x="9438217" y="-685123"/>
            <a:ext cx="4019040" cy="2594748"/>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9687523" y="5326438"/>
            <a:ext cx="2738376" cy="1624717"/>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Tree>
    <p:extLst>
      <p:ext uri="{BB962C8B-B14F-4D97-AF65-F5344CB8AC3E}">
        <p14:creationId xmlns:p14="http://schemas.microsoft.com/office/powerpoint/2010/main" val="15143217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150"/>
        <p:cNvGrpSpPr/>
        <p:nvPr/>
      </p:nvGrpSpPr>
      <p:grpSpPr>
        <a:xfrm>
          <a:off x="0" y="0"/>
          <a:ext cx="0" cy="0"/>
          <a:chOff x="0" y="0"/>
          <a:chExt cx="0" cy="0"/>
        </a:xfrm>
      </p:grpSpPr>
      <p:sp>
        <p:nvSpPr>
          <p:cNvPr id="151" name="Google Shape;151;p15"/>
          <p:cNvSpPr txBox="1">
            <a:spLocks noGrp="1"/>
          </p:cNvSpPr>
          <p:nvPr>
            <p:ph type="title"/>
          </p:nvPr>
        </p:nvSpPr>
        <p:spPr>
          <a:xfrm flipH="1">
            <a:off x="5968800" y="1545067"/>
            <a:ext cx="5272400" cy="2428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2" name="Google Shape;152;p15"/>
          <p:cNvSpPr txBox="1">
            <a:spLocks noGrp="1"/>
          </p:cNvSpPr>
          <p:nvPr>
            <p:ph type="subTitle" idx="1"/>
          </p:nvPr>
        </p:nvSpPr>
        <p:spPr>
          <a:xfrm flipH="1">
            <a:off x="5968800" y="3973333"/>
            <a:ext cx="5272400" cy="1339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53" name="Google Shape;153;p15"/>
          <p:cNvSpPr>
            <a:spLocks noGrp="1"/>
          </p:cNvSpPr>
          <p:nvPr>
            <p:ph type="pic" idx="2"/>
          </p:nvPr>
        </p:nvSpPr>
        <p:spPr>
          <a:xfrm>
            <a:off x="960000" y="1022000"/>
            <a:ext cx="4452000" cy="4814000"/>
          </a:xfrm>
          <a:prstGeom prst="roundRect">
            <a:avLst>
              <a:gd name="adj" fmla="val 16667"/>
            </a:avLst>
          </a:prstGeom>
          <a:noFill/>
          <a:ln>
            <a:noFill/>
          </a:ln>
        </p:spPr>
      </p:sp>
      <p:sp>
        <p:nvSpPr>
          <p:cNvPr id="154" name="Google Shape;154;p15"/>
          <p:cNvSpPr/>
          <p:nvPr/>
        </p:nvSpPr>
        <p:spPr>
          <a:xfrm>
            <a:off x="10199485" y="-778149"/>
            <a:ext cx="4855633" cy="4207141"/>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5"/>
          <p:cNvSpPr/>
          <p:nvPr/>
        </p:nvSpPr>
        <p:spPr>
          <a:xfrm rot="1774288">
            <a:off x="9557233" y="-552816"/>
            <a:ext cx="3367911" cy="1065008"/>
          </a:xfrm>
          <a:custGeom>
            <a:avLst/>
            <a:gdLst/>
            <a:ahLst/>
            <a:cxnLst/>
            <a:rect l="l" t="t" r="r" b="b"/>
            <a:pathLst>
              <a:path w="58285" h="18431" extrusionOk="0">
                <a:moveTo>
                  <a:pt x="49459" y="0"/>
                </a:moveTo>
                <a:cubicBezTo>
                  <a:pt x="52584" y="0"/>
                  <a:pt x="57568" y="495"/>
                  <a:pt x="58127" y="3569"/>
                </a:cubicBezTo>
                <a:cubicBezTo>
                  <a:pt x="58760" y="7047"/>
                  <a:pt x="56142" y="10923"/>
                  <a:pt x="53283" y="13002"/>
                </a:cubicBezTo>
                <a:cubicBezTo>
                  <a:pt x="50109" y="15310"/>
                  <a:pt x="43178" y="15555"/>
                  <a:pt x="41555" y="11982"/>
                </a:cubicBezTo>
                <a:cubicBezTo>
                  <a:pt x="40209" y="9019"/>
                  <a:pt x="46241" y="3803"/>
                  <a:pt x="48949" y="5608"/>
                </a:cubicBezTo>
                <a:cubicBezTo>
                  <a:pt x="52460" y="7949"/>
                  <a:pt x="46748" y="14733"/>
                  <a:pt x="43085" y="16826"/>
                </a:cubicBezTo>
                <a:cubicBezTo>
                  <a:pt x="35332" y="21256"/>
                  <a:pt x="23653" y="15744"/>
                  <a:pt x="17336" y="9432"/>
                </a:cubicBezTo>
                <a:cubicBezTo>
                  <a:pt x="13743" y="5841"/>
                  <a:pt x="33205" y="-58"/>
                  <a:pt x="31868" y="4843"/>
                </a:cubicBezTo>
                <a:cubicBezTo>
                  <a:pt x="30174" y="11053"/>
                  <a:pt x="23953" y="16867"/>
                  <a:pt x="17591" y="17846"/>
                </a:cubicBezTo>
                <a:cubicBezTo>
                  <a:pt x="11774" y="18741"/>
                  <a:pt x="5771" y="17471"/>
                  <a:pt x="0" y="16316"/>
                </a:cubicBezTo>
              </a:path>
            </a:pathLst>
          </a:custGeom>
          <a:noFill/>
          <a:ln w="76200" cap="rnd" cmpd="sng">
            <a:solidFill>
              <a:schemeClr val="accent3"/>
            </a:solidFill>
            <a:prstDash val="solid"/>
            <a:round/>
            <a:headEnd type="none" w="med" len="med"/>
            <a:tailEnd type="none" w="med" len="med"/>
          </a:ln>
        </p:spPr>
      </p:sp>
      <p:sp>
        <p:nvSpPr>
          <p:cNvPr id="156" name="Google Shape;156;p15"/>
          <p:cNvSpPr/>
          <p:nvPr/>
        </p:nvSpPr>
        <p:spPr>
          <a:xfrm rot="2341546">
            <a:off x="-152647" y="6025207"/>
            <a:ext cx="2405081" cy="1002815"/>
          </a:xfrm>
          <a:custGeom>
            <a:avLst/>
            <a:gdLst/>
            <a:ahLst/>
            <a:cxnLst/>
            <a:rect l="l" t="t" r="r" b="b"/>
            <a:pathLst>
              <a:path w="72149" h="30083" extrusionOk="0">
                <a:moveTo>
                  <a:pt x="0" y="30083"/>
                </a:moveTo>
                <a:cubicBezTo>
                  <a:pt x="9222" y="28765"/>
                  <a:pt x="23810" y="19270"/>
                  <a:pt x="20140" y="10707"/>
                </a:cubicBezTo>
                <a:cubicBezTo>
                  <a:pt x="18728" y="7411"/>
                  <a:pt x="14499" y="4509"/>
                  <a:pt x="10962" y="5098"/>
                </a:cubicBezTo>
                <a:cubicBezTo>
                  <a:pt x="4814" y="6123"/>
                  <a:pt x="3934" y="18268"/>
                  <a:pt x="7393" y="23454"/>
                </a:cubicBezTo>
                <a:cubicBezTo>
                  <a:pt x="12324" y="30848"/>
                  <a:pt x="26512" y="31189"/>
                  <a:pt x="33907" y="26259"/>
                </a:cubicBezTo>
                <a:cubicBezTo>
                  <a:pt x="40485" y="21874"/>
                  <a:pt x="37945" y="9342"/>
                  <a:pt x="44615" y="5098"/>
                </a:cubicBezTo>
                <a:cubicBezTo>
                  <a:pt x="50879" y="1113"/>
                  <a:pt x="59370" y="7138"/>
                  <a:pt x="66795" y="7138"/>
                </a:cubicBezTo>
                <a:cubicBezTo>
                  <a:pt x="69769" y="7138"/>
                  <a:pt x="72149" y="2974"/>
                  <a:pt x="72149" y="0"/>
                </a:cubicBezTo>
              </a:path>
            </a:pathLst>
          </a:custGeom>
          <a:noFill/>
          <a:ln w="76200" cap="rnd" cmpd="sng">
            <a:solidFill>
              <a:schemeClr val="accent3"/>
            </a:solidFill>
            <a:prstDash val="solid"/>
            <a:round/>
            <a:headEnd type="none" w="med" len="med"/>
            <a:tailEnd type="none" w="med" len="med"/>
          </a:ln>
        </p:spPr>
      </p:sp>
      <p:grpSp>
        <p:nvGrpSpPr>
          <p:cNvPr id="157" name="Google Shape;157;p15"/>
          <p:cNvGrpSpPr/>
          <p:nvPr/>
        </p:nvGrpSpPr>
        <p:grpSpPr>
          <a:xfrm rot="384094">
            <a:off x="293416" y="563250"/>
            <a:ext cx="1649403" cy="1064877"/>
            <a:chOff x="4723250" y="873175"/>
            <a:chExt cx="1237009" cy="798630"/>
          </a:xfrm>
        </p:grpSpPr>
        <p:sp>
          <p:nvSpPr>
            <p:cNvPr id="158" name="Google Shape;158;p15"/>
            <p:cNvSpPr/>
            <p:nvPr/>
          </p:nvSpPr>
          <p:spPr>
            <a:xfrm>
              <a:off x="4723250" y="873175"/>
              <a:ext cx="1237009" cy="798630"/>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15"/>
            <p:cNvSpPr/>
            <p:nvPr/>
          </p:nvSpPr>
          <p:spPr>
            <a:xfrm>
              <a:off x="4908968" y="1054603"/>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0" name="Google Shape;160;p15"/>
          <p:cNvGrpSpPr/>
          <p:nvPr/>
        </p:nvGrpSpPr>
        <p:grpSpPr>
          <a:xfrm rot="1048282">
            <a:off x="10416181" y="5481404"/>
            <a:ext cx="1294559" cy="1121797"/>
            <a:chOff x="7362975" y="747400"/>
            <a:chExt cx="1212050" cy="1050175"/>
          </a:xfrm>
        </p:grpSpPr>
        <p:sp>
          <p:nvSpPr>
            <p:cNvPr id="161" name="Google Shape;161;p15"/>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15"/>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4607340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63"/>
        <p:cNvGrpSpPr/>
        <p:nvPr/>
      </p:nvGrpSpPr>
      <p:grpSpPr>
        <a:xfrm>
          <a:off x="0" y="0"/>
          <a:ext cx="0" cy="0"/>
          <a:chOff x="0" y="0"/>
          <a:chExt cx="0" cy="0"/>
        </a:xfrm>
      </p:grpSpPr>
      <p:sp>
        <p:nvSpPr>
          <p:cNvPr id="164" name="Google Shape;164;p16"/>
          <p:cNvSpPr/>
          <p:nvPr/>
        </p:nvSpPr>
        <p:spPr>
          <a:xfrm flipH="1">
            <a:off x="9566504" y="3789476"/>
            <a:ext cx="4019061" cy="2594763"/>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6"/>
          <p:cNvSpPr/>
          <p:nvPr/>
        </p:nvSpPr>
        <p:spPr>
          <a:xfrm rot="-864819" flipH="1">
            <a:off x="-1017011" y="-846622"/>
            <a:ext cx="4855589" cy="4207103"/>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6"/>
          <p:cNvSpPr/>
          <p:nvPr/>
        </p:nvSpPr>
        <p:spPr>
          <a:xfrm rot="-1774288" flipH="1">
            <a:off x="-455769" y="-173183"/>
            <a:ext cx="3367911" cy="1065008"/>
          </a:xfrm>
          <a:custGeom>
            <a:avLst/>
            <a:gdLst/>
            <a:ahLst/>
            <a:cxnLst/>
            <a:rect l="l" t="t" r="r" b="b"/>
            <a:pathLst>
              <a:path w="58285" h="18431" extrusionOk="0">
                <a:moveTo>
                  <a:pt x="49459" y="0"/>
                </a:moveTo>
                <a:cubicBezTo>
                  <a:pt x="52584" y="0"/>
                  <a:pt x="57568" y="495"/>
                  <a:pt x="58127" y="3569"/>
                </a:cubicBezTo>
                <a:cubicBezTo>
                  <a:pt x="58760" y="7047"/>
                  <a:pt x="56142" y="10923"/>
                  <a:pt x="53283" y="13002"/>
                </a:cubicBezTo>
                <a:cubicBezTo>
                  <a:pt x="50109" y="15310"/>
                  <a:pt x="43178" y="15555"/>
                  <a:pt x="41555" y="11982"/>
                </a:cubicBezTo>
                <a:cubicBezTo>
                  <a:pt x="40209" y="9019"/>
                  <a:pt x="46241" y="3803"/>
                  <a:pt x="48949" y="5608"/>
                </a:cubicBezTo>
                <a:cubicBezTo>
                  <a:pt x="52460" y="7949"/>
                  <a:pt x="46748" y="14733"/>
                  <a:pt x="43085" y="16826"/>
                </a:cubicBezTo>
                <a:cubicBezTo>
                  <a:pt x="35332" y="21256"/>
                  <a:pt x="23653" y="15744"/>
                  <a:pt x="17336" y="9432"/>
                </a:cubicBezTo>
                <a:cubicBezTo>
                  <a:pt x="13743" y="5841"/>
                  <a:pt x="33205" y="-58"/>
                  <a:pt x="31868" y="4843"/>
                </a:cubicBezTo>
                <a:cubicBezTo>
                  <a:pt x="30174" y="11053"/>
                  <a:pt x="23953" y="16867"/>
                  <a:pt x="17591" y="17846"/>
                </a:cubicBezTo>
                <a:cubicBezTo>
                  <a:pt x="11774" y="18741"/>
                  <a:pt x="5771" y="17471"/>
                  <a:pt x="0" y="16316"/>
                </a:cubicBezTo>
              </a:path>
            </a:pathLst>
          </a:custGeom>
          <a:noFill/>
          <a:ln w="76200" cap="rnd" cmpd="sng">
            <a:solidFill>
              <a:schemeClr val="accent3"/>
            </a:solidFill>
            <a:prstDash val="solid"/>
            <a:round/>
            <a:headEnd type="none" w="med" len="med"/>
            <a:tailEnd type="none" w="med" len="med"/>
          </a:ln>
        </p:spPr>
      </p:sp>
      <p:grpSp>
        <p:nvGrpSpPr>
          <p:cNvPr id="167" name="Google Shape;167;p16"/>
          <p:cNvGrpSpPr/>
          <p:nvPr/>
        </p:nvGrpSpPr>
        <p:grpSpPr>
          <a:xfrm rot="-1048222" flipH="1">
            <a:off x="275186" y="5306036"/>
            <a:ext cx="1557324" cy="1349336"/>
            <a:chOff x="7362975" y="747400"/>
            <a:chExt cx="1212050" cy="1050175"/>
          </a:xfrm>
        </p:grpSpPr>
        <p:sp>
          <p:nvSpPr>
            <p:cNvPr id="168" name="Google Shape;168;p16"/>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16"/>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0" name="Google Shape;170;p16"/>
          <p:cNvSpPr/>
          <p:nvPr/>
        </p:nvSpPr>
        <p:spPr>
          <a:xfrm rot="-9710203">
            <a:off x="4058033" y="6249866"/>
            <a:ext cx="3224097" cy="1344308"/>
          </a:xfrm>
          <a:custGeom>
            <a:avLst/>
            <a:gdLst/>
            <a:ahLst/>
            <a:cxnLst/>
            <a:rect l="l" t="t" r="r" b="b"/>
            <a:pathLst>
              <a:path w="72149" h="30083" extrusionOk="0">
                <a:moveTo>
                  <a:pt x="0" y="30083"/>
                </a:moveTo>
                <a:cubicBezTo>
                  <a:pt x="9222" y="28765"/>
                  <a:pt x="23810" y="19270"/>
                  <a:pt x="20140" y="10707"/>
                </a:cubicBezTo>
                <a:cubicBezTo>
                  <a:pt x="18728" y="7411"/>
                  <a:pt x="14499" y="4509"/>
                  <a:pt x="10962" y="5098"/>
                </a:cubicBezTo>
                <a:cubicBezTo>
                  <a:pt x="4814" y="6123"/>
                  <a:pt x="3934" y="18268"/>
                  <a:pt x="7393" y="23454"/>
                </a:cubicBezTo>
                <a:cubicBezTo>
                  <a:pt x="12324" y="30848"/>
                  <a:pt x="26512" y="31189"/>
                  <a:pt x="33907" y="26259"/>
                </a:cubicBezTo>
                <a:cubicBezTo>
                  <a:pt x="40485" y="21874"/>
                  <a:pt x="37945" y="9342"/>
                  <a:pt x="44615" y="5098"/>
                </a:cubicBezTo>
                <a:cubicBezTo>
                  <a:pt x="50879" y="1113"/>
                  <a:pt x="59370" y="7138"/>
                  <a:pt x="66795" y="7138"/>
                </a:cubicBezTo>
                <a:cubicBezTo>
                  <a:pt x="69769" y="7138"/>
                  <a:pt x="72149" y="2974"/>
                  <a:pt x="72149" y="0"/>
                </a:cubicBezTo>
              </a:path>
            </a:pathLst>
          </a:custGeom>
          <a:noFill/>
          <a:ln w="76200" cap="rnd" cmpd="sng">
            <a:solidFill>
              <a:schemeClr val="accent3"/>
            </a:solidFill>
            <a:prstDash val="solid"/>
            <a:round/>
            <a:headEnd type="none" w="med" len="med"/>
            <a:tailEnd type="none" w="med" len="med"/>
          </a:ln>
        </p:spPr>
      </p:sp>
      <p:sp>
        <p:nvSpPr>
          <p:cNvPr id="171" name="Google Shape;171;p16"/>
          <p:cNvSpPr/>
          <p:nvPr/>
        </p:nvSpPr>
        <p:spPr>
          <a:xfrm rot="666224">
            <a:off x="9165391" y="-851357"/>
            <a:ext cx="4311404" cy="2558017"/>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172" name="Google Shape;172;p16"/>
          <p:cNvSpPr txBox="1">
            <a:spLocks noGrp="1"/>
          </p:cNvSpPr>
          <p:nvPr>
            <p:ph type="title"/>
          </p:nvPr>
        </p:nvSpPr>
        <p:spPr>
          <a:xfrm>
            <a:off x="960000" y="2189800"/>
            <a:ext cx="3995600" cy="7636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73" name="Google Shape;173;p16"/>
          <p:cNvSpPr txBox="1">
            <a:spLocks noGrp="1"/>
          </p:cNvSpPr>
          <p:nvPr>
            <p:ph type="subTitle" idx="1"/>
          </p:nvPr>
        </p:nvSpPr>
        <p:spPr>
          <a:xfrm>
            <a:off x="960000" y="2953400"/>
            <a:ext cx="3995600" cy="17388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31655963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174"/>
        <p:cNvGrpSpPr/>
        <p:nvPr/>
      </p:nvGrpSpPr>
      <p:grpSpPr>
        <a:xfrm>
          <a:off x="0" y="0"/>
          <a:ext cx="0" cy="0"/>
          <a:chOff x="0" y="0"/>
          <a:chExt cx="0" cy="0"/>
        </a:xfrm>
      </p:grpSpPr>
      <p:sp>
        <p:nvSpPr>
          <p:cNvPr id="175" name="Google Shape;175;p17"/>
          <p:cNvSpPr/>
          <p:nvPr/>
        </p:nvSpPr>
        <p:spPr>
          <a:xfrm rot="7810989" flipH="1">
            <a:off x="-611479" y="47054"/>
            <a:ext cx="3224100" cy="1344309"/>
          </a:xfrm>
          <a:custGeom>
            <a:avLst/>
            <a:gdLst/>
            <a:ahLst/>
            <a:cxnLst/>
            <a:rect l="l" t="t" r="r" b="b"/>
            <a:pathLst>
              <a:path w="72149" h="30083" extrusionOk="0">
                <a:moveTo>
                  <a:pt x="0" y="30083"/>
                </a:moveTo>
                <a:cubicBezTo>
                  <a:pt x="9222" y="28765"/>
                  <a:pt x="23810" y="19270"/>
                  <a:pt x="20140" y="10707"/>
                </a:cubicBezTo>
                <a:cubicBezTo>
                  <a:pt x="18728" y="7411"/>
                  <a:pt x="14499" y="4509"/>
                  <a:pt x="10962" y="5098"/>
                </a:cubicBezTo>
                <a:cubicBezTo>
                  <a:pt x="4814" y="6123"/>
                  <a:pt x="3934" y="18268"/>
                  <a:pt x="7393" y="23454"/>
                </a:cubicBezTo>
                <a:cubicBezTo>
                  <a:pt x="12324" y="30848"/>
                  <a:pt x="26512" y="31189"/>
                  <a:pt x="33907" y="26259"/>
                </a:cubicBezTo>
                <a:cubicBezTo>
                  <a:pt x="40485" y="21874"/>
                  <a:pt x="37945" y="9342"/>
                  <a:pt x="44615" y="5098"/>
                </a:cubicBezTo>
                <a:cubicBezTo>
                  <a:pt x="50879" y="1113"/>
                  <a:pt x="59370" y="7138"/>
                  <a:pt x="66795" y="7138"/>
                </a:cubicBezTo>
                <a:cubicBezTo>
                  <a:pt x="69769" y="7138"/>
                  <a:pt x="72149" y="2974"/>
                  <a:pt x="72149" y="0"/>
                </a:cubicBezTo>
              </a:path>
            </a:pathLst>
          </a:custGeom>
          <a:noFill/>
          <a:ln w="76200" cap="rnd" cmpd="sng">
            <a:solidFill>
              <a:schemeClr val="accent3"/>
            </a:solidFill>
            <a:prstDash val="solid"/>
            <a:round/>
            <a:headEnd type="none" w="med" len="med"/>
            <a:tailEnd type="none" w="med" len="med"/>
          </a:ln>
        </p:spPr>
      </p:sp>
      <p:sp>
        <p:nvSpPr>
          <p:cNvPr id="176" name="Google Shape;176;p17"/>
          <p:cNvSpPr/>
          <p:nvPr/>
        </p:nvSpPr>
        <p:spPr>
          <a:xfrm rot="10422267">
            <a:off x="9878206" y="-385163"/>
            <a:ext cx="2501213" cy="148488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7"/>
          <p:cNvSpPr/>
          <p:nvPr/>
        </p:nvSpPr>
        <p:spPr>
          <a:xfrm rot="-764956">
            <a:off x="-1385455" y="-838090"/>
            <a:ext cx="4019040" cy="2594748"/>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7"/>
          <p:cNvSpPr/>
          <p:nvPr/>
        </p:nvSpPr>
        <p:spPr>
          <a:xfrm rot="1014119">
            <a:off x="-842010" y="5921256"/>
            <a:ext cx="2738425" cy="1624747"/>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179" name="Google Shape;179;p1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80" name="Google Shape;180;p17"/>
          <p:cNvSpPr txBox="1">
            <a:spLocks noGrp="1"/>
          </p:cNvSpPr>
          <p:nvPr>
            <p:ph type="title" idx="2"/>
          </p:nvPr>
        </p:nvSpPr>
        <p:spPr>
          <a:xfrm>
            <a:off x="960000" y="2277800"/>
            <a:ext cx="6152800" cy="549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1" name="Google Shape;181;p17"/>
          <p:cNvSpPr txBox="1">
            <a:spLocks noGrp="1"/>
          </p:cNvSpPr>
          <p:nvPr>
            <p:ph type="subTitle" idx="1"/>
          </p:nvPr>
        </p:nvSpPr>
        <p:spPr>
          <a:xfrm>
            <a:off x="960000" y="2725400"/>
            <a:ext cx="61528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Font typeface="Anaheim"/>
              <a:buChar char="●"/>
              <a:defRPr sz="1867"/>
            </a:lvl1pPr>
            <a:lvl2pPr lvl="1" algn="ctr" rtl="0">
              <a:lnSpc>
                <a:spcPct val="100000"/>
              </a:lnSpc>
              <a:spcBef>
                <a:spcPts val="0"/>
              </a:spcBef>
              <a:spcAft>
                <a:spcPts val="0"/>
              </a:spcAft>
              <a:buClr>
                <a:srgbClr val="191919"/>
              </a:buClr>
              <a:buSzPts val="1400"/>
              <a:buFont typeface="Anaheim"/>
              <a:buChar char="○"/>
              <a:defRPr/>
            </a:lvl2pPr>
            <a:lvl3pPr lvl="2" algn="ctr" rtl="0">
              <a:lnSpc>
                <a:spcPct val="100000"/>
              </a:lnSpc>
              <a:spcBef>
                <a:spcPts val="2133"/>
              </a:spcBef>
              <a:spcAft>
                <a:spcPts val="0"/>
              </a:spcAft>
              <a:buClr>
                <a:srgbClr val="191919"/>
              </a:buClr>
              <a:buSzPts val="1400"/>
              <a:buFont typeface="Anaheim"/>
              <a:buChar char="■"/>
              <a:defRPr/>
            </a:lvl3pPr>
            <a:lvl4pPr lvl="3" algn="ctr" rtl="0">
              <a:lnSpc>
                <a:spcPct val="100000"/>
              </a:lnSpc>
              <a:spcBef>
                <a:spcPts val="2133"/>
              </a:spcBef>
              <a:spcAft>
                <a:spcPts val="0"/>
              </a:spcAft>
              <a:buClr>
                <a:srgbClr val="191919"/>
              </a:buClr>
              <a:buSzPts val="1400"/>
              <a:buFont typeface="Anaheim"/>
              <a:buChar char="●"/>
              <a:defRPr/>
            </a:lvl4pPr>
            <a:lvl5pPr lvl="4" algn="ctr" rtl="0">
              <a:lnSpc>
                <a:spcPct val="100000"/>
              </a:lnSpc>
              <a:spcBef>
                <a:spcPts val="2133"/>
              </a:spcBef>
              <a:spcAft>
                <a:spcPts val="0"/>
              </a:spcAft>
              <a:buClr>
                <a:srgbClr val="191919"/>
              </a:buClr>
              <a:buSzPts val="1400"/>
              <a:buFont typeface="Anaheim"/>
              <a:buChar char="○"/>
              <a:defRPr/>
            </a:lvl5pPr>
            <a:lvl6pPr lvl="5" algn="ctr" rtl="0">
              <a:lnSpc>
                <a:spcPct val="100000"/>
              </a:lnSpc>
              <a:spcBef>
                <a:spcPts val="2133"/>
              </a:spcBef>
              <a:spcAft>
                <a:spcPts val="0"/>
              </a:spcAft>
              <a:buClr>
                <a:srgbClr val="191919"/>
              </a:buClr>
              <a:buSzPts val="1400"/>
              <a:buFont typeface="Anaheim"/>
              <a:buChar char="■"/>
              <a:defRPr/>
            </a:lvl6pPr>
            <a:lvl7pPr lvl="6" algn="ctr" rtl="0">
              <a:lnSpc>
                <a:spcPct val="100000"/>
              </a:lnSpc>
              <a:spcBef>
                <a:spcPts val="2133"/>
              </a:spcBef>
              <a:spcAft>
                <a:spcPts val="0"/>
              </a:spcAft>
              <a:buClr>
                <a:srgbClr val="191919"/>
              </a:buClr>
              <a:buSzPts val="1400"/>
              <a:buFont typeface="Anaheim"/>
              <a:buChar char="●"/>
              <a:defRPr/>
            </a:lvl7pPr>
            <a:lvl8pPr lvl="7" algn="ctr" rtl="0">
              <a:lnSpc>
                <a:spcPct val="100000"/>
              </a:lnSpc>
              <a:spcBef>
                <a:spcPts val="2133"/>
              </a:spcBef>
              <a:spcAft>
                <a:spcPts val="0"/>
              </a:spcAft>
              <a:buClr>
                <a:srgbClr val="191919"/>
              </a:buClr>
              <a:buSzPts val="1400"/>
              <a:buFont typeface="Anaheim"/>
              <a:buChar char="○"/>
              <a:defRPr/>
            </a:lvl8pPr>
            <a:lvl9pPr lvl="8" algn="ctr" rtl="0">
              <a:lnSpc>
                <a:spcPct val="100000"/>
              </a:lnSpc>
              <a:spcBef>
                <a:spcPts val="2133"/>
              </a:spcBef>
              <a:spcAft>
                <a:spcPts val="2133"/>
              </a:spcAft>
              <a:buClr>
                <a:srgbClr val="191919"/>
              </a:buClr>
              <a:buSzPts val="1400"/>
              <a:buFont typeface="Anaheim"/>
              <a:buChar char="■"/>
              <a:defRPr/>
            </a:lvl9pPr>
          </a:lstStyle>
          <a:p>
            <a:endParaRPr/>
          </a:p>
        </p:txBody>
      </p:sp>
      <p:sp>
        <p:nvSpPr>
          <p:cNvPr id="182" name="Google Shape;182;p17"/>
          <p:cNvSpPr txBox="1">
            <a:spLocks noGrp="1"/>
          </p:cNvSpPr>
          <p:nvPr>
            <p:ph type="title" idx="3"/>
          </p:nvPr>
        </p:nvSpPr>
        <p:spPr>
          <a:xfrm>
            <a:off x="960000" y="4110267"/>
            <a:ext cx="6152800" cy="549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83" name="Google Shape;183;p17"/>
          <p:cNvSpPr txBox="1">
            <a:spLocks noGrp="1"/>
          </p:cNvSpPr>
          <p:nvPr>
            <p:ph type="subTitle" idx="4"/>
          </p:nvPr>
        </p:nvSpPr>
        <p:spPr>
          <a:xfrm>
            <a:off x="960000" y="4557867"/>
            <a:ext cx="6152800" cy="1090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dk1"/>
              </a:buClr>
              <a:buSzPts val="1400"/>
              <a:buChar char="●"/>
              <a:defRPr sz="1867"/>
            </a:lvl1pPr>
            <a:lvl2pPr lvl="1" algn="ctr" rtl="0">
              <a:lnSpc>
                <a:spcPct val="100000"/>
              </a:lnSpc>
              <a:spcBef>
                <a:spcPts val="0"/>
              </a:spcBef>
              <a:spcAft>
                <a:spcPts val="0"/>
              </a:spcAft>
              <a:buSzPts val="1400"/>
              <a:buChar char="○"/>
              <a:defRPr/>
            </a:lvl2pPr>
            <a:lvl3pPr lvl="2" algn="ctr" rtl="0">
              <a:lnSpc>
                <a:spcPct val="100000"/>
              </a:lnSpc>
              <a:spcBef>
                <a:spcPts val="2133"/>
              </a:spcBef>
              <a:spcAft>
                <a:spcPts val="0"/>
              </a:spcAft>
              <a:buSzPts val="1400"/>
              <a:buChar char="■"/>
              <a:defRPr/>
            </a:lvl3pPr>
            <a:lvl4pPr lvl="3" algn="ctr" rtl="0">
              <a:lnSpc>
                <a:spcPct val="100000"/>
              </a:lnSpc>
              <a:spcBef>
                <a:spcPts val="2133"/>
              </a:spcBef>
              <a:spcAft>
                <a:spcPts val="0"/>
              </a:spcAft>
              <a:buSzPts val="1400"/>
              <a:buChar char="●"/>
              <a:defRPr/>
            </a:lvl4pPr>
            <a:lvl5pPr lvl="4" algn="ctr" rtl="0">
              <a:lnSpc>
                <a:spcPct val="100000"/>
              </a:lnSpc>
              <a:spcBef>
                <a:spcPts val="2133"/>
              </a:spcBef>
              <a:spcAft>
                <a:spcPts val="0"/>
              </a:spcAft>
              <a:buSzPts val="1400"/>
              <a:buChar char="○"/>
              <a:defRPr/>
            </a:lvl5pPr>
            <a:lvl6pPr lvl="5" algn="ctr" rtl="0">
              <a:lnSpc>
                <a:spcPct val="100000"/>
              </a:lnSpc>
              <a:spcBef>
                <a:spcPts val="2133"/>
              </a:spcBef>
              <a:spcAft>
                <a:spcPts val="0"/>
              </a:spcAft>
              <a:buSzPts val="1400"/>
              <a:buChar char="■"/>
              <a:defRPr/>
            </a:lvl6pPr>
            <a:lvl7pPr lvl="6" algn="ctr" rtl="0">
              <a:lnSpc>
                <a:spcPct val="100000"/>
              </a:lnSpc>
              <a:spcBef>
                <a:spcPts val="2133"/>
              </a:spcBef>
              <a:spcAft>
                <a:spcPts val="0"/>
              </a:spcAft>
              <a:buSzPts val="1400"/>
              <a:buChar char="●"/>
              <a:defRPr/>
            </a:lvl7pPr>
            <a:lvl8pPr lvl="7" algn="ctr" rtl="0">
              <a:lnSpc>
                <a:spcPct val="100000"/>
              </a:lnSpc>
              <a:spcBef>
                <a:spcPts val="2133"/>
              </a:spcBef>
              <a:spcAft>
                <a:spcPts val="0"/>
              </a:spcAft>
              <a:buSzPts val="1400"/>
              <a:buChar char="○"/>
              <a:defRPr/>
            </a:lvl8pPr>
            <a:lvl9pPr lvl="8" algn="ctr" rtl="0">
              <a:lnSpc>
                <a:spcPct val="100000"/>
              </a:lnSpc>
              <a:spcBef>
                <a:spcPts val="2133"/>
              </a:spcBef>
              <a:spcAft>
                <a:spcPts val="2133"/>
              </a:spcAft>
              <a:buSzPts val="1400"/>
              <a:buChar char="■"/>
              <a:defRPr/>
            </a:lvl9pPr>
          </a:lstStyle>
          <a:p>
            <a:endParaRPr/>
          </a:p>
        </p:txBody>
      </p:sp>
    </p:spTree>
    <p:extLst>
      <p:ext uri="{BB962C8B-B14F-4D97-AF65-F5344CB8AC3E}">
        <p14:creationId xmlns:p14="http://schemas.microsoft.com/office/powerpoint/2010/main" val="16241658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84"/>
        <p:cNvGrpSpPr/>
        <p:nvPr/>
      </p:nvGrpSpPr>
      <p:grpSpPr>
        <a:xfrm>
          <a:off x="0" y="0"/>
          <a:ext cx="0" cy="0"/>
          <a:chOff x="0" y="0"/>
          <a:chExt cx="0" cy="0"/>
        </a:xfrm>
      </p:grpSpPr>
      <p:sp>
        <p:nvSpPr>
          <p:cNvPr id="185" name="Google Shape;185;p18"/>
          <p:cNvSpPr/>
          <p:nvPr/>
        </p:nvSpPr>
        <p:spPr>
          <a:xfrm rot="-1005823" flipH="1">
            <a:off x="-2375216" y="-983689"/>
            <a:ext cx="4855615" cy="4207124"/>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8"/>
          <p:cNvSpPr/>
          <p:nvPr/>
        </p:nvSpPr>
        <p:spPr>
          <a:xfrm>
            <a:off x="9783814" y="-1047203"/>
            <a:ext cx="4160887" cy="3605181"/>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8"/>
          <p:cNvSpPr/>
          <p:nvPr/>
        </p:nvSpPr>
        <p:spPr>
          <a:xfrm rot="-1100881" flipH="1">
            <a:off x="9958319" y="5727127"/>
            <a:ext cx="2738325" cy="1624687"/>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188" name="Google Shape;188;p18"/>
          <p:cNvSpPr/>
          <p:nvPr/>
        </p:nvSpPr>
        <p:spPr>
          <a:xfrm rot="-1774288" flipH="1">
            <a:off x="-563189" y="-285516"/>
            <a:ext cx="3367911" cy="1065008"/>
          </a:xfrm>
          <a:custGeom>
            <a:avLst/>
            <a:gdLst/>
            <a:ahLst/>
            <a:cxnLst/>
            <a:rect l="l" t="t" r="r" b="b"/>
            <a:pathLst>
              <a:path w="58285" h="18431" extrusionOk="0">
                <a:moveTo>
                  <a:pt x="49459" y="0"/>
                </a:moveTo>
                <a:cubicBezTo>
                  <a:pt x="52584" y="0"/>
                  <a:pt x="57568" y="495"/>
                  <a:pt x="58127" y="3569"/>
                </a:cubicBezTo>
                <a:cubicBezTo>
                  <a:pt x="58760" y="7047"/>
                  <a:pt x="56142" y="10923"/>
                  <a:pt x="53283" y="13002"/>
                </a:cubicBezTo>
                <a:cubicBezTo>
                  <a:pt x="50109" y="15310"/>
                  <a:pt x="43178" y="15555"/>
                  <a:pt x="41555" y="11982"/>
                </a:cubicBezTo>
                <a:cubicBezTo>
                  <a:pt x="40209" y="9019"/>
                  <a:pt x="46241" y="3803"/>
                  <a:pt x="48949" y="5608"/>
                </a:cubicBezTo>
                <a:cubicBezTo>
                  <a:pt x="52460" y="7949"/>
                  <a:pt x="46748" y="14733"/>
                  <a:pt x="43085" y="16826"/>
                </a:cubicBezTo>
                <a:cubicBezTo>
                  <a:pt x="35332" y="21256"/>
                  <a:pt x="23653" y="15744"/>
                  <a:pt x="17336" y="9432"/>
                </a:cubicBezTo>
                <a:cubicBezTo>
                  <a:pt x="13743" y="5841"/>
                  <a:pt x="33205" y="-58"/>
                  <a:pt x="31868" y="4843"/>
                </a:cubicBezTo>
                <a:cubicBezTo>
                  <a:pt x="30174" y="11053"/>
                  <a:pt x="23953" y="16867"/>
                  <a:pt x="17591" y="17846"/>
                </a:cubicBezTo>
                <a:cubicBezTo>
                  <a:pt x="11774" y="18741"/>
                  <a:pt x="5771" y="17471"/>
                  <a:pt x="0" y="16316"/>
                </a:cubicBezTo>
              </a:path>
            </a:pathLst>
          </a:custGeom>
          <a:noFill/>
          <a:ln w="76200" cap="rnd" cmpd="sng">
            <a:solidFill>
              <a:schemeClr val="accent3"/>
            </a:solidFill>
            <a:prstDash val="solid"/>
            <a:round/>
            <a:headEnd type="none" w="med" len="med"/>
            <a:tailEnd type="none" w="med" len="med"/>
          </a:ln>
        </p:spPr>
      </p:sp>
      <p:grpSp>
        <p:nvGrpSpPr>
          <p:cNvPr id="189" name="Google Shape;189;p18"/>
          <p:cNvGrpSpPr/>
          <p:nvPr/>
        </p:nvGrpSpPr>
        <p:grpSpPr>
          <a:xfrm>
            <a:off x="33500" y="5441275"/>
            <a:ext cx="1751109" cy="1130540"/>
            <a:chOff x="4723250" y="873175"/>
            <a:chExt cx="1237009" cy="798630"/>
          </a:xfrm>
        </p:grpSpPr>
        <p:sp>
          <p:nvSpPr>
            <p:cNvPr id="190" name="Google Shape;190;p18"/>
            <p:cNvSpPr/>
            <p:nvPr/>
          </p:nvSpPr>
          <p:spPr>
            <a:xfrm>
              <a:off x="4723250" y="873175"/>
              <a:ext cx="1237009" cy="798630"/>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18"/>
            <p:cNvSpPr/>
            <p:nvPr/>
          </p:nvSpPr>
          <p:spPr>
            <a:xfrm>
              <a:off x="4908968" y="1054603"/>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2" name="Google Shape;192;p18"/>
          <p:cNvGrpSpPr/>
          <p:nvPr/>
        </p:nvGrpSpPr>
        <p:grpSpPr>
          <a:xfrm rot="439778">
            <a:off x="10446959" y="431693"/>
            <a:ext cx="1588484" cy="1376335"/>
            <a:chOff x="7362975" y="747400"/>
            <a:chExt cx="1212050" cy="1050175"/>
          </a:xfrm>
        </p:grpSpPr>
        <p:sp>
          <p:nvSpPr>
            <p:cNvPr id="193" name="Google Shape;193;p18"/>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18"/>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1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6" name="Google Shape;196;p18"/>
          <p:cNvSpPr txBox="1">
            <a:spLocks noGrp="1"/>
          </p:cNvSpPr>
          <p:nvPr>
            <p:ph type="title" idx="2"/>
          </p:nvPr>
        </p:nvSpPr>
        <p:spPr>
          <a:xfrm>
            <a:off x="2983933" y="4600667"/>
            <a:ext cx="26376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7" name="Google Shape;197;p18"/>
          <p:cNvSpPr txBox="1">
            <a:spLocks noGrp="1"/>
          </p:cNvSpPr>
          <p:nvPr>
            <p:ph type="subTitle" idx="1"/>
          </p:nvPr>
        </p:nvSpPr>
        <p:spPr>
          <a:xfrm>
            <a:off x="2983933" y="5048267"/>
            <a:ext cx="2637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8" name="Google Shape;198;p18"/>
          <p:cNvSpPr txBox="1">
            <a:spLocks noGrp="1"/>
          </p:cNvSpPr>
          <p:nvPr>
            <p:ph type="title" idx="3"/>
          </p:nvPr>
        </p:nvSpPr>
        <p:spPr>
          <a:xfrm>
            <a:off x="6570467" y="2134867"/>
            <a:ext cx="26376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199" name="Google Shape;199;p18"/>
          <p:cNvSpPr txBox="1">
            <a:spLocks noGrp="1"/>
          </p:cNvSpPr>
          <p:nvPr>
            <p:ph type="subTitle" idx="4"/>
          </p:nvPr>
        </p:nvSpPr>
        <p:spPr>
          <a:xfrm>
            <a:off x="6570467" y="2582467"/>
            <a:ext cx="26376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52008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3">
  <p:cSld name="Title and two columns 3">
    <p:spTree>
      <p:nvGrpSpPr>
        <p:cNvPr id="1" name="Shape 200"/>
        <p:cNvGrpSpPr/>
        <p:nvPr/>
      </p:nvGrpSpPr>
      <p:grpSpPr>
        <a:xfrm>
          <a:off x="0" y="0"/>
          <a:ext cx="0" cy="0"/>
          <a:chOff x="0" y="0"/>
          <a:chExt cx="0" cy="0"/>
        </a:xfrm>
      </p:grpSpPr>
      <p:sp>
        <p:nvSpPr>
          <p:cNvPr id="201" name="Google Shape;201;p19"/>
          <p:cNvSpPr/>
          <p:nvPr/>
        </p:nvSpPr>
        <p:spPr>
          <a:xfrm rot="-1005823" flipH="1">
            <a:off x="-2375216" y="-983689"/>
            <a:ext cx="4855615" cy="4207124"/>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9"/>
          <p:cNvSpPr/>
          <p:nvPr/>
        </p:nvSpPr>
        <p:spPr>
          <a:xfrm>
            <a:off x="9783814" y="-1047203"/>
            <a:ext cx="4160887" cy="3605181"/>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9"/>
          <p:cNvSpPr/>
          <p:nvPr/>
        </p:nvSpPr>
        <p:spPr>
          <a:xfrm rot="-6567703" flipH="1">
            <a:off x="10247223" y="36729"/>
            <a:ext cx="2738347" cy="1624700"/>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204" name="Google Shape;204;p19"/>
          <p:cNvSpPr/>
          <p:nvPr/>
        </p:nvSpPr>
        <p:spPr>
          <a:xfrm rot="-1774288" flipH="1">
            <a:off x="-563189" y="-285516"/>
            <a:ext cx="3367911" cy="1065008"/>
          </a:xfrm>
          <a:custGeom>
            <a:avLst/>
            <a:gdLst/>
            <a:ahLst/>
            <a:cxnLst/>
            <a:rect l="l" t="t" r="r" b="b"/>
            <a:pathLst>
              <a:path w="58285" h="18431" extrusionOk="0">
                <a:moveTo>
                  <a:pt x="49459" y="0"/>
                </a:moveTo>
                <a:cubicBezTo>
                  <a:pt x="52584" y="0"/>
                  <a:pt x="57568" y="495"/>
                  <a:pt x="58127" y="3569"/>
                </a:cubicBezTo>
                <a:cubicBezTo>
                  <a:pt x="58760" y="7047"/>
                  <a:pt x="56142" y="10923"/>
                  <a:pt x="53283" y="13002"/>
                </a:cubicBezTo>
                <a:cubicBezTo>
                  <a:pt x="50109" y="15310"/>
                  <a:pt x="43178" y="15555"/>
                  <a:pt x="41555" y="11982"/>
                </a:cubicBezTo>
                <a:cubicBezTo>
                  <a:pt x="40209" y="9019"/>
                  <a:pt x="46241" y="3803"/>
                  <a:pt x="48949" y="5608"/>
                </a:cubicBezTo>
                <a:cubicBezTo>
                  <a:pt x="52460" y="7949"/>
                  <a:pt x="46748" y="14733"/>
                  <a:pt x="43085" y="16826"/>
                </a:cubicBezTo>
                <a:cubicBezTo>
                  <a:pt x="35332" y="21256"/>
                  <a:pt x="23653" y="15744"/>
                  <a:pt x="17336" y="9432"/>
                </a:cubicBezTo>
                <a:cubicBezTo>
                  <a:pt x="13743" y="5841"/>
                  <a:pt x="33205" y="-58"/>
                  <a:pt x="31868" y="4843"/>
                </a:cubicBezTo>
                <a:cubicBezTo>
                  <a:pt x="30174" y="11053"/>
                  <a:pt x="23953" y="16867"/>
                  <a:pt x="17591" y="17846"/>
                </a:cubicBezTo>
                <a:cubicBezTo>
                  <a:pt x="11774" y="18741"/>
                  <a:pt x="5771" y="17471"/>
                  <a:pt x="0" y="16316"/>
                </a:cubicBezTo>
              </a:path>
            </a:pathLst>
          </a:custGeom>
          <a:noFill/>
          <a:ln w="76200" cap="rnd" cmpd="sng">
            <a:solidFill>
              <a:schemeClr val="accent3"/>
            </a:solidFill>
            <a:prstDash val="solid"/>
            <a:round/>
            <a:headEnd type="none" w="med" len="med"/>
            <a:tailEnd type="none" w="med" len="med"/>
          </a:ln>
        </p:spPr>
      </p:sp>
      <p:grpSp>
        <p:nvGrpSpPr>
          <p:cNvPr id="205" name="Google Shape;205;p19"/>
          <p:cNvGrpSpPr/>
          <p:nvPr/>
        </p:nvGrpSpPr>
        <p:grpSpPr>
          <a:xfrm>
            <a:off x="75249" y="5441275"/>
            <a:ext cx="1751109" cy="1130540"/>
            <a:chOff x="4723250" y="873175"/>
            <a:chExt cx="1237009" cy="798630"/>
          </a:xfrm>
        </p:grpSpPr>
        <p:sp>
          <p:nvSpPr>
            <p:cNvPr id="206" name="Google Shape;206;p19"/>
            <p:cNvSpPr/>
            <p:nvPr/>
          </p:nvSpPr>
          <p:spPr>
            <a:xfrm>
              <a:off x="4723250" y="873175"/>
              <a:ext cx="1237009" cy="798630"/>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19"/>
            <p:cNvSpPr/>
            <p:nvPr/>
          </p:nvSpPr>
          <p:spPr>
            <a:xfrm>
              <a:off x="4908968" y="1054603"/>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8" name="Google Shape;208;p19"/>
          <p:cNvGrpSpPr/>
          <p:nvPr/>
        </p:nvGrpSpPr>
        <p:grpSpPr>
          <a:xfrm rot="439778">
            <a:off x="10344959" y="5099759"/>
            <a:ext cx="1588484" cy="1376335"/>
            <a:chOff x="7362975" y="747400"/>
            <a:chExt cx="1212050" cy="1050175"/>
          </a:xfrm>
        </p:grpSpPr>
        <p:sp>
          <p:nvSpPr>
            <p:cNvPr id="209" name="Google Shape;209;p19"/>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19"/>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 name="Google Shape;211;p19"/>
          <p:cNvSpPr txBox="1">
            <a:spLocks noGrp="1"/>
          </p:cNvSpPr>
          <p:nvPr>
            <p:ph type="body" idx="1"/>
          </p:nvPr>
        </p:nvSpPr>
        <p:spPr>
          <a:xfrm>
            <a:off x="950800" y="3084859"/>
            <a:ext cx="5845600" cy="2262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lt1"/>
              </a:buClr>
              <a:buSzPts val="1200"/>
              <a:buChar char="●"/>
              <a:defRPr sz="1667"/>
            </a:lvl1pPr>
            <a:lvl2pPr marL="1219170" lvl="1" indent="-406390" rtl="0">
              <a:lnSpc>
                <a:spcPct val="115000"/>
              </a:lnSpc>
              <a:spcBef>
                <a:spcPts val="0"/>
              </a:spcBef>
              <a:spcAft>
                <a:spcPts val="0"/>
              </a:spcAft>
              <a:buSzPts val="1200"/>
              <a:buFont typeface="Roboto Condensed Light"/>
              <a:buChar char="○"/>
              <a:defRPr/>
            </a:lvl2pPr>
            <a:lvl3pPr marL="1828754" lvl="2" indent="-406390" rtl="0">
              <a:lnSpc>
                <a:spcPct val="115000"/>
              </a:lnSpc>
              <a:spcBef>
                <a:spcPts val="2133"/>
              </a:spcBef>
              <a:spcAft>
                <a:spcPts val="0"/>
              </a:spcAft>
              <a:buSzPts val="1200"/>
              <a:buFont typeface="Roboto Condensed Light"/>
              <a:buChar char="■"/>
              <a:defRPr/>
            </a:lvl3pPr>
            <a:lvl4pPr marL="2438339" lvl="3" indent="-406390" rtl="0">
              <a:lnSpc>
                <a:spcPct val="115000"/>
              </a:lnSpc>
              <a:spcBef>
                <a:spcPts val="2133"/>
              </a:spcBef>
              <a:spcAft>
                <a:spcPts val="0"/>
              </a:spcAft>
              <a:buSzPts val="1200"/>
              <a:buFont typeface="Roboto Condensed Light"/>
              <a:buChar char="●"/>
              <a:defRPr/>
            </a:lvl4pPr>
            <a:lvl5pPr marL="3047924" lvl="4" indent="-406390" rtl="0">
              <a:lnSpc>
                <a:spcPct val="115000"/>
              </a:lnSpc>
              <a:spcBef>
                <a:spcPts val="2133"/>
              </a:spcBef>
              <a:spcAft>
                <a:spcPts val="0"/>
              </a:spcAft>
              <a:buSzPts val="1200"/>
              <a:buFont typeface="Roboto Condensed Light"/>
              <a:buChar char="○"/>
              <a:defRPr/>
            </a:lvl5pPr>
            <a:lvl6pPr marL="3657509" lvl="5" indent="-406390" rtl="0">
              <a:lnSpc>
                <a:spcPct val="115000"/>
              </a:lnSpc>
              <a:spcBef>
                <a:spcPts val="2133"/>
              </a:spcBef>
              <a:spcAft>
                <a:spcPts val="0"/>
              </a:spcAft>
              <a:buSzPts val="1200"/>
              <a:buFont typeface="Roboto Condensed Light"/>
              <a:buChar char="■"/>
              <a:defRPr/>
            </a:lvl6pPr>
            <a:lvl7pPr marL="4267093" lvl="6" indent="-406390" rtl="0">
              <a:lnSpc>
                <a:spcPct val="115000"/>
              </a:lnSpc>
              <a:spcBef>
                <a:spcPts val="2133"/>
              </a:spcBef>
              <a:spcAft>
                <a:spcPts val="0"/>
              </a:spcAft>
              <a:buSzPts val="1200"/>
              <a:buFont typeface="Roboto Condensed Light"/>
              <a:buChar char="●"/>
              <a:defRPr/>
            </a:lvl7pPr>
            <a:lvl8pPr marL="4876678" lvl="7" indent="-406390" rtl="0">
              <a:lnSpc>
                <a:spcPct val="115000"/>
              </a:lnSpc>
              <a:spcBef>
                <a:spcPts val="2133"/>
              </a:spcBef>
              <a:spcAft>
                <a:spcPts val="0"/>
              </a:spcAft>
              <a:buSzPts val="1200"/>
              <a:buFont typeface="Roboto Condensed Light"/>
              <a:buChar char="○"/>
              <a:defRPr/>
            </a:lvl8pPr>
            <a:lvl9pPr marL="5486263" lvl="8" indent="-406390" rtl="0">
              <a:lnSpc>
                <a:spcPct val="115000"/>
              </a:lnSpc>
              <a:spcBef>
                <a:spcPts val="2133"/>
              </a:spcBef>
              <a:spcAft>
                <a:spcPts val="2133"/>
              </a:spcAft>
              <a:buSzPts val="1200"/>
              <a:buFont typeface="Roboto Condensed Light"/>
              <a:buChar char="■"/>
              <a:defRPr/>
            </a:lvl9pPr>
          </a:lstStyle>
          <a:p>
            <a:endParaRPr/>
          </a:p>
        </p:txBody>
      </p:sp>
      <p:sp>
        <p:nvSpPr>
          <p:cNvPr id="212" name="Google Shape;212;p19"/>
          <p:cNvSpPr txBox="1">
            <a:spLocks noGrp="1"/>
          </p:cNvSpPr>
          <p:nvPr>
            <p:ph type="body" idx="2"/>
          </p:nvPr>
        </p:nvSpPr>
        <p:spPr>
          <a:xfrm>
            <a:off x="6796367" y="3084833"/>
            <a:ext cx="4444800" cy="2262400"/>
          </a:xfrm>
          <a:prstGeom prst="rect">
            <a:avLst/>
          </a:prstGeom>
        </p:spPr>
        <p:txBody>
          <a:bodyPr spcFirstLastPara="1" wrap="square" lIns="91425" tIns="91425" rIns="91425" bIns="91425" anchor="t" anchorCtr="0">
            <a:noAutofit/>
          </a:bodyPr>
          <a:lstStyle>
            <a:lvl1pPr marL="609585" lvl="0" indent="-406390" rtl="0">
              <a:lnSpc>
                <a:spcPct val="100000"/>
              </a:lnSpc>
              <a:spcBef>
                <a:spcPts val="0"/>
              </a:spcBef>
              <a:spcAft>
                <a:spcPts val="0"/>
              </a:spcAft>
              <a:buClr>
                <a:schemeClr val="lt1"/>
              </a:buClr>
              <a:buSzPts val="1200"/>
              <a:buFont typeface="Hammersmith One"/>
              <a:buChar char="●"/>
              <a:defRPr sz="3333">
                <a:solidFill>
                  <a:schemeClr val="lt1"/>
                </a:solidFill>
                <a:latin typeface="Hammersmith One"/>
                <a:ea typeface="Hammersmith One"/>
                <a:cs typeface="Hammersmith One"/>
                <a:sym typeface="Hammersmith One"/>
              </a:defRPr>
            </a:lvl1pPr>
            <a:lvl2pPr marL="1219170" lvl="1" indent="-406390" rtl="0">
              <a:lnSpc>
                <a:spcPct val="115000"/>
              </a:lnSpc>
              <a:spcBef>
                <a:spcPts val="0"/>
              </a:spcBef>
              <a:spcAft>
                <a:spcPts val="0"/>
              </a:spcAft>
              <a:buSzPts val="1200"/>
              <a:buFont typeface="Roboto Condensed Light"/>
              <a:buChar char="○"/>
              <a:defRPr/>
            </a:lvl2pPr>
            <a:lvl3pPr marL="1828754" lvl="2" indent="-406390" rtl="0">
              <a:lnSpc>
                <a:spcPct val="115000"/>
              </a:lnSpc>
              <a:spcBef>
                <a:spcPts val="2133"/>
              </a:spcBef>
              <a:spcAft>
                <a:spcPts val="0"/>
              </a:spcAft>
              <a:buSzPts val="1200"/>
              <a:buFont typeface="Roboto Condensed Light"/>
              <a:buChar char="■"/>
              <a:defRPr/>
            </a:lvl3pPr>
            <a:lvl4pPr marL="2438339" lvl="3" indent="-406390" rtl="0">
              <a:lnSpc>
                <a:spcPct val="115000"/>
              </a:lnSpc>
              <a:spcBef>
                <a:spcPts val="2133"/>
              </a:spcBef>
              <a:spcAft>
                <a:spcPts val="0"/>
              </a:spcAft>
              <a:buSzPts val="1200"/>
              <a:buFont typeface="Roboto Condensed Light"/>
              <a:buChar char="●"/>
              <a:defRPr/>
            </a:lvl4pPr>
            <a:lvl5pPr marL="3047924" lvl="4" indent="-406390" rtl="0">
              <a:lnSpc>
                <a:spcPct val="115000"/>
              </a:lnSpc>
              <a:spcBef>
                <a:spcPts val="2133"/>
              </a:spcBef>
              <a:spcAft>
                <a:spcPts val="0"/>
              </a:spcAft>
              <a:buSzPts val="1200"/>
              <a:buFont typeface="Roboto Condensed Light"/>
              <a:buChar char="○"/>
              <a:defRPr/>
            </a:lvl5pPr>
            <a:lvl6pPr marL="3657509" lvl="5" indent="-406390" rtl="0">
              <a:lnSpc>
                <a:spcPct val="115000"/>
              </a:lnSpc>
              <a:spcBef>
                <a:spcPts val="2133"/>
              </a:spcBef>
              <a:spcAft>
                <a:spcPts val="0"/>
              </a:spcAft>
              <a:buSzPts val="1200"/>
              <a:buFont typeface="Roboto Condensed Light"/>
              <a:buChar char="■"/>
              <a:defRPr/>
            </a:lvl6pPr>
            <a:lvl7pPr marL="4267093" lvl="6" indent="-406390" rtl="0">
              <a:lnSpc>
                <a:spcPct val="115000"/>
              </a:lnSpc>
              <a:spcBef>
                <a:spcPts val="2133"/>
              </a:spcBef>
              <a:spcAft>
                <a:spcPts val="0"/>
              </a:spcAft>
              <a:buSzPts val="1200"/>
              <a:buFont typeface="Roboto Condensed Light"/>
              <a:buChar char="●"/>
              <a:defRPr/>
            </a:lvl7pPr>
            <a:lvl8pPr marL="4876678" lvl="7" indent="-406390" rtl="0">
              <a:lnSpc>
                <a:spcPct val="115000"/>
              </a:lnSpc>
              <a:spcBef>
                <a:spcPts val="2133"/>
              </a:spcBef>
              <a:spcAft>
                <a:spcPts val="0"/>
              </a:spcAft>
              <a:buSzPts val="1200"/>
              <a:buFont typeface="Roboto Condensed Light"/>
              <a:buChar char="○"/>
              <a:defRPr/>
            </a:lvl8pPr>
            <a:lvl9pPr marL="5486263" lvl="8" indent="-406390" rtl="0">
              <a:lnSpc>
                <a:spcPct val="115000"/>
              </a:lnSpc>
              <a:spcBef>
                <a:spcPts val="2133"/>
              </a:spcBef>
              <a:spcAft>
                <a:spcPts val="2133"/>
              </a:spcAft>
              <a:buSzPts val="1200"/>
              <a:buFont typeface="Roboto Condensed Light"/>
              <a:buChar char="■"/>
              <a:defRPr/>
            </a:lvl9pPr>
          </a:lstStyle>
          <a:p>
            <a:endParaRPr/>
          </a:p>
        </p:txBody>
      </p:sp>
      <p:sp>
        <p:nvSpPr>
          <p:cNvPr id="213" name="Google Shape;213;p1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03793447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214"/>
        <p:cNvGrpSpPr/>
        <p:nvPr/>
      </p:nvGrpSpPr>
      <p:grpSpPr>
        <a:xfrm>
          <a:off x="0" y="0"/>
          <a:ext cx="0" cy="0"/>
          <a:chOff x="0" y="0"/>
          <a:chExt cx="0" cy="0"/>
        </a:xfrm>
      </p:grpSpPr>
      <p:sp>
        <p:nvSpPr>
          <p:cNvPr id="215" name="Google Shape;215;p20"/>
          <p:cNvSpPr/>
          <p:nvPr/>
        </p:nvSpPr>
        <p:spPr>
          <a:xfrm rot="-337637" flipH="1">
            <a:off x="-1845432" y="-826232"/>
            <a:ext cx="4158139" cy="3602800"/>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6" name="Google Shape;216;p20"/>
          <p:cNvSpPr/>
          <p:nvPr/>
        </p:nvSpPr>
        <p:spPr>
          <a:xfrm rot="-255852" flipH="1">
            <a:off x="9335017" y="3594910"/>
            <a:ext cx="4572811" cy="2952269"/>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20"/>
          <p:cNvSpPr/>
          <p:nvPr/>
        </p:nvSpPr>
        <p:spPr>
          <a:xfrm rot="-6830884" flipH="1">
            <a:off x="10213047" y="63478"/>
            <a:ext cx="2501239" cy="1484897"/>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0"/>
          <p:cNvSpPr/>
          <p:nvPr/>
        </p:nvSpPr>
        <p:spPr>
          <a:xfrm rot="515072">
            <a:off x="-698342" y="5506153"/>
            <a:ext cx="2738252" cy="1624644"/>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219" name="Google Shape;219;p20"/>
          <p:cNvSpPr/>
          <p:nvPr/>
        </p:nvSpPr>
        <p:spPr>
          <a:xfrm>
            <a:off x="10687545" y="5721906"/>
            <a:ext cx="1867767" cy="1604167"/>
          </a:xfrm>
          <a:custGeom>
            <a:avLst/>
            <a:gdLst/>
            <a:ahLst/>
            <a:cxnLst/>
            <a:rect l="l" t="t" r="r" b="b"/>
            <a:pathLst>
              <a:path w="56033" h="48125" extrusionOk="0">
                <a:moveTo>
                  <a:pt x="15242" y="39923"/>
                </a:moveTo>
                <a:cubicBezTo>
                  <a:pt x="13714" y="43743"/>
                  <a:pt x="9083" y="49687"/>
                  <a:pt x="5554" y="47571"/>
                </a:cubicBezTo>
                <a:cubicBezTo>
                  <a:pt x="3452" y="46311"/>
                  <a:pt x="2571" y="43645"/>
                  <a:pt x="1475" y="41453"/>
                </a:cubicBezTo>
                <a:cubicBezTo>
                  <a:pt x="-3071" y="32361"/>
                  <a:pt x="3961" y="18878"/>
                  <a:pt x="12182" y="12899"/>
                </a:cubicBezTo>
                <a:cubicBezTo>
                  <a:pt x="16140" y="10021"/>
                  <a:pt x="21122" y="6995"/>
                  <a:pt x="25949" y="7800"/>
                </a:cubicBezTo>
                <a:cubicBezTo>
                  <a:pt x="29041" y="8315"/>
                  <a:pt x="31475" y="11231"/>
                  <a:pt x="33088" y="13919"/>
                </a:cubicBezTo>
                <a:cubicBezTo>
                  <a:pt x="36794" y="20095"/>
                  <a:pt x="31944" y="38307"/>
                  <a:pt x="25949" y="34314"/>
                </a:cubicBezTo>
                <a:cubicBezTo>
                  <a:pt x="16689" y="28147"/>
                  <a:pt x="27400" y="8872"/>
                  <a:pt x="36657" y="2701"/>
                </a:cubicBezTo>
                <a:cubicBezTo>
                  <a:pt x="42033" y="-883"/>
                  <a:pt x="50252" y="-694"/>
                  <a:pt x="56033" y="2191"/>
                </a:cubicBezTo>
              </a:path>
            </a:pathLst>
          </a:custGeom>
          <a:noFill/>
          <a:ln w="76200" cap="rnd" cmpd="sng">
            <a:solidFill>
              <a:schemeClr val="accent3"/>
            </a:solidFill>
            <a:prstDash val="solid"/>
            <a:round/>
            <a:headEnd type="none" w="med" len="med"/>
            <a:tailEnd type="none" w="med" len="med"/>
          </a:ln>
        </p:spPr>
      </p:sp>
      <p:sp>
        <p:nvSpPr>
          <p:cNvPr id="220" name="Google Shape;220;p2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1" name="Google Shape;221;p20"/>
          <p:cNvSpPr txBox="1">
            <a:spLocks noGrp="1"/>
          </p:cNvSpPr>
          <p:nvPr>
            <p:ph type="title" idx="2"/>
          </p:nvPr>
        </p:nvSpPr>
        <p:spPr>
          <a:xfrm>
            <a:off x="960000" y="3532367"/>
            <a:ext cx="2782400" cy="64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22" name="Google Shape;222;p20"/>
          <p:cNvSpPr txBox="1">
            <a:spLocks noGrp="1"/>
          </p:cNvSpPr>
          <p:nvPr>
            <p:ph type="subTitle" idx="1"/>
          </p:nvPr>
        </p:nvSpPr>
        <p:spPr>
          <a:xfrm>
            <a:off x="960000" y="4076667"/>
            <a:ext cx="2782400" cy="10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23" name="Google Shape;223;p20"/>
          <p:cNvSpPr txBox="1">
            <a:spLocks noGrp="1"/>
          </p:cNvSpPr>
          <p:nvPr>
            <p:ph type="title" idx="3"/>
          </p:nvPr>
        </p:nvSpPr>
        <p:spPr>
          <a:xfrm>
            <a:off x="4704800" y="3532267"/>
            <a:ext cx="2782400" cy="64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24" name="Google Shape;224;p20"/>
          <p:cNvSpPr txBox="1">
            <a:spLocks noGrp="1"/>
          </p:cNvSpPr>
          <p:nvPr>
            <p:ph type="subTitle" idx="4"/>
          </p:nvPr>
        </p:nvSpPr>
        <p:spPr>
          <a:xfrm>
            <a:off x="4704795" y="4076667"/>
            <a:ext cx="2782400" cy="10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25" name="Google Shape;225;p20"/>
          <p:cNvSpPr txBox="1">
            <a:spLocks noGrp="1"/>
          </p:cNvSpPr>
          <p:nvPr>
            <p:ph type="title" idx="5"/>
          </p:nvPr>
        </p:nvSpPr>
        <p:spPr>
          <a:xfrm>
            <a:off x="8449599" y="3532267"/>
            <a:ext cx="2782400" cy="6460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26" name="Google Shape;226;p20"/>
          <p:cNvSpPr txBox="1">
            <a:spLocks noGrp="1"/>
          </p:cNvSpPr>
          <p:nvPr>
            <p:ph type="subTitle" idx="6"/>
          </p:nvPr>
        </p:nvSpPr>
        <p:spPr>
          <a:xfrm>
            <a:off x="8449599" y="4076667"/>
            <a:ext cx="2782400" cy="105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27" name="Google Shape;227;p20"/>
          <p:cNvSpPr/>
          <p:nvPr/>
        </p:nvSpPr>
        <p:spPr>
          <a:xfrm>
            <a:off x="0" y="-1052666"/>
            <a:ext cx="2549451" cy="1906769"/>
          </a:xfrm>
          <a:custGeom>
            <a:avLst/>
            <a:gdLst/>
            <a:ahLst/>
            <a:cxnLst/>
            <a:rect l="l" t="t" r="r" b="b"/>
            <a:pathLst>
              <a:path w="58127" h="43474" extrusionOk="0">
                <a:moveTo>
                  <a:pt x="0" y="0"/>
                </a:moveTo>
                <a:cubicBezTo>
                  <a:pt x="3144" y="1258"/>
                  <a:pt x="6979" y="1028"/>
                  <a:pt x="9688" y="3060"/>
                </a:cubicBezTo>
                <a:cubicBezTo>
                  <a:pt x="13830" y="6166"/>
                  <a:pt x="14170" y="12424"/>
                  <a:pt x="15806" y="17336"/>
                </a:cubicBezTo>
                <a:cubicBezTo>
                  <a:pt x="16773" y="20239"/>
                  <a:pt x="15259" y="23504"/>
                  <a:pt x="15806" y="26514"/>
                </a:cubicBezTo>
                <a:cubicBezTo>
                  <a:pt x="16602" y="30891"/>
                  <a:pt x="18898" y="35607"/>
                  <a:pt x="17336" y="39772"/>
                </a:cubicBezTo>
                <a:cubicBezTo>
                  <a:pt x="16163" y="42899"/>
                  <a:pt x="10009" y="44682"/>
                  <a:pt x="7648" y="42321"/>
                </a:cubicBezTo>
                <a:cubicBezTo>
                  <a:pt x="4309" y="38982"/>
                  <a:pt x="10659" y="32378"/>
                  <a:pt x="14787" y="30084"/>
                </a:cubicBezTo>
                <a:cubicBezTo>
                  <a:pt x="16981" y="28865"/>
                  <a:pt x="19085" y="25582"/>
                  <a:pt x="21415" y="26514"/>
                </a:cubicBezTo>
                <a:cubicBezTo>
                  <a:pt x="24961" y="27933"/>
                  <a:pt x="23829" y="35276"/>
                  <a:pt x="27534" y="36202"/>
                </a:cubicBezTo>
                <a:cubicBezTo>
                  <a:pt x="38670" y="38986"/>
                  <a:pt x="54495" y="31285"/>
                  <a:pt x="58127" y="20396"/>
                </a:cubicBezTo>
              </a:path>
            </a:pathLst>
          </a:custGeom>
          <a:noFill/>
          <a:ln w="76200" cap="rnd" cmpd="sng">
            <a:solidFill>
              <a:schemeClr val="accent3"/>
            </a:solidFill>
            <a:prstDash val="solid"/>
            <a:round/>
            <a:headEnd type="none" w="med" len="med"/>
            <a:tailEnd type="none" w="med" len="med"/>
          </a:ln>
        </p:spPr>
      </p:sp>
    </p:spTree>
    <p:extLst>
      <p:ext uri="{BB962C8B-B14F-4D97-AF65-F5344CB8AC3E}">
        <p14:creationId xmlns:p14="http://schemas.microsoft.com/office/powerpoint/2010/main" val="40791563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228"/>
        <p:cNvGrpSpPr/>
        <p:nvPr/>
      </p:nvGrpSpPr>
      <p:grpSpPr>
        <a:xfrm>
          <a:off x="0" y="0"/>
          <a:ext cx="0" cy="0"/>
          <a:chOff x="0" y="0"/>
          <a:chExt cx="0" cy="0"/>
        </a:xfrm>
      </p:grpSpPr>
      <p:sp>
        <p:nvSpPr>
          <p:cNvPr id="229" name="Google Shape;229;p21"/>
          <p:cNvSpPr/>
          <p:nvPr/>
        </p:nvSpPr>
        <p:spPr>
          <a:xfrm>
            <a:off x="9876522" y="2301216"/>
            <a:ext cx="4855633" cy="4207141"/>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1"/>
          <p:cNvSpPr/>
          <p:nvPr/>
        </p:nvSpPr>
        <p:spPr>
          <a:xfrm flipH="1">
            <a:off x="-1807078" y="-2202816"/>
            <a:ext cx="4855633" cy="4207141"/>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1"/>
          <p:cNvSpPr/>
          <p:nvPr/>
        </p:nvSpPr>
        <p:spPr>
          <a:xfrm rot="2064811" flipH="1">
            <a:off x="10313257" y="-252031"/>
            <a:ext cx="2738411" cy="1624737"/>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232" name="Google Shape;232;p21"/>
          <p:cNvSpPr/>
          <p:nvPr/>
        </p:nvSpPr>
        <p:spPr>
          <a:xfrm rot="-1774288" flipH="1">
            <a:off x="-362805" y="-552816"/>
            <a:ext cx="3367911" cy="1065008"/>
          </a:xfrm>
          <a:custGeom>
            <a:avLst/>
            <a:gdLst/>
            <a:ahLst/>
            <a:cxnLst/>
            <a:rect l="l" t="t" r="r" b="b"/>
            <a:pathLst>
              <a:path w="58285" h="18431" extrusionOk="0">
                <a:moveTo>
                  <a:pt x="49459" y="0"/>
                </a:moveTo>
                <a:cubicBezTo>
                  <a:pt x="52584" y="0"/>
                  <a:pt x="57568" y="495"/>
                  <a:pt x="58127" y="3569"/>
                </a:cubicBezTo>
                <a:cubicBezTo>
                  <a:pt x="58760" y="7047"/>
                  <a:pt x="56142" y="10923"/>
                  <a:pt x="53283" y="13002"/>
                </a:cubicBezTo>
                <a:cubicBezTo>
                  <a:pt x="50109" y="15310"/>
                  <a:pt x="43178" y="15555"/>
                  <a:pt x="41555" y="11982"/>
                </a:cubicBezTo>
                <a:cubicBezTo>
                  <a:pt x="40209" y="9019"/>
                  <a:pt x="46241" y="3803"/>
                  <a:pt x="48949" y="5608"/>
                </a:cubicBezTo>
                <a:cubicBezTo>
                  <a:pt x="52460" y="7949"/>
                  <a:pt x="46748" y="14733"/>
                  <a:pt x="43085" y="16826"/>
                </a:cubicBezTo>
                <a:cubicBezTo>
                  <a:pt x="35332" y="21256"/>
                  <a:pt x="23653" y="15744"/>
                  <a:pt x="17336" y="9432"/>
                </a:cubicBezTo>
                <a:cubicBezTo>
                  <a:pt x="13743" y="5841"/>
                  <a:pt x="33205" y="-58"/>
                  <a:pt x="31868" y="4843"/>
                </a:cubicBezTo>
                <a:cubicBezTo>
                  <a:pt x="30174" y="11053"/>
                  <a:pt x="23953" y="16867"/>
                  <a:pt x="17591" y="17846"/>
                </a:cubicBezTo>
                <a:cubicBezTo>
                  <a:pt x="11774" y="18741"/>
                  <a:pt x="5771" y="17471"/>
                  <a:pt x="0" y="16316"/>
                </a:cubicBezTo>
              </a:path>
            </a:pathLst>
          </a:custGeom>
          <a:noFill/>
          <a:ln w="76200" cap="rnd" cmpd="sng">
            <a:solidFill>
              <a:schemeClr val="accent3"/>
            </a:solidFill>
            <a:prstDash val="solid"/>
            <a:round/>
            <a:headEnd type="none" w="med" len="med"/>
            <a:tailEnd type="none" w="med" len="med"/>
          </a:ln>
        </p:spPr>
      </p:sp>
      <p:sp>
        <p:nvSpPr>
          <p:cNvPr id="233" name="Google Shape;233;p21"/>
          <p:cNvSpPr/>
          <p:nvPr/>
        </p:nvSpPr>
        <p:spPr>
          <a:xfrm rot="-2341546" flipH="1">
            <a:off x="10309906" y="6025207"/>
            <a:ext cx="2405081" cy="1002815"/>
          </a:xfrm>
          <a:custGeom>
            <a:avLst/>
            <a:gdLst/>
            <a:ahLst/>
            <a:cxnLst/>
            <a:rect l="l" t="t" r="r" b="b"/>
            <a:pathLst>
              <a:path w="72149" h="30083" extrusionOk="0">
                <a:moveTo>
                  <a:pt x="0" y="30083"/>
                </a:moveTo>
                <a:cubicBezTo>
                  <a:pt x="9222" y="28765"/>
                  <a:pt x="23810" y="19270"/>
                  <a:pt x="20140" y="10707"/>
                </a:cubicBezTo>
                <a:cubicBezTo>
                  <a:pt x="18728" y="7411"/>
                  <a:pt x="14499" y="4509"/>
                  <a:pt x="10962" y="5098"/>
                </a:cubicBezTo>
                <a:cubicBezTo>
                  <a:pt x="4814" y="6123"/>
                  <a:pt x="3934" y="18268"/>
                  <a:pt x="7393" y="23454"/>
                </a:cubicBezTo>
                <a:cubicBezTo>
                  <a:pt x="12324" y="30848"/>
                  <a:pt x="26512" y="31189"/>
                  <a:pt x="33907" y="26259"/>
                </a:cubicBezTo>
                <a:cubicBezTo>
                  <a:pt x="40485" y="21874"/>
                  <a:pt x="37945" y="9342"/>
                  <a:pt x="44615" y="5098"/>
                </a:cubicBezTo>
                <a:cubicBezTo>
                  <a:pt x="50879" y="1113"/>
                  <a:pt x="59370" y="7138"/>
                  <a:pt x="66795" y="7138"/>
                </a:cubicBezTo>
                <a:cubicBezTo>
                  <a:pt x="69769" y="7138"/>
                  <a:pt x="72149" y="2974"/>
                  <a:pt x="72149" y="0"/>
                </a:cubicBezTo>
              </a:path>
            </a:pathLst>
          </a:custGeom>
          <a:noFill/>
          <a:ln w="76200" cap="rnd" cmpd="sng">
            <a:solidFill>
              <a:schemeClr val="accent3"/>
            </a:solidFill>
            <a:prstDash val="solid"/>
            <a:round/>
            <a:headEnd type="none" w="med" len="med"/>
            <a:tailEnd type="none" w="med" len="med"/>
          </a:ln>
        </p:spPr>
      </p:sp>
      <p:sp>
        <p:nvSpPr>
          <p:cNvPr id="234" name="Google Shape;234;p21"/>
          <p:cNvSpPr/>
          <p:nvPr/>
        </p:nvSpPr>
        <p:spPr>
          <a:xfrm rot="2064811" flipH="1">
            <a:off x="-748443" y="5550702"/>
            <a:ext cx="2738411" cy="1624737"/>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235" name="Google Shape;235;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6" name="Google Shape;236;p21"/>
          <p:cNvSpPr txBox="1">
            <a:spLocks noGrp="1"/>
          </p:cNvSpPr>
          <p:nvPr>
            <p:ph type="title" idx="2"/>
          </p:nvPr>
        </p:nvSpPr>
        <p:spPr>
          <a:xfrm>
            <a:off x="950800" y="3920167"/>
            <a:ext cx="24704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7" name="Google Shape;237;p21"/>
          <p:cNvSpPr txBox="1">
            <a:spLocks noGrp="1"/>
          </p:cNvSpPr>
          <p:nvPr>
            <p:ph type="subTitle" idx="1"/>
          </p:nvPr>
        </p:nvSpPr>
        <p:spPr>
          <a:xfrm>
            <a:off x="950800" y="4367767"/>
            <a:ext cx="24704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38" name="Google Shape;238;p21"/>
          <p:cNvSpPr txBox="1">
            <a:spLocks noGrp="1"/>
          </p:cNvSpPr>
          <p:nvPr>
            <p:ph type="title" idx="3"/>
          </p:nvPr>
        </p:nvSpPr>
        <p:spPr>
          <a:xfrm>
            <a:off x="3557525" y="3920167"/>
            <a:ext cx="24704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39" name="Google Shape;239;p21"/>
          <p:cNvSpPr txBox="1">
            <a:spLocks noGrp="1"/>
          </p:cNvSpPr>
          <p:nvPr>
            <p:ph type="subTitle" idx="4"/>
          </p:nvPr>
        </p:nvSpPr>
        <p:spPr>
          <a:xfrm>
            <a:off x="3557523" y="4367767"/>
            <a:ext cx="24704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40" name="Google Shape;240;p21"/>
          <p:cNvSpPr txBox="1">
            <a:spLocks noGrp="1"/>
          </p:cNvSpPr>
          <p:nvPr>
            <p:ph type="title" idx="5"/>
          </p:nvPr>
        </p:nvSpPr>
        <p:spPr>
          <a:xfrm>
            <a:off x="6164241" y="3920167"/>
            <a:ext cx="24704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1" name="Google Shape;241;p21"/>
          <p:cNvSpPr txBox="1">
            <a:spLocks noGrp="1"/>
          </p:cNvSpPr>
          <p:nvPr>
            <p:ph type="subTitle" idx="6"/>
          </p:nvPr>
        </p:nvSpPr>
        <p:spPr>
          <a:xfrm>
            <a:off x="6164241" y="4367767"/>
            <a:ext cx="24704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42" name="Google Shape;242;p21"/>
          <p:cNvSpPr txBox="1">
            <a:spLocks noGrp="1"/>
          </p:cNvSpPr>
          <p:nvPr>
            <p:ph type="title" idx="7"/>
          </p:nvPr>
        </p:nvSpPr>
        <p:spPr>
          <a:xfrm>
            <a:off x="8770965" y="3920167"/>
            <a:ext cx="24704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43" name="Google Shape;243;p21"/>
          <p:cNvSpPr txBox="1">
            <a:spLocks noGrp="1"/>
          </p:cNvSpPr>
          <p:nvPr>
            <p:ph type="subTitle" idx="8"/>
          </p:nvPr>
        </p:nvSpPr>
        <p:spPr>
          <a:xfrm>
            <a:off x="8770963" y="4367767"/>
            <a:ext cx="24704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04388226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four columns 1">
  <p:cSld name="Title and four columns 1">
    <p:spTree>
      <p:nvGrpSpPr>
        <p:cNvPr id="1" name="Shape 244"/>
        <p:cNvGrpSpPr/>
        <p:nvPr/>
      </p:nvGrpSpPr>
      <p:grpSpPr>
        <a:xfrm>
          <a:off x="0" y="0"/>
          <a:ext cx="0" cy="0"/>
          <a:chOff x="0" y="0"/>
          <a:chExt cx="0" cy="0"/>
        </a:xfrm>
      </p:grpSpPr>
      <p:sp>
        <p:nvSpPr>
          <p:cNvPr id="245" name="Google Shape;245;p22"/>
          <p:cNvSpPr/>
          <p:nvPr/>
        </p:nvSpPr>
        <p:spPr>
          <a:xfrm flipH="1">
            <a:off x="-2282978" y="3214916"/>
            <a:ext cx="4855633" cy="4207141"/>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22"/>
          <p:cNvSpPr/>
          <p:nvPr/>
        </p:nvSpPr>
        <p:spPr>
          <a:xfrm>
            <a:off x="9417622" y="-1896883"/>
            <a:ext cx="4855633" cy="4207141"/>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22"/>
          <p:cNvSpPr/>
          <p:nvPr/>
        </p:nvSpPr>
        <p:spPr>
          <a:xfrm rot="-2064811">
            <a:off x="-126592" y="-252031"/>
            <a:ext cx="2738411" cy="1624737"/>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248" name="Google Shape;248;p22"/>
          <p:cNvSpPr/>
          <p:nvPr/>
        </p:nvSpPr>
        <p:spPr>
          <a:xfrm rot="1774288">
            <a:off x="9919970" y="-552816"/>
            <a:ext cx="3367911" cy="1065008"/>
          </a:xfrm>
          <a:custGeom>
            <a:avLst/>
            <a:gdLst/>
            <a:ahLst/>
            <a:cxnLst/>
            <a:rect l="l" t="t" r="r" b="b"/>
            <a:pathLst>
              <a:path w="58285" h="18431" extrusionOk="0">
                <a:moveTo>
                  <a:pt x="49459" y="0"/>
                </a:moveTo>
                <a:cubicBezTo>
                  <a:pt x="52584" y="0"/>
                  <a:pt x="57568" y="495"/>
                  <a:pt x="58127" y="3569"/>
                </a:cubicBezTo>
                <a:cubicBezTo>
                  <a:pt x="58760" y="7047"/>
                  <a:pt x="56142" y="10923"/>
                  <a:pt x="53283" y="13002"/>
                </a:cubicBezTo>
                <a:cubicBezTo>
                  <a:pt x="50109" y="15310"/>
                  <a:pt x="43178" y="15555"/>
                  <a:pt x="41555" y="11982"/>
                </a:cubicBezTo>
                <a:cubicBezTo>
                  <a:pt x="40209" y="9019"/>
                  <a:pt x="46241" y="3803"/>
                  <a:pt x="48949" y="5608"/>
                </a:cubicBezTo>
                <a:cubicBezTo>
                  <a:pt x="52460" y="7949"/>
                  <a:pt x="46748" y="14733"/>
                  <a:pt x="43085" y="16826"/>
                </a:cubicBezTo>
                <a:cubicBezTo>
                  <a:pt x="35332" y="21256"/>
                  <a:pt x="23653" y="15744"/>
                  <a:pt x="17336" y="9432"/>
                </a:cubicBezTo>
                <a:cubicBezTo>
                  <a:pt x="13743" y="5841"/>
                  <a:pt x="33205" y="-58"/>
                  <a:pt x="31868" y="4843"/>
                </a:cubicBezTo>
                <a:cubicBezTo>
                  <a:pt x="30174" y="11053"/>
                  <a:pt x="23953" y="16867"/>
                  <a:pt x="17591" y="17846"/>
                </a:cubicBezTo>
                <a:cubicBezTo>
                  <a:pt x="11774" y="18741"/>
                  <a:pt x="5771" y="17471"/>
                  <a:pt x="0" y="16316"/>
                </a:cubicBezTo>
              </a:path>
            </a:pathLst>
          </a:custGeom>
          <a:noFill/>
          <a:ln w="76200" cap="rnd" cmpd="sng">
            <a:solidFill>
              <a:schemeClr val="accent3"/>
            </a:solidFill>
            <a:prstDash val="solid"/>
            <a:round/>
            <a:headEnd type="none" w="med" len="med"/>
            <a:tailEnd type="none" w="med" len="med"/>
          </a:ln>
        </p:spPr>
      </p:sp>
      <p:sp>
        <p:nvSpPr>
          <p:cNvPr id="249" name="Google Shape;249;p22"/>
          <p:cNvSpPr/>
          <p:nvPr/>
        </p:nvSpPr>
        <p:spPr>
          <a:xfrm rot="2341546">
            <a:off x="-418743" y="5861658"/>
            <a:ext cx="2405081" cy="1002815"/>
          </a:xfrm>
          <a:custGeom>
            <a:avLst/>
            <a:gdLst/>
            <a:ahLst/>
            <a:cxnLst/>
            <a:rect l="l" t="t" r="r" b="b"/>
            <a:pathLst>
              <a:path w="72149" h="30083" extrusionOk="0">
                <a:moveTo>
                  <a:pt x="0" y="30083"/>
                </a:moveTo>
                <a:cubicBezTo>
                  <a:pt x="9222" y="28765"/>
                  <a:pt x="23810" y="19270"/>
                  <a:pt x="20140" y="10707"/>
                </a:cubicBezTo>
                <a:cubicBezTo>
                  <a:pt x="18728" y="7411"/>
                  <a:pt x="14499" y="4509"/>
                  <a:pt x="10962" y="5098"/>
                </a:cubicBezTo>
                <a:cubicBezTo>
                  <a:pt x="4814" y="6123"/>
                  <a:pt x="3934" y="18268"/>
                  <a:pt x="7393" y="23454"/>
                </a:cubicBezTo>
                <a:cubicBezTo>
                  <a:pt x="12324" y="30848"/>
                  <a:pt x="26512" y="31189"/>
                  <a:pt x="33907" y="26259"/>
                </a:cubicBezTo>
                <a:cubicBezTo>
                  <a:pt x="40485" y="21874"/>
                  <a:pt x="37945" y="9342"/>
                  <a:pt x="44615" y="5098"/>
                </a:cubicBezTo>
                <a:cubicBezTo>
                  <a:pt x="50879" y="1113"/>
                  <a:pt x="59370" y="7138"/>
                  <a:pt x="66795" y="7138"/>
                </a:cubicBezTo>
                <a:cubicBezTo>
                  <a:pt x="69769" y="7138"/>
                  <a:pt x="72149" y="2974"/>
                  <a:pt x="72149" y="0"/>
                </a:cubicBezTo>
              </a:path>
            </a:pathLst>
          </a:custGeom>
          <a:noFill/>
          <a:ln w="76200" cap="rnd" cmpd="sng">
            <a:solidFill>
              <a:schemeClr val="accent3"/>
            </a:solidFill>
            <a:prstDash val="solid"/>
            <a:round/>
            <a:headEnd type="none" w="med" len="med"/>
            <a:tailEnd type="none" w="med" len="med"/>
          </a:ln>
        </p:spPr>
      </p:sp>
      <p:sp>
        <p:nvSpPr>
          <p:cNvPr id="250" name="Google Shape;250;p22"/>
          <p:cNvSpPr/>
          <p:nvPr/>
        </p:nvSpPr>
        <p:spPr>
          <a:xfrm rot="-3388914">
            <a:off x="10096012" y="5380923"/>
            <a:ext cx="2738448" cy="1624760"/>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251" name="Google Shape;251;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2" name="Google Shape;252;p22"/>
          <p:cNvSpPr txBox="1">
            <a:spLocks noGrp="1"/>
          </p:cNvSpPr>
          <p:nvPr>
            <p:ph type="title" idx="2"/>
          </p:nvPr>
        </p:nvSpPr>
        <p:spPr>
          <a:xfrm>
            <a:off x="1777651" y="2390500"/>
            <a:ext cx="2637600" cy="54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3" name="Google Shape;253;p22"/>
          <p:cNvSpPr txBox="1">
            <a:spLocks noGrp="1"/>
          </p:cNvSpPr>
          <p:nvPr>
            <p:ph type="subTitle" idx="1"/>
          </p:nvPr>
        </p:nvSpPr>
        <p:spPr>
          <a:xfrm>
            <a:off x="1777651" y="2838100"/>
            <a:ext cx="2637600" cy="70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4" name="Google Shape;254;p22"/>
          <p:cNvSpPr txBox="1">
            <a:spLocks noGrp="1"/>
          </p:cNvSpPr>
          <p:nvPr>
            <p:ph type="title" idx="3"/>
          </p:nvPr>
        </p:nvSpPr>
        <p:spPr>
          <a:xfrm>
            <a:off x="7776755" y="2390500"/>
            <a:ext cx="2637600" cy="549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5" name="Google Shape;255;p22"/>
          <p:cNvSpPr txBox="1">
            <a:spLocks noGrp="1"/>
          </p:cNvSpPr>
          <p:nvPr>
            <p:ph type="subTitle" idx="4"/>
          </p:nvPr>
        </p:nvSpPr>
        <p:spPr>
          <a:xfrm>
            <a:off x="7776752" y="2838100"/>
            <a:ext cx="2637600" cy="7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6" name="Google Shape;256;p22"/>
          <p:cNvSpPr txBox="1">
            <a:spLocks noGrp="1"/>
          </p:cNvSpPr>
          <p:nvPr>
            <p:ph type="title" idx="5"/>
          </p:nvPr>
        </p:nvSpPr>
        <p:spPr>
          <a:xfrm>
            <a:off x="1777651" y="4301700"/>
            <a:ext cx="2637600" cy="54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7" name="Google Shape;257;p22"/>
          <p:cNvSpPr txBox="1">
            <a:spLocks noGrp="1"/>
          </p:cNvSpPr>
          <p:nvPr>
            <p:ph type="subTitle" idx="6"/>
          </p:nvPr>
        </p:nvSpPr>
        <p:spPr>
          <a:xfrm>
            <a:off x="1777651" y="4749300"/>
            <a:ext cx="2637600" cy="7036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8" name="Google Shape;258;p22"/>
          <p:cNvSpPr txBox="1">
            <a:spLocks noGrp="1"/>
          </p:cNvSpPr>
          <p:nvPr>
            <p:ph type="title" idx="7"/>
          </p:nvPr>
        </p:nvSpPr>
        <p:spPr>
          <a:xfrm>
            <a:off x="7776755" y="4301700"/>
            <a:ext cx="2637600" cy="549200"/>
          </a:xfrm>
          <a:prstGeom prst="rect">
            <a:avLst/>
          </a:prstGeom>
        </p:spPr>
        <p:txBody>
          <a:bodyPr spcFirstLastPara="1" wrap="square" lIns="91425" tIns="91425" rIns="91425" bIns="91425" anchor="b" anchorCtr="0">
            <a:noAutofit/>
          </a:bodyPr>
          <a:lstStyle>
            <a:lvl1pPr lvl="0" algn="l"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59" name="Google Shape;259;p22"/>
          <p:cNvSpPr txBox="1">
            <a:spLocks noGrp="1"/>
          </p:cNvSpPr>
          <p:nvPr>
            <p:ph type="subTitle" idx="8"/>
          </p:nvPr>
        </p:nvSpPr>
        <p:spPr>
          <a:xfrm>
            <a:off x="7776751" y="4749300"/>
            <a:ext cx="2637600" cy="703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9817848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60"/>
        <p:cNvGrpSpPr/>
        <p:nvPr/>
      </p:nvGrpSpPr>
      <p:grpSpPr>
        <a:xfrm>
          <a:off x="0" y="0"/>
          <a:ext cx="0" cy="0"/>
          <a:chOff x="0" y="0"/>
          <a:chExt cx="0" cy="0"/>
        </a:xfrm>
      </p:grpSpPr>
      <p:sp>
        <p:nvSpPr>
          <p:cNvPr id="261" name="Google Shape;261;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2" name="Google Shape;262;p23"/>
          <p:cNvSpPr txBox="1">
            <a:spLocks noGrp="1"/>
          </p:cNvSpPr>
          <p:nvPr>
            <p:ph type="title" idx="2"/>
          </p:nvPr>
        </p:nvSpPr>
        <p:spPr>
          <a:xfrm>
            <a:off x="1468233" y="2398200"/>
            <a:ext cx="26480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3" name="Google Shape;263;p23"/>
          <p:cNvSpPr txBox="1">
            <a:spLocks noGrp="1"/>
          </p:cNvSpPr>
          <p:nvPr>
            <p:ph type="subTitle" idx="1"/>
          </p:nvPr>
        </p:nvSpPr>
        <p:spPr>
          <a:xfrm>
            <a:off x="1468233" y="2845800"/>
            <a:ext cx="26480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4" name="Google Shape;264;p23"/>
          <p:cNvSpPr txBox="1">
            <a:spLocks noGrp="1"/>
          </p:cNvSpPr>
          <p:nvPr>
            <p:ph type="title" idx="3"/>
          </p:nvPr>
        </p:nvSpPr>
        <p:spPr>
          <a:xfrm>
            <a:off x="4771929" y="2398200"/>
            <a:ext cx="26480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5" name="Google Shape;265;p23"/>
          <p:cNvSpPr txBox="1">
            <a:spLocks noGrp="1"/>
          </p:cNvSpPr>
          <p:nvPr>
            <p:ph type="subTitle" idx="4"/>
          </p:nvPr>
        </p:nvSpPr>
        <p:spPr>
          <a:xfrm>
            <a:off x="4772000" y="2845800"/>
            <a:ext cx="26480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6" name="Google Shape;266;p23"/>
          <p:cNvSpPr txBox="1">
            <a:spLocks noGrp="1"/>
          </p:cNvSpPr>
          <p:nvPr>
            <p:ph type="title" idx="5"/>
          </p:nvPr>
        </p:nvSpPr>
        <p:spPr>
          <a:xfrm>
            <a:off x="1468233" y="4309433"/>
            <a:ext cx="26480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7" name="Google Shape;267;p23"/>
          <p:cNvSpPr txBox="1">
            <a:spLocks noGrp="1"/>
          </p:cNvSpPr>
          <p:nvPr>
            <p:ph type="subTitle" idx="6"/>
          </p:nvPr>
        </p:nvSpPr>
        <p:spPr>
          <a:xfrm>
            <a:off x="1468233" y="4757000"/>
            <a:ext cx="26480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68" name="Google Shape;268;p23"/>
          <p:cNvSpPr txBox="1">
            <a:spLocks noGrp="1"/>
          </p:cNvSpPr>
          <p:nvPr>
            <p:ph type="title" idx="7"/>
          </p:nvPr>
        </p:nvSpPr>
        <p:spPr>
          <a:xfrm>
            <a:off x="4771929" y="4309433"/>
            <a:ext cx="26480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69" name="Google Shape;269;p23"/>
          <p:cNvSpPr txBox="1">
            <a:spLocks noGrp="1"/>
          </p:cNvSpPr>
          <p:nvPr>
            <p:ph type="subTitle" idx="8"/>
          </p:nvPr>
        </p:nvSpPr>
        <p:spPr>
          <a:xfrm>
            <a:off x="4771929" y="4757000"/>
            <a:ext cx="26480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0" name="Google Shape;270;p23"/>
          <p:cNvSpPr txBox="1">
            <a:spLocks noGrp="1"/>
          </p:cNvSpPr>
          <p:nvPr>
            <p:ph type="title" idx="9"/>
          </p:nvPr>
        </p:nvSpPr>
        <p:spPr>
          <a:xfrm>
            <a:off x="8075633" y="2398200"/>
            <a:ext cx="26480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71" name="Google Shape;271;p23"/>
          <p:cNvSpPr txBox="1">
            <a:spLocks noGrp="1"/>
          </p:cNvSpPr>
          <p:nvPr>
            <p:ph type="subTitle" idx="13"/>
          </p:nvPr>
        </p:nvSpPr>
        <p:spPr>
          <a:xfrm>
            <a:off x="8075633" y="2845800"/>
            <a:ext cx="26480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2" name="Google Shape;272;p23"/>
          <p:cNvSpPr txBox="1">
            <a:spLocks noGrp="1"/>
          </p:cNvSpPr>
          <p:nvPr>
            <p:ph type="title" idx="14"/>
          </p:nvPr>
        </p:nvSpPr>
        <p:spPr>
          <a:xfrm>
            <a:off x="8075633" y="4309433"/>
            <a:ext cx="2648000" cy="54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500"/>
              <a:buNone/>
              <a:defRPr sz="2933">
                <a:solidFill>
                  <a:schemeClr val="lt1"/>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273" name="Google Shape;273;p23"/>
          <p:cNvSpPr txBox="1">
            <a:spLocks noGrp="1"/>
          </p:cNvSpPr>
          <p:nvPr>
            <p:ph type="subTitle" idx="15"/>
          </p:nvPr>
        </p:nvSpPr>
        <p:spPr>
          <a:xfrm>
            <a:off x="8075633" y="4757000"/>
            <a:ext cx="2648000" cy="70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74" name="Google Shape;274;p23"/>
          <p:cNvSpPr/>
          <p:nvPr/>
        </p:nvSpPr>
        <p:spPr>
          <a:xfrm rot="1005823">
            <a:off x="8585541" y="3384378"/>
            <a:ext cx="4855615" cy="4207124"/>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5" name="Google Shape;275;p23"/>
          <p:cNvSpPr/>
          <p:nvPr/>
        </p:nvSpPr>
        <p:spPr>
          <a:xfrm flipH="1">
            <a:off x="-1883393" y="-1047203"/>
            <a:ext cx="4160887" cy="3605181"/>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6" name="Google Shape;276;p23"/>
          <p:cNvSpPr/>
          <p:nvPr/>
        </p:nvSpPr>
        <p:spPr>
          <a:xfrm rot="1100881">
            <a:off x="-635337" y="5727127"/>
            <a:ext cx="2738325" cy="1624687"/>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277" name="Google Shape;277;p23"/>
          <p:cNvSpPr/>
          <p:nvPr/>
        </p:nvSpPr>
        <p:spPr>
          <a:xfrm rot="1774288">
            <a:off x="9256585" y="-285516"/>
            <a:ext cx="3367911" cy="1065008"/>
          </a:xfrm>
          <a:custGeom>
            <a:avLst/>
            <a:gdLst/>
            <a:ahLst/>
            <a:cxnLst/>
            <a:rect l="l" t="t" r="r" b="b"/>
            <a:pathLst>
              <a:path w="58285" h="18431" extrusionOk="0">
                <a:moveTo>
                  <a:pt x="49459" y="0"/>
                </a:moveTo>
                <a:cubicBezTo>
                  <a:pt x="52584" y="0"/>
                  <a:pt x="57568" y="495"/>
                  <a:pt x="58127" y="3569"/>
                </a:cubicBezTo>
                <a:cubicBezTo>
                  <a:pt x="58760" y="7047"/>
                  <a:pt x="56142" y="10923"/>
                  <a:pt x="53283" y="13002"/>
                </a:cubicBezTo>
                <a:cubicBezTo>
                  <a:pt x="50109" y="15310"/>
                  <a:pt x="43178" y="15555"/>
                  <a:pt x="41555" y="11982"/>
                </a:cubicBezTo>
                <a:cubicBezTo>
                  <a:pt x="40209" y="9019"/>
                  <a:pt x="46241" y="3803"/>
                  <a:pt x="48949" y="5608"/>
                </a:cubicBezTo>
                <a:cubicBezTo>
                  <a:pt x="52460" y="7949"/>
                  <a:pt x="46748" y="14733"/>
                  <a:pt x="43085" y="16826"/>
                </a:cubicBezTo>
                <a:cubicBezTo>
                  <a:pt x="35332" y="21256"/>
                  <a:pt x="23653" y="15744"/>
                  <a:pt x="17336" y="9432"/>
                </a:cubicBezTo>
                <a:cubicBezTo>
                  <a:pt x="13743" y="5841"/>
                  <a:pt x="33205" y="-58"/>
                  <a:pt x="31868" y="4843"/>
                </a:cubicBezTo>
                <a:cubicBezTo>
                  <a:pt x="30174" y="11053"/>
                  <a:pt x="23953" y="16867"/>
                  <a:pt x="17591" y="17846"/>
                </a:cubicBezTo>
                <a:cubicBezTo>
                  <a:pt x="11774" y="18741"/>
                  <a:pt x="5771" y="17471"/>
                  <a:pt x="0" y="16316"/>
                </a:cubicBezTo>
              </a:path>
            </a:pathLst>
          </a:custGeom>
          <a:noFill/>
          <a:ln w="76200" cap="rnd" cmpd="sng">
            <a:solidFill>
              <a:schemeClr val="accent3"/>
            </a:solidFill>
            <a:prstDash val="solid"/>
            <a:round/>
            <a:headEnd type="none" w="med" len="med"/>
            <a:tailEnd type="none" w="med" len="med"/>
          </a:ln>
        </p:spPr>
      </p:sp>
      <p:grpSp>
        <p:nvGrpSpPr>
          <p:cNvPr id="278" name="Google Shape;278;p23"/>
          <p:cNvGrpSpPr/>
          <p:nvPr/>
        </p:nvGrpSpPr>
        <p:grpSpPr>
          <a:xfrm flipH="1">
            <a:off x="10723645" y="5618683"/>
            <a:ext cx="1462144" cy="943980"/>
            <a:chOff x="4723250" y="873175"/>
            <a:chExt cx="1237009" cy="798630"/>
          </a:xfrm>
        </p:grpSpPr>
        <p:sp>
          <p:nvSpPr>
            <p:cNvPr id="279" name="Google Shape;279;p23"/>
            <p:cNvSpPr/>
            <p:nvPr/>
          </p:nvSpPr>
          <p:spPr>
            <a:xfrm>
              <a:off x="4723250" y="873175"/>
              <a:ext cx="1237009" cy="798630"/>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3"/>
            <p:cNvSpPr/>
            <p:nvPr/>
          </p:nvSpPr>
          <p:spPr>
            <a:xfrm>
              <a:off x="4908968" y="1054603"/>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1" name="Google Shape;281;p23"/>
          <p:cNvGrpSpPr/>
          <p:nvPr/>
        </p:nvGrpSpPr>
        <p:grpSpPr>
          <a:xfrm rot="-439668" flipH="1">
            <a:off x="-50323" y="442728"/>
            <a:ext cx="1229037" cy="1064893"/>
            <a:chOff x="7362975" y="747400"/>
            <a:chExt cx="1212050" cy="1050175"/>
          </a:xfrm>
        </p:grpSpPr>
        <p:sp>
          <p:nvSpPr>
            <p:cNvPr id="282" name="Google Shape;282;p23"/>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3"/>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538677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4"/>
        <p:cNvGrpSpPr/>
        <p:nvPr/>
      </p:nvGrpSpPr>
      <p:grpSpPr>
        <a:xfrm>
          <a:off x="0" y="0"/>
          <a:ext cx="0" cy="0"/>
          <a:chOff x="0" y="0"/>
          <a:chExt cx="0" cy="0"/>
        </a:xfrm>
      </p:grpSpPr>
      <p:sp>
        <p:nvSpPr>
          <p:cNvPr id="15" name="Google Shape;15;p3"/>
          <p:cNvSpPr/>
          <p:nvPr/>
        </p:nvSpPr>
        <p:spPr>
          <a:xfrm rot="1774288">
            <a:off x="9557233" y="-552816"/>
            <a:ext cx="3367911" cy="1065008"/>
          </a:xfrm>
          <a:custGeom>
            <a:avLst/>
            <a:gdLst/>
            <a:ahLst/>
            <a:cxnLst/>
            <a:rect l="l" t="t" r="r" b="b"/>
            <a:pathLst>
              <a:path w="58285" h="18431" extrusionOk="0">
                <a:moveTo>
                  <a:pt x="49459" y="0"/>
                </a:moveTo>
                <a:cubicBezTo>
                  <a:pt x="52584" y="0"/>
                  <a:pt x="57568" y="495"/>
                  <a:pt x="58127" y="3569"/>
                </a:cubicBezTo>
                <a:cubicBezTo>
                  <a:pt x="58760" y="7047"/>
                  <a:pt x="56142" y="10923"/>
                  <a:pt x="53283" y="13002"/>
                </a:cubicBezTo>
                <a:cubicBezTo>
                  <a:pt x="50109" y="15310"/>
                  <a:pt x="43178" y="15555"/>
                  <a:pt x="41555" y="11982"/>
                </a:cubicBezTo>
                <a:cubicBezTo>
                  <a:pt x="40209" y="9019"/>
                  <a:pt x="46241" y="3803"/>
                  <a:pt x="48949" y="5608"/>
                </a:cubicBezTo>
                <a:cubicBezTo>
                  <a:pt x="52460" y="7949"/>
                  <a:pt x="46748" y="14733"/>
                  <a:pt x="43085" y="16826"/>
                </a:cubicBezTo>
                <a:cubicBezTo>
                  <a:pt x="35332" y="21256"/>
                  <a:pt x="23653" y="15744"/>
                  <a:pt x="17336" y="9432"/>
                </a:cubicBezTo>
                <a:cubicBezTo>
                  <a:pt x="13743" y="5841"/>
                  <a:pt x="33205" y="-58"/>
                  <a:pt x="31868" y="4843"/>
                </a:cubicBezTo>
                <a:cubicBezTo>
                  <a:pt x="30174" y="11053"/>
                  <a:pt x="23953" y="16867"/>
                  <a:pt x="17591" y="17846"/>
                </a:cubicBezTo>
                <a:cubicBezTo>
                  <a:pt x="11774" y="18741"/>
                  <a:pt x="5771" y="17471"/>
                  <a:pt x="0" y="16316"/>
                </a:cubicBezTo>
              </a:path>
            </a:pathLst>
          </a:custGeom>
          <a:noFill/>
          <a:ln w="76200" cap="rnd" cmpd="sng">
            <a:solidFill>
              <a:schemeClr val="accent3"/>
            </a:solidFill>
            <a:prstDash val="solid"/>
            <a:round/>
            <a:headEnd type="none" w="med" len="med"/>
            <a:tailEnd type="none" w="med" len="med"/>
          </a:ln>
        </p:spPr>
      </p:sp>
      <p:sp>
        <p:nvSpPr>
          <p:cNvPr id="16" name="Google Shape;16;p3"/>
          <p:cNvSpPr/>
          <p:nvPr/>
        </p:nvSpPr>
        <p:spPr>
          <a:xfrm rot="644125">
            <a:off x="5346410" y="-1182476"/>
            <a:ext cx="4019093" cy="2594783"/>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 name="Google Shape;17;p3"/>
          <p:cNvSpPr/>
          <p:nvPr/>
        </p:nvSpPr>
        <p:spPr>
          <a:xfrm rot="-1100881" flipH="1">
            <a:off x="9958319" y="5727127"/>
            <a:ext cx="2738325" cy="1624687"/>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18" name="Google Shape;18;p3"/>
          <p:cNvSpPr txBox="1">
            <a:spLocks noGrp="1"/>
          </p:cNvSpPr>
          <p:nvPr>
            <p:ph type="title"/>
          </p:nvPr>
        </p:nvSpPr>
        <p:spPr>
          <a:xfrm>
            <a:off x="3776800" y="2940533"/>
            <a:ext cx="7464400" cy="1412400"/>
          </a:xfrm>
          <a:prstGeom prst="rect">
            <a:avLst/>
          </a:prstGeom>
        </p:spPr>
        <p:txBody>
          <a:bodyPr spcFirstLastPara="1" wrap="square" lIns="91425" tIns="91425" rIns="91425" bIns="91425" anchor="t" anchorCtr="0">
            <a:noAutofit/>
          </a:bodyPr>
          <a:lstStyle>
            <a:lvl1pPr lvl="0" algn="r">
              <a:spcBef>
                <a:spcPts val="0"/>
              </a:spcBef>
              <a:spcAft>
                <a:spcPts val="0"/>
              </a:spcAft>
              <a:buSzPts val="3600"/>
              <a:buNone/>
              <a:defRPr sz="6667">
                <a:solidFill>
                  <a:schemeClr val="lt1"/>
                </a:solidFill>
              </a:defRPr>
            </a:lvl1pPr>
            <a:lvl2pPr lvl="1">
              <a:spcBef>
                <a:spcPts val="0"/>
              </a:spcBef>
              <a:spcAft>
                <a:spcPts val="0"/>
              </a:spcAft>
              <a:buSzPts val="3600"/>
              <a:buNone/>
              <a:defRPr sz="4800"/>
            </a:lvl2pPr>
            <a:lvl3pPr lvl="2">
              <a:spcBef>
                <a:spcPts val="0"/>
              </a:spcBef>
              <a:spcAft>
                <a:spcPts val="0"/>
              </a:spcAft>
              <a:buSzPts val="3600"/>
              <a:buNone/>
              <a:defRPr sz="4800"/>
            </a:lvl3pPr>
            <a:lvl4pPr lvl="3">
              <a:spcBef>
                <a:spcPts val="0"/>
              </a:spcBef>
              <a:spcAft>
                <a:spcPts val="0"/>
              </a:spcAft>
              <a:buSzPts val="3600"/>
              <a:buNone/>
              <a:defRPr sz="4800"/>
            </a:lvl4pPr>
            <a:lvl5pPr lvl="4">
              <a:spcBef>
                <a:spcPts val="0"/>
              </a:spcBef>
              <a:spcAft>
                <a:spcPts val="0"/>
              </a:spcAft>
              <a:buSzPts val="3600"/>
              <a:buNone/>
              <a:defRPr sz="4800"/>
            </a:lvl5pPr>
            <a:lvl6pPr lvl="5">
              <a:spcBef>
                <a:spcPts val="0"/>
              </a:spcBef>
              <a:spcAft>
                <a:spcPts val="0"/>
              </a:spcAft>
              <a:buSzPts val="3600"/>
              <a:buNone/>
              <a:defRPr sz="4800"/>
            </a:lvl6pPr>
            <a:lvl7pPr lvl="6">
              <a:spcBef>
                <a:spcPts val="0"/>
              </a:spcBef>
              <a:spcAft>
                <a:spcPts val="0"/>
              </a:spcAft>
              <a:buSzPts val="3600"/>
              <a:buNone/>
              <a:defRPr sz="4800"/>
            </a:lvl7pPr>
            <a:lvl8pPr lvl="7">
              <a:spcBef>
                <a:spcPts val="0"/>
              </a:spcBef>
              <a:spcAft>
                <a:spcPts val="0"/>
              </a:spcAft>
              <a:buSzPts val="3600"/>
              <a:buNone/>
              <a:defRPr sz="4800"/>
            </a:lvl8pPr>
            <a:lvl9pPr lvl="8">
              <a:spcBef>
                <a:spcPts val="0"/>
              </a:spcBef>
              <a:spcAft>
                <a:spcPts val="0"/>
              </a:spcAft>
              <a:buSzPts val="3600"/>
              <a:buNone/>
              <a:defRPr sz="4800"/>
            </a:lvl9pPr>
          </a:lstStyle>
          <a:p>
            <a:endParaRPr/>
          </a:p>
        </p:txBody>
      </p:sp>
      <p:sp>
        <p:nvSpPr>
          <p:cNvPr id="19" name="Google Shape;19;p3"/>
          <p:cNvSpPr txBox="1">
            <a:spLocks noGrp="1"/>
          </p:cNvSpPr>
          <p:nvPr>
            <p:ph type="title" idx="2" hasCustomPrompt="1"/>
          </p:nvPr>
        </p:nvSpPr>
        <p:spPr>
          <a:xfrm>
            <a:off x="9572000" y="1919717"/>
            <a:ext cx="1669200" cy="11224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0" name="Google Shape;20;p3"/>
          <p:cNvSpPr txBox="1">
            <a:spLocks noGrp="1"/>
          </p:cNvSpPr>
          <p:nvPr>
            <p:ph type="subTitle" idx="1"/>
          </p:nvPr>
        </p:nvSpPr>
        <p:spPr>
          <a:xfrm>
            <a:off x="3776800" y="4251067"/>
            <a:ext cx="7464400" cy="687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2133"/>
              </a:spcBef>
              <a:spcAft>
                <a:spcPts val="0"/>
              </a:spcAft>
              <a:buSzPts val="1400"/>
              <a:buNone/>
              <a:defRPr/>
            </a:lvl3pPr>
            <a:lvl4pPr lvl="3" rtl="0">
              <a:lnSpc>
                <a:spcPct val="100000"/>
              </a:lnSpc>
              <a:spcBef>
                <a:spcPts val="2133"/>
              </a:spcBef>
              <a:spcAft>
                <a:spcPts val="0"/>
              </a:spcAft>
              <a:buSzPts val="1400"/>
              <a:buNone/>
              <a:defRPr/>
            </a:lvl4pPr>
            <a:lvl5pPr lvl="4" rtl="0">
              <a:lnSpc>
                <a:spcPct val="100000"/>
              </a:lnSpc>
              <a:spcBef>
                <a:spcPts val="2133"/>
              </a:spcBef>
              <a:spcAft>
                <a:spcPts val="0"/>
              </a:spcAft>
              <a:buSzPts val="1400"/>
              <a:buNone/>
              <a:defRPr/>
            </a:lvl5pPr>
            <a:lvl6pPr lvl="5" rtl="0">
              <a:lnSpc>
                <a:spcPct val="100000"/>
              </a:lnSpc>
              <a:spcBef>
                <a:spcPts val="2133"/>
              </a:spcBef>
              <a:spcAft>
                <a:spcPts val="0"/>
              </a:spcAft>
              <a:buSzPts val="1400"/>
              <a:buNone/>
              <a:defRPr/>
            </a:lvl6pPr>
            <a:lvl7pPr lvl="6" rtl="0">
              <a:lnSpc>
                <a:spcPct val="100000"/>
              </a:lnSpc>
              <a:spcBef>
                <a:spcPts val="2133"/>
              </a:spcBef>
              <a:spcAft>
                <a:spcPts val="0"/>
              </a:spcAft>
              <a:buSzPts val="1400"/>
              <a:buNone/>
              <a:defRPr/>
            </a:lvl7pPr>
            <a:lvl8pPr lvl="7" rtl="0">
              <a:lnSpc>
                <a:spcPct val="100000"/>
              </a:lnSpc>
              <a:spcBef>
                <a:spcPts val="2133"/>
              </a:spcBef>
              <a:spcAft>
                <a:spcPts val="0"/>
              </a:spcAft>
              <a:buSzPts val="1400"/>
              <a:buNone/>
              <a:defRPr/>
            </a:lvl8pPr>
            <a:lvl9pPr lvl="8"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247839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284"/>
        <p:cNvGrpSpPr/>
        <p:nvPr/>
      </p:nvGrpSpPr>
      <p:grpSpPr>
        <a:xfrm>
          <a:off x="0" y="0"/>
          <a:ext cx="0" cy="0"/>
          <a:chOff x="0" y="0"/>
          <a:chExt cx="0" cy="0"/>
        </a:xfrm>
      </p:grpSpPr>
      <p:sp>
        <p:nvSpPr>
          <p:cNvPr id="285" name="Google Shape;285;p24"/>
          <p:cNvSpPr/>
          <p:nvPr/>
        </p:nvSpPr>
        <p:spPr>
          <a:xfrm rot="764956" flipH="1">
            <a:off x="9438217" y="-685123"/>
            <a:ext cx="4019040" cy="2594748"/>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24"/>
          <p:cNvSpPr/>
          <p:nvPr/>
        </p:nvSpPr>
        <p:spPr>
          <a:xfrm rot="-1258981" flipH="1">
            <a:off x="-2466282" y="-811627"/>
            <a:ext cx="4855539" cy="4207059"/>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24"/>
          <p:cNvSpPr/>
          <p:nvPr/>
        </p:nvSpPr>
        <p:spPr>
          <a:xfrm flipH="1">
            <a:off x="-765011" y="-267763"/>
            <a:ext cx="2738376" cy="1624717"/>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288" name="Google Shape;288;p24"/>
          <p:cNvSpPr/>
          <p:nvPr/>
        </p:nvSpPr>
        <p:spPr>
          <a:xfrm rot="1530665" flipH="1">
            <a:off x="10159809" y="-334948"/>
            <a:ext cx="3367929" cy="1065013"/>
          </a:xfrm>
          <a:custGeom>
            <a:avLst/>
            <a:gdLst/>
            <a:ahLst/>
            <a:cxnLst/>
            <a:rect l="l" t="t" r="r" b="b"/>
            <a:pathLst>
              <a:path w="58285" h="18431" extrusionOk="0">
                <a:moveTo>
                  <a:pt x="49459" y="0"/>
                </a:moveTo>
                <a:cubicBezTo>
                  <a:pt x="52584" y="0"/>
                  <a:pt x="57568" y="495"/>
                  <a:pt x="58127" y="3569"/>
                </a:cubicBezTo>
                <a:cubicBezTo>
                  <a:pt x="58760" y="7047"/>
                  <a:pt x="56142" y="10923"/>
                  <a:pt x="53283" y="13002"/>
                </a:cubicBezTo>
                <a:cubicBezTo>
                  <a:pt x="50109" y="15310"/>
                  <a:pt x="43178" y="15555"/>
                  <a:pt x="41555" y="11982"/>
                </a:cubicBezTo>
                <a:cubicBezTo>
                  <a:pt x="40209" y="9019"/>
                  <a:pt x="46241" y="3803"/>
                  <a:pt x="48949" y="5608"/>
                </a:cubicBezTo>
                <a:cubicBezTo>
                  <a:pt x="52460" y="7949"/>
                  <a:pt x="46748" y="14733"/>
                  <a:pt x="43085" y="16826"/>
                </a:cubicBezTo>
                <a:cubicBezTo>
                  <a:pt x="35332" y="21256"/>
                  <a:pt x="23653" y="15744"/>
                  <a:pt x="17336" y="9432"/>
                </a:cubicBezTo>
                <a:cubicBezTo>
                  <a:pt x="13743" y="5841"/>
                  <a:pt x="33205" y="-58"/>
                  <a:pt x="31868" y="4843"/>
                </a:cubicBezTo>
                <a:cubicBezTo>
                  <a:pt x="30174" y="11053"/>
                  <a:pt x="23953" y="16867"/>
                  <a:pt x="17591" y="17846"/>
                </a:cubicBezTo>
                <a:cubicBezTo>
                  <a:pt x="11774" y="18741"/>
                  <a:pt x="5771" y="17471"/>
                  <a:pt x="0" y="16316"/>
                </a:cubicBezTo>
              </a:path>
            </a:pathLst>
          </a:custGeom>
          <a:noFill/>
          <a:ln w="76200" cap="rnd" cmpd="sng">
            <a:solidFill>
              <a:schemeClr val="accent3"/>
            </a:solidFill>
            <a:prstDash val="solid"/>
            <a:round/>
            <a:headEnd type="none" w="med" len="med"/>
            <a:tailEnd type="none" w="med" len="med"/>
          </a:ln>
        </p:spPr>
      </p:sp>
      <p:grpSp>
        <p:nvGrpSpPr>
          <p:cNvPr id="289" name="Google Shape;289;p24"/>
          <p:cNvGrpSpPr/>
          <p:nvPr/>
        </p:nvGrpSpPr>
        <p:grpSpPr>
          <a:xfrm rot="-1031789" flipH="1">
            <a:off x="10021949" y="5112036"/>
            <a:ext cx="1882259" cy="1215213"/>
            <a:chOff x="4723250" y="873175"/>
            <a:chExt cx="1237009" cy="798630"/>
          </a:xfrm>
        </p:grpSpPr>
        <p:sp>
          <p:nvSpPr>
            <p:cNvPr id="290" name="Google Shape;290;p24"/>
            <p:cNvSpPr/>
            <p:nvPr/>
          </p:nvSpPr>
          <p:spPr>
            <a:xfrm>
              <a:off x="4723250" y="873175"/>
              <a:ext cx="1237009" cy="798630"/>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4"/>
            <p:cNvSpPr/>
            <p:nvPr/>
          </p:nvSpPr>
          <p:spPr>
            <a:xfrm>
              <a:off x="4908968" y="1054603"/>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2" name="Google Shape;292;p24"/>
          <p:cNvGrpSpPr/>
          <p:nvPr/>
        </p:nvGrpSpPr>
        <p:grpSpPr>
          <a:xfrm flipH="1">
            <a:off x="185149" y="4920368"/>
            <a:ext cx="1890475" cy="1637993"/>
            <a:chOff x="7362975" y="747400"/>
            <a:chExt cx="1212050" cy="1050175"/>
          </a:xfrm>
        </p:grpSpPr>
        <p:sp>
          <p:nvSpPr>
            <p:cNvPr id="293" name="Google Shape;293;p24"/>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4"/>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5" name="Google Shape;295;p24"/>
          <p:cNvSpPr txBox="1">
            <a:spLocks noGrp="1"/>
          </p:cNvSpPr>
          <p:nvPr>
            <p:ph type="title" hasCustomPrompt="1"/>
          </p:nvPr>
        </p:nvSpPr>
        <p:spPr>
          <a:xfrm>
            <a:off x="950800" y="2132533"/>
            <a:ext cx="41756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96" name="Google Shape;296;p24"/>
          <p:cNvSpPr txBox="1">
            <a:spLocks noGrp="1"/>
          </p:cNvSpPr>
          <p:nvPr>
            <p:ph type="subTitle" idx="1"/>
          </p:nvPr>
        </p:nvSpPr>
        <p:spPr>
          <a:xfrm>
            <a:off x="950800" y="3357792"/>
            <a:ext cx="41756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97" name="Google Shape;297;p24"/>
          <p:cNvSpPr txBox="1">
            <a:spLocks noGrp="1"/>
          </p:cNvSpPr>
          <p:nvPr>
            <p:ph type="title" idx="2" hasCustomPrompt="1"/>
          </p:nvPr>
        </p:nvSpPr>
        <p:spPr>
          <a:xfrm>
            <a:off x="4008200" y="3996603"/>
            <a:ext cx="41756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98" name="Google Shape;298;p24"/>
          <p:cNvSpPr txBox="1">
            <a:spLocks noGrp="1"/>
          </p:cNvSpPr>
          <p:nvPr>
            <p:ph type="subTitle" idx="3"/>
          </p:nvPr>
        </p:nvSpPr>
        <p:spPr>
          <a:xfrm>
            <a:off x="4008200" y="5221691"/>
            <a:ext cx="41756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299" name="Google Shape;299;p24"/>
          <p:cNvSpPr txBox="1">
            <a:spLocks noGrp="1"/>
          </p:cNvSpPr>
          <p:nvPr>
            <p:ph type="title" idx="4" hasCustomPrompt="1"/>
          </p:nvPr>
        </p:nvSpPr>
        <p:spPr>
          <a:xfrm>
            <a:off x="7065600" y="2132527"/>
            <a:ext cx="4175600" cy="122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80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300" name="Google Shape;300;p24"/>
          <p:cNvSpPr txBox="1">
            <a:spLocks noGrp="1"/>
          </p:cNvSpPr>
          <p:nvPr>
            <p:ph type="subTitle" idx="5"/>
          </p:nvPr>
        </p:nvSpPr>
        <p:spPr>
          <a:xfrm>
            <a:off x="7065600" y="3357633"/>
            <a:ext cx="4175600" cy="4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1"/>
              </a:buClr>
              <a:buSzPts val="2400"/>
              <a:buFont typeface="PT Sans"/>
              <a:buNone/>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301" name="Google Shape;301;p24"/>
          <p:cNvSpPr txBox="1">
            <a:spLocks noGrp="1"/>
          </p:cNvSpPr>
          <p:nvPr>
            <p:ph type="title" idx="6"/>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4723753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302"/>
        <p:cNvGrpSpPr/>
        <p:nvPr/>
      </p:nvGrpSpPr>
      <p:grpSpPr>
        <a:xfrm>
          <a:off x="0" y="0"/>
          <a:ext cx="0" cy="0"/>
          <a:chOff x="0" y="0"/>
          <a:chExt cx="0" cy="0"/>
        </a:xfrm>
      </p:grpSpPr>
      <p:sp>
        <p:nvSpPr>
          <p:cNvPr id="303" name="Google Shape;303;p25"/>
          <p:cNvSpPr/>
          <p:nvPr/>
        </p:nvSpPr>
        <p:spPr>
          <a:xfrm rot="-1005823" flipH="1">
            <a:off x="-3029349" y="1325445"/>
            <a:ext cx="4855615" cy="4207124"/>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4" name="Google Shape;304;p25"/>
          <p:cNvSpPr/>
          <p:nvPr/>
        </p:nvSpPr>
        <p:spPr>
          <a:xfrm rot="799299">
            <a:off x="9763759" y="2657972"/>
            <a:ext cx="4855548" cy="4207067"/>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5" name="Google Shape;305;p25"/>
          <p:cNvGrpSpPr/>
          <p:nvPr/>
        </p:nvGrpSpPr>
        <p:grpSpPr>
          <a:xfrm flipH="1">
            <a:off x="162209" y="178221"/>
            <a:ext cx="1248735" cy="1081960"/>
            <a:chOff x="7362975" y="747400"/>
            <a:chExt cx="1212050" cy="1050175"/>
          </a:xfrm>
        </p:grpSpPr>
        <p:sp>
          <p:nvSpPr>
            <p:cNvPr id="306" name="Google Shape;306;p25"/>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5"/>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8" name="Google Shape;308;p25"/>
          <p:cNvGrpSpPr/>
          <p:nvPr/>
        </p:nvGrpSpPr>
        <p:grpSpPr>
          <a:xfrm>
            <a:off x="11069577" y="396332"/>
            <a:ext cx="1229019" cy="1064877"/>
            <a:chOff x="7362975" y="747400"/>
            <a:chExt cx="1212050" cy="1050175"/>
          </a:xfrm>
        </p:grpSpPr>
        <p:sp>
          <p:nvSpPr>
            <p:cNvPr id="309" name="Google Shape;309;p25"/>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5"/>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1" name="Google Shape;311;p25"/>
          <p:cNvSpPr/>
          <p:nvPr/>
        </p:nvSpPr>
        <p:spPr>
          <a:xfrm rot="2341546">
            <a:off x="-152647" y="6025207"/>
            <a:ext cx="2405081" cy="1002815"/>
          </a:xfrm>
          <a:custGeom>
            <a:avLst/>
            <a:gdLst/>
            <a:ahLst/>
            <a:cxnLst/>
            <a:rect l="l" t="t" r="r" b="b"/>
            <a:pathLst>
              <a:path w="72149" h="30083" extrusionOk="0">
                <a:moveTo>
                  <a:pt x="0" y="30083"/>
                </a:moveTo>
                <a:cubicBezTo>
                  <a:pt x="9222" y="28765"/>
                  <a:pt x="23810" y="19270"/>
                  <a:pt x="20140" y="10707"/>
                </a:cubicBezTo>
                <a:cubicBezTo>
                  <a:pt x="18728" y="7411"/>
                  <a:pt x="14499" y="4509"/>
                  <a:pt x="10962" y="5098"/>
                </a:cubicBezTo>
                <a:cubicBezTo>
                  <a:pt x="4814" y="6123"/>
                  <a:pt x="3934" y="18268"/>
                  <a:pt x="7393" y="23454"/>
                </a:cubicBezTo>
                <a:cubicBezTo>
                  <a:pt x="12324" y="30848"/>
                  <a:pt x="26512" y="31189"/>
                  <a:pt x="33907" y="26259"/>
                </a:cubicBezTo>
                <a:cubicBezTo>
                  <a:pt x="40485" y="21874"/>
                  <a:pt x="37945" y="9342"/>
                  <a:pt x="44615" y="5098"/>
                </a:cubicBezTo>
                <a:cubicBezTo>
                  <a:pt x="50879" y="1113"/>
                  <a:pt x="59370" y="7138"/>
                  <a:pt x="66795" y="7138"/>
                </a:cubicBezTo>
                <a:cubicBezTo>
                  <a:pt x="69769" y="7138"/>
                  <a:pt x="72149" y="2974"/>
                  <a:pt x="72149" y="0"/>
                </a:cubicBezTo>
              </a:path>
            </a:pathLst>
          </a:custGeom>
          <a:noFill/>
          <a:ln w="76200" cap="rnd" cmpd="sng">
            <a:solidFill>
              <a:schemeClr val="accent3"/>
            </a:solidFill>
            <a:prstDash val="solid"/>
            <a:round/>
            <a:headEnd type="none" w="med" len="med"/>
            <a:tailEnd type="none" w="med" len="med"/>
          </a:ln>
        </p:spPr>
      </p:sp>
      <p:sp>
        <p:nvSpPr>
          <p:cNvPr id="312" name="Google Shape;312;p25"/>
          <p:cNvSpPr/>
          <p:nvPr/>
        </p:nvSpPr>
        <p:spPr>
          <a:xfrm rot="-1897615" flipH="1">
            <a:off x="10314898" y="5714251"/>
            <a:ext cx="2738389" cy="1624724"/>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313" name="Google Shape;31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9424673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314"/>
        <p:cNvGrpSpPr/>
        <p:nvPr/>
      </p:nvGrpSpPr>
      <p:grpSpPr>
        <a:xfrm>
          <a:off x="0" y="0"/>
          <a:ext cx="0" cy="0"/>
          <a:chOff x="0" y="0"/>
          <a:chExt cx="0" cy="0"/>
        </a:xfrm>
      </p:grpSpPr>
      <p:sp>
        <p:nvSpPr>
          <p:cNvPr id="315" name="Google Shape;315;p26"/>
          <p:cNvSpPr/>
          <p:nvPr/>
        </p:nvSpPr>
        <p:spPr>
          <a:xfrm rot="644125">
            <a:off x="-764257" y="-653576"/>
            <a:ext cx="4019093" cy="2594783"/>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6"/>
          <p:cNvSpPr/>
          <p:nvPr/>
        </p:nvSpPr>
        <p:spPr>
          <a:xfrm rot="2460467">
            <a:off x="-773713" y="5994067"/>
            <a:ext cx="2738391" cy="1624725"/>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317" name="Google Shape;317;p26"/>
          <p:cNvSpPr/>
          <p:nvPr/>
        </p:nvSpPr>
        <p:spPr>
          <a:xfrm rot="1774288">
            <a:off x="9557233" y="-552816"/>
            <a:ext cx="3367911" cy="1065008"/>
          </a:xfrm>
          <a:custGeom>
            <a:avLst/>
            <a:gdLst/>
            <a:ahLst/>
            <a:cxnLst/>
            <a:rect l="l" t="t" r="r" b="b"/>
            <a:pathLst>
              <a:path w="58285" h="18431" extrusionOk="0">
                <a:moveTo>
                  <a:pt x="49459" y="0"/>
                </a:moveTo>
                <a:cubicBezTo>
                  <a:pt x="52584" y="0"/>
                  <a:pt x="57568" y="495"/>
                  <a:pt x="58127" y="3569"/>
                </a:cubicBezTo>
                <a:cubicBezTo>
                  <a:pt x="58760" y="7047"/>
                  <a:pt x="56142" y="10923"/>
                  <a:pt x="53283" y="13002"/>
                </a:cubicBezTo>
                <a:cubicBezTo>
                  <a:pt x="50109" y="15310"/>
                  <a:pt x="43178" y="15555"/>
                  <a:pt x="41555" y="11982"/>
                </a:cubicBezTo>
                <a:cubicBezTo>
                  <a:pt x="40209" y="9019"/>
                  <a:pt x="46241" y="3803"/>
                  <a:pt x="48949" y="5608"/>
                </a:cubicBezTo>
                <a:cubicBezTo>
                  <a:pt x="52460" y="7949"/>
                  <a:pt x="46748" y="14733"/>
                  <a:pt x="43085" y="16826"/>
                </a:cubicBezTo>
                <a:cubicBezTo>
                  <a:pt x="35332" y="21256"/>
                  <a:pt x="23653" y="15744"/>
                  <a:pt x="17336" y="9432"/>
                </a:cubicBezTo>
                <a:cubicBezTo>
                  <a:pt x="13743" y="5841"/>
                  <a:pt x="33205" y="-58"/>
                  <a:pt x="31868" y="4843"/>
                </a:cubicBezTo>
                <a:cubicBezTo>
                  <a:pt x="30174" y="11053"/>
                  <a:pt x="23953" y="16867"/>
                  <a:pt x="17591" y="17846"/>
                </a:cubicBezTo>
                <a:cubicBezTo>
                  <a:pt x="11774" y="18741"/>
                  <a:pt x="5771" y="17471"/>
                  <a:pt x="0" y="16316"/>
                </a:cubicBezTo>
              </a:path>
            </a:pathLst>
          </a:custGeom>
          <a:noFill/>
          <a:ln w="76200" cap="rnd" cmpd="sng">
            <a:solidFill>
              <a:schemeClr val="accent3"/>
            </a:solidFill>
            <a:prstDash val="solid"/>
            <a:round/>
            <a:headEnd type="none" w="med" len="med"/>
            <a:tailEnd type="none" w="med" len="med"/>
          </a:ln>
        </p:spPr>
      </p:sp>
      <p:sp>
        <p:nvSpPr>
          <p:cNvPr id="318" name="Google Shape;318;p26"/>
          <p:cNvSpPr txBox="1"/>
          <p:nvPr/>
        </p:nvSpPr>
        <p:spPr>
          <a:xfrm>
            <a:off x="960000" y="4640433"/>
            <a:ext cx="4579600" cy="820800"/>
          </a:xfrm>
          <a:prstGeom prst="rect">
            <a:avLst/>
          </a:prstGeom>
          <a:noFill/>
          <a:ln>
            <a:noFill/>
          </a:ln>
        </p:spPr>
        <p:txBody>
          <a:bodyPr spcFirstLastPara="1" wrap="square" lIns="121900" tIns="121900" rIns="121900" bIns="121900" anchor="ctr" anchorCtr="0">
            <a:noAutofit/>
          </a:bodyPr>
          <a:lstStyle/>
          <a:p>
            <a:pPr marL="0" lvl="0" indent="0" algn="l" rtl="0">
              <a:lnSpc>
                <a:spcPct val="100000"/>
              </a:lnSpc>
              <a:spcBef>
                <a:spcPts val="0"/>
              </a:spcBef>
              <a:spcAft>
                <a:spcPts val="0"/>
              </a:spcAft>
              <a:buNone/>
            </a:pPr>
            <a:r>
              <a:rPr lang="en" sz="1600">
                <a:solidFill>
                  <a:schemeClr val="dk2"/>
                </a:solidFill>
                <a:latin typeface="Catamaran"/>
                <a:ea typeface="Catamaran"/>
                <a:cs typeface="Catamaran"/>
                <a:sym typeface="Catamaran"/>
              </a:rPr>
              <a:t>CREDITS: This presentation template was created by </a:t>
            </a:r>
            <a:r>
              <a:rPr lang="en" sz="1600" b="1">
                <a:solidFill>
                  <a:schemeClr val="lt1"/>
                </a:solidFill>
                <a:uFill>
                  <a:noFill/>
                </a:uFill>
                <a:latin typeface="Catamaran"/>
                <a:ea typeface="Catamaran"/>
                <a:cs typeface="Catamaran"/>
                <a:sym typeface="Catamaran"/>
                <a:hlinkClick r:id="rId2">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600">
                <a:solidFill>
                  <a:schemeClr val="dk2"/>
                </a:solidFill>
                <a:latin typeface="Catamaran"/>
                <a:ea typeface="Catamaran"/>
                <a:cs typeface="Catamaran"/>
                <a:sym typeface="Catamaran"/>
              </a:rPr>
              <a:t>, including icons by </a:t>
            </a:r>
            <a:r>
              <a:rPr lang="en" sz="1600" b="1">
                <a:solidFill>
                  <a:schemeClr val="lt1"/>
                </a:solidFill>
                <a:uFill>
                  <a:noFill/>
                </a:uFill>
                <a:latin typeface="Catamaran"/>
                <a:ea typeface="Catamaran"/>
                <a:cs typeface="Catamaran"/>
                <a:sym typeface="Catamaran"/>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600">
                <a:solidFill>
                  <a:schemeClr val="dk2"/>
                </a:solidFill>
                <a:latin typeface="Catamaran"/>
                <a:ea typeface="Catamaran"/>
                <a:cs typeface="Catamaran"/>
                <a:sym typeface="Catamaran"/>
              </a:rPr>
              <a:t>, infographics and images by </a:t>
            </a:r>
            <a:r>
              <a:rPr lang="en" sz="1600" b="1">
                <a:solidFill>
                  <a:schemeClr val="lt1"/>
                </a:solidFill>
                <a:uFill>
                  <a:noFill/>
                </a:uFill>
                <a:latin typeface="Catamaran"/>
                <a:ea typeface="Catamaran"/>
                <a:cs typeface="Catamaran"/>
                <a:sym typeface="Catamaran"/>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600" b="1">
              <a:solidFill>
                <a:schemeClr val="lt1"/>
              </a:solidFill>
              <a:latin typeface="Catamaran"/>
              <a:ea typeface="Catamaran"/>
              <a:cs typeface="Catamaran"/>
              <a:sym typeface="Catamaran"/>
            </a:endParaRPr>
          </a:p>
        </p:txBody>
      </p:sp>
      <p:sp>
        <p:nvSpPr>
          <p:cNvPr id="319" name="Google Shape;319;p26"/>
          <p:cNvSpPr txBox="1">
            <a:spLocks noGrp="1"/>
          </p:cNvSpPr>
          <p:nvPr>
            <p:ph type="title"/>
          </p:nvPr>
        </p:nvSpPr>
        <p:spPr>
          <a:xfrm>
            <a:off x="960000" y="617600"/>
            <a:ext cx="4579600" cy="11640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sz="8000"/>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0" name="Google Shape;320;p26"/>
          <p:cNvSpPr txBox="1">
            <a:spLocks noGrp="1"/>
          </p:cNvSpPr>
          <p:nvPr>
            <p:ph type="subTitle" idx="1"/>
          </p:nvPr>
        </p:nvSpPr>
        <p:spPr>
          <a:xfrm>
            <a:off x="960000" y="2935400"/>
            <a:ext cx="4579600" cy="13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98577702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321"/>
        <p:cNvGrpSpPr/>
        <p:nvPr/>
      </p:nvGrpSpPr>
      <p:grpSpPr>
        <a:xfrm>
          <a:off x="0" y="0"/>
          <a:ext cx="0" cy="0"/>
          <a:chOff x="0" y="0"/>
          <a:chExt cx="0" cy="0"/>
        </a:xfrm>
      </p:grpSpPr>
      <p:sp>
        <p:nvSpPr>
          <p:cNvPr id="322" name="Google Shape;322;p27"/>
          <p:cNvSpPr/>
          <p:nvPr/>
        </p:nvSpPr>
        <p:spPr>
          <a:xfrm rot="-1005823" flipH="1">
            <a:off x="-3029349" y="1325445"/>
            <a:ext cx="4855615" cy="4207124"/>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27"/>
          <p:cNvSpPr/>
          <p:nvPr/>
        </p:nvSpPr>
        <p:spPr>
          <a:xfrm rot="799299">
            <a:off x="9763759" y="2657972"/>
            <a:ext cx="4855548" cy="4207067"/>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24" name="Google Shape;324;p27"/>
          <p:cNvGrpSpPr/>
          <p:nvPr/>
        </p:nvGrpSpPr>
        <p:grpSpPr>
          <a:xfrm flipH="1">
            <a:off x="162209" y="178221"/>
            <a:ext cx="1248735" cy="1081960"/>
            <a:chOff x="7362975" y="747400"/>
            <a:chExt cx="1212050" cy="1050175"/>
          </a:xfrm>
        </p:grpSpPr>
        <p:sp>
          <p:nvSpPr>
            <p:cNvPr id="325" name="Google Shape;325;p27"/>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7"/>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7" name="Google Shape;327;p27"/>
          <p:cNvGrpSpPr/>
          <p:nvPr/>
        </p:nvGrpSpPr>
        <p:grpSpPr>
          <a:xfrm>
            <a:off x="11069577" y="396332"/>
            <a:ext cx="1229019" cy="1064877"/>
            <a:chOff x="7362975" y="747400"/>
            <a:chExt cx="1212050" cy="1050175"/>
          </a:xfrm>
        </p:grpSpPr>
        <p:sp>
          <p:nvSpPr>
            <p:cNvPr id="328" name="Google Shape;328;p27"/>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7"/>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0" name="Google Shape;330;p27"/>
          <p:cNvSpPr/>
          <p:nvPr/>
        </p:nvSpPr>
        <p:spPr>
          <a:xfrm rot="2341546">
            <a:off x="-152647" y="6025207"/>
            <a:ext cx="2405081" cy="1002815"/>
          </a:xfrm>
          <a:custGeom>
            <a:avLst/>
            <a:gdLst/>
            <a:ahLst/>
            <a:cxnLst/>
            <a:rect l="l" t="t" r="r" b="b"/>
            <a:pathLst>
              <a:path w="72149" h="30083" extrusionOk="0">
                <a:moveTo>
                  <a:pt x="0" y="30083"/>
                </a:moveTo>
                <a:cubicBezTo>
                  <a:pt x="9222" y="28765"/>
                  <a:pt x="23810" y="19270"/>
                  <a:pt x="20140" y="10707"/>
                </a:cubicBezTo>
                <a:cubicBezTo>
                  <a:pt x="18728" y="7411"/>
                  <a:pt x="14499" y="4509"/>
                  <a:pt x="10962" y="5098"/>
                </a:cubicBezTo>
                <a:cubicBezTo>
                  <a:pt x="4814" y="6123"/>
                  <a:pt x="3934" y="18268"/>
                  <a:pt x="7393" y="23454"/>
                </a:cubicBezTo>
                <a:cubicBezTo>
                  <a:pt x="12324" y="30848"/>
                  <a:pt x="26512" y="31189"/>
                  <a:pt x="33907" y="26259"/>
                </a:cubicBezTo>
                <a:cubicBezTo>
                  <a:pt x="40485" y="21874"/>
                  <a:pt x="37945" y="9342"/>
                  <a:pt x="44615" y="5098"/>
                </a:cubicBezTo>
                <a:cubicBezTo>
                  <a:pt x="50879" y="1113"/>
                  <a:pt x="59370" y="7138"/>
                  <a:pt x="66795" y="7138"/>
                </a:cubicBezTo>
                <a:cubicBezTo>
                  <a:pt x="69769" y="7138"/>
                  <a:pt x="72149" y="2974"/>
                  <a:pt x="72149" y="0"/>
                </a:cubicBezTo>
              </a:path>
            </a:pathLst>
          </a:custGeom>
          <a:noFill/>
          <a:ln w="76200" cap="rnd" cmpd="sng">
            <a:solidFill>
              <a:schemeClr val="accent3"/>
            </a:solidFill>
            <a:prstDash val="solid"/>
            <a:round/>
            <a:headEnd type="none" w="med" len="med"/>
            <a:tailEnd type="none" w="med" len="med"/>
          </a:ln>
        </p:spPr>
      </p:sp>
      <p:sp>
        <p:nvSpPr>
          <p:cNvPr id="331" name="Google Shape;331;p27"/>
          <p:cNvSpPr/>
          <p:nvPr/>
        </p:nvSpPr>
        <p:spPr>
          <a:xfrm rot="-1897615" flipH="1">
            <a:off x="10314898" y="5714251"/>
            <a:ext cx="2738389" cy="1624724"/>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Tree>
    <p:extLst>
      <p:ext uri="{BB962C8B-B14F-4D97-AF65-F5344CB8AC3E}">
        <p14:creationId xmlns:p14="http://schemas.microsoft.com/office/powerpoint/2010/main" val="36850301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332"/>
        <p:cNvGrpSpPr/>
        <p:nvPr/>
      </p:nvGrpSpPr>
      <p:grpSpPr>
        <a:xfrm>
          <a:off x="0" y="0"/>
          <a:ext cx="0" cy="0"/>
          <a:chOff x="0" y="0"/>
          <a:chExt cx="0" cy="0"/>
        </a:xfrm>
      </p:grpSpPr>
      <p:sp>
        <p:nvSpPr>
          <p:cNvPr id="333" name="Google Shape;333;p28"/>
          <p:cNvSpPr/>
          <p:nvPr/>
        </p:nvSpPr>
        <p:spPr>
          <a:xfrm rot="1005823">
            <a:off x="8585541" y="3384378"/>
            <a:ext cx="4855615" cy="4207124"/>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8"/>
          <p:cNvSpPr/>
          <p:nvPr/>
        </p:nvSpPr>
        <p:spPr>
          <a:xfrm flipH="1">
            <a:off x="-1883393" y="-1047203"/>
            <a:ext cx="4160887" cy="3605181"/>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8"/>
          <p:cNvSpPr/>
          <p:nvPr/>
        </p:nvSpPr>
        <p:spPr>
          <a:xfrm rot="1100881">
            <a:off x="-635337" y="5727127"/>
            <a:ext cx="2738325" cy="1624687"/>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336" name="Google Shape;336;p28"/>
          <p:cNvSpPr/>
          <p:nvPr/>
        </p:nvSpPr>
        <p:spPr>
          <a:xfrm rot="1774288">
            <a:off x="9256585" y="-285516"/>
            <a:ext cx="3367911" cy="1065008"/>
          </a:xfrm>
          <a:custGeom>
            <a:avLst/>
            <a:gdLst/>
            <a:ahLst/>
            <a:cxnLst/>
            <a:rect l="l" t="t" r="r" b="b"/>
            <a:pathLst>
              <a:path w="58285" h="18431" extrusionOk="0">
                <a:moveTo>
                  <a:pt x="49459" y="0"/>
                </a:moveTo>
                <a:cubicBezTo>
                  <a:pt x="52584" y="0"/>
                  <a:pt x="57568" y="495"/>
                  <a:pt x="58127" y="3569"/>
                </a:cubicBezTo>
                <a:cubicBezTo>
                  <a:pt x="58760" y="7047"/>
                  <a:pt x="56142" y="10923"/>
                  <a:pt x="53283" y="13002"/>
                </a:cubicBezTo>
                <a:cubicBezTo>
                  <a:pt x="50109" y="15310"/>
                  <a:pt x="43178" y="15555"/>
                  <a:pt x="41555" y="11982"/>
                </a:cubicBezTo>
                <a:cubicBezTo>
                  <a:pt x="40209" y="9019"/>
                  <a:pt x="46241" y="3803"/>
                  <a:pt x="48949" y="5608"/>
                </a:cubicBezTo>
                <a:cubicBezTo>
                  <a:pt x="52460" y="7949"/>
                  <a:pt x="46748" y="14733"/>
                  <a:pt x="43085" y="16826"/>
                </a:cubicBezTo>
                <a:cubicBezTo>
                  <a:pt x="35332" y="21256"/>
                  <a:pt x="23653" y="15744"/>
                  <a:pt x="17336" y="9432"/>
                </a:cubicBezTo>
                <a:cubicBezTo>
                  <a:pt x="13743" y="5841"/>
                  <a:pt x="33205" y="-58"/>
                  <a:pt x="31868" y="4843"/>
                </a:cubicBezTo>
                <a:cubicBezTo>
                  <a:pt x="30174" y="11053"/>
                  <a:pt x="23953" y="16867"/>
                  <a:pt x="17591" y="17846"/>
                </a:cubicBezTo>
                <a:cubicBezTo>
                  <a:pt x="11774" y="18741"/>
                  <a:pt x="5771" y="17471"/>
                  <a:pt x="0" y="16316"/>
                </a:cubicBezTo>
              </a:path>
            </a:pathLst>
          </a:custGeom>
          <a:noFill/>
          <a:ln w="76200" cap="rnd" cmpd="sng">
            <a:solidFill>
              <a:schemeClr val="accent3"/>
            </a:solidFill>
            <a:prstDash val="solid"/>
            <a:round/>
            <a:headEnd type="none" w="med" len="med"/>
            <a:tailEnd type="none" w="med" len="med"/>
          </a:ln>
        </p:spPr>
      </p:sp>
      <p:grpSp>
        <p:nvGrpSpPr>
          <p:cNvPr id="337" name="Google Shape;337;p28"/>
          <p:cNvGrpSpPr/>
          <p:nvPr/>
        </p:nvGrpSpPr>
        <p:grpSpPr>
          <a:xfrm flipH="1">
            <a:off x="10723645" y="5618683"/>
            <a:ext cx="1462144" cy="943980"/>
            <a:chOff x="4723250" y="873175"/>
            <a:chExt cx="1237009" cy="798630"/>
          </a:xfrm>
        </p:grpSpPr>
        <p:sp>
          <p:nvSpPr>
            <p:cNvPr id="338" name="Google Shape;338;p28"/>
            <p:cNvSpPr/>
            <p:nvPr/>
          </p:nvSpPr>
          <p:spPr>
            <a:xfrm>
              <a:off x="4723250" y="873175"/>
              <a:ext cx="1237009" cy="798630"/>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8"/>
            <p:cNvSpPr/>
            <p:nvPr/>
          </p:nvSpPr>
          <p:spPr>
            <a:xfrm>
              <a:off x="4908968" y="1054603"/>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0" name="Google Shape;340;p28"/>
          <p:cNvGrpSpPr/>
          <p:nvPr/>
        </p:nvGrpSpPr>
        <p:grpSpPr>
          <a:xfrm rot="-439668" flipH="1">
            <a:off x="-50323" y="442728"/>
            <a:ext cx="1229037" cy="1064893"/>
            <a:chOff x="7362975" y="747400"/>
            <a:chExt cx="1212050" cy="1050175"/>
          </a:xfrm>
        </p:grpSpPr>
        <p:sp>
          <p:nvSpPr>
            <p:cNvPr id="341" name="Google Shape;341;p28"/>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8"/>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99995726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pic>
        <p:nvPicPr>
          <p:cNvPr id="9" name="Google Shape;9;p2"/>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10" name="Google Shape;10;p2"/>
          <p:cNvSpPr/>
          <p:nvPr/>
        </p:nvSpPr>
        <p:spPr>
          <a:xfrm>
            <a:off x="-97633" y="5958856"/>
            <a:ext cx="12496321" cy="1048091"/>
          </a:xfrm>
          <a:custGeom>
            <a:avLst/>
            <a:gdLst/>
            <a:ahLst/>
            <a:cxnLst/>
            <a:rect l="l" t="t" r="r" b="b"/>
            <a:pathLst>
              <a:path w="188966" h="44093" extrusionOk="0">
                <a:moveTo>
                  <a:pt x="1" y="1"/>
                </a:moveTo>
                <a:lnTo>
                  <a:pt x="1" y="44093"/>
                </a:lnTo>
                <a:lnTo>
                  <a:pt x="188965" y="44093"/>
                </a:lnTo>
                <a:lnTo>
                  <a:pt x="188965"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a:off x="-97633" y="5822208"/>
            <a:ext cx="12496321" cy="136672"/>
          </a:xfrm>
          <a:custGeom>
            <a:avLst/>
            <a:gdLst/>
            <a:ahLst/>
            <a:cxnLst/>
            <a:rect l="l" t="t" r="r" b="b"/>
            <a:pathLst>
              <a:path w="188966" h="4032" extrusionOk="0">
                <a:moveTo>
                  <a:pt x="1" y="1"/>
                </a:moveTo>
                <a:lnTo>
                  <a:pt x="1" y="4032"/>
                </a:lnTo>
                <a:lnTo>
                  <a:pt x="188965" y="4032"/>
                </a:lnTo>
                <a:lnTo>
                  <a:pt x="1889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a:off x="959767" y="723933"/>
            <a:ext cx="10272400" cy="5410000"/>
          </a:xfrm>
          <a:prstGeom prst="roundRect">
            <a:avLst>
              <a:gd name="adj" fmla="val 13232"/>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060108" y="823768"/>
            <a:ext cx="10071600" cy="5210400"/>
          </a:xfrm>
          <a:prstGeom prst="roundRect">
            <a:avLst>
              <a:gd name="adj" fmla="val 1323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txBox="1">
            <a:spLocks noGrp="1"/>
          </p:cNvSpPr>
          <p:nvPr>
            <p:ph type="ctrTitle"/>
          </p:nvPr>
        </p:nvSpPr>
        <p:spPr>
          <a:xfrm>
            <a:off x="2599200" y="2265700"/>
            <a:ext cx="6993600" cy="1851600"/>
          </a:xfrm>
          <a:prstGeom prst="rect">
            <a:avLst/>
          </a:prstGeom>
        </p:spPr>
        <p:txBody>
          <a:bodyPr spcFirstLastPara="1" wrap="square" lIns="91425" tIns="91425" rIns="91425" bIns="91425" anchor="t" anchorCtr="0">
            <a:noAutofit/>
          </a:bodyPr>
          <a:lstStyle>
            <a:lvl1pPr lvl="0" algn="ctr">
              <a:lnSpc>
                <a:spcPct val="80000"/>
              </a:lnSpc>
              <a:spcBef>
                <a:spcPts val="0"/>
              </a:spcBef>
              <a:spcAft>
                <a:spcPts val="0"/>
              </a:spcAft>
              <a:buClr>
                <a:srgbClr val="191919"/>
              </a:buClr>
              <a:buSzPts val="5200"/>
              <a:buNone/>
              <a:defRPr sz="7733"/>
            </a:lvl1pPr>
            <a:lvl2pPr lvl="1" algn="ctr">
              <a:spcBef>
                <a:spcPts val="0"/>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5" name="Google Shape;15;p2"/>
          <p:cNvSpPr txBox="1">
            <a:spLocks noGrp="1"/>
          </p:cNvSpPr>
          <p:nvPr>
            <p:ph type="subTitle" idx="1"/>
          </p:nvPr>
        </p:nvSpPr>
        <p:spPr>
          <a:xfrm>
            <a:off x="3049200" y="4014851"/>
            <a:ext cx="6093600" cy="500400"/>
          </a:xfrm>
          <a:prstGeom prst="rect">
            <a:avLst/>
          </a:prstGeom>
        </p:spPr>
        <p:txBody>
          <a:bodyPr spcFirstLastPara="1" wrap="square" lIns="91425" tIns="91425" rIns="91425" bIns="91425" anchor="b" anchorCtr="0">
            <a:noAutofit/>
          </a:bodyPr>
          <a:lstStyle>
            <a:lvl1pPr lvl="0" algn="ctr">
              <a:lnSpc>
                <a:spcPct val="100000"/>
              </a:lnSpc>
              <a:spcBef>
                <a:spcPts val="0"/>
              </a:spcBef>
              <a:spcAft>
                <a:spcPts val="0"/>
              </a:spcAft>
              <a:buSzPts val="1600"/>
              <a:buNone/>
              <a:defRPr sz="2133">
                <a:solidFill>
                  <a:schemeClr val="dk1"/>
                </a:solidFill>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Tree>
    <p:extLst>
      <p:ext uri="{BB962C8B-B14F-4D97-AF65-F5344CB8AC3E}">
        <p14:creationId xmlns:p14="http://schemas.microsoft.com/office/powerpoint/2010/main" val="2194953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6"/>
        <p:cNvGrpSpPr/>
        <p:nvPr/>
      </p:nvGrpSpPr>
      <p:grpSpPr>
        <a:xfrm>
          <a:off x="0" y="0"/>
          <a:ext cx="0" cy="0"/>
          <a:chOff x="0" y="0"/>
          <a:chExt cx="0" cy="0"/>
        </a:xfrm>
      </p:grpSpPr>
      <p:pic>
        <p:nvPicPr>
          <p:cNvPr id="17" name="Google Shape;17;p3"/>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18" name="Google Shape;18;p3"/>
          <p:cNvSpPr/>
          <p:nvPr/>
        </p:nvSpPr>
        <p:spPr>
          <a:xfrm>
            <a:off x="-97633" y="5958856"/>
            <a:ext cx="12496321" cy="1048091"/>
          </a:xfrm>
          <a:custGeom>
            <a:avLst/>
            <a:gdLst/>
            <a:ahLst/>
            <a:cxnLst/>
            <a:rect l="l" t="t" r="r" b="b"/>
            <a:pathLst>
              <a:path w="188966" h="44093" extrusionOk="0">
                <a:moveTo>
                  <a:pt x="1" y="1"/>
                </a:moveTo>
                <a:lnTo>
                  <a:pt x="1" y="44093"/>
                </a:lnTo>
                <a:lnTo>
                  <a:pt x="188965" y="44093"/>
                </a:lnTo>
                <a:lnTo>
                  <a:pt x="188965"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 name="Google Shape;19;p3"/>
          <p:cNvSpPr/>
          <p:nvPr/>
        </p:nvSpPr>
        <p:spPr>
          <a:xfrm>
            <a:off x="-97633" y="5822208"/>
            <a:ext cx="12496321" cy="136672"/>
          </a:xfrm>
          <a:custGeom>
            <a:avLst/>
            <a:gdLst/>
            <a:ahLst/>
            <a:cxnLst/>
            <a:rect l="l" t="t" r="r" b="b"/>
            <a:pathLst>
              <a:path w="188966" h="4032" extrusionOk="0">
                <a:moveTo>
                  <a:pt x="1" y="1"/>
                </a:moveTo>
                <a:lnTo>
                  <a:pt x="1" y="4032"/>
                </a:lnTo>
                <a:lnTo>
                  <a:pt x="188965" y="4032"/>
                </a:lnTo>
                <a:lnTo>
                  <a:pt x="1889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a:off x="959767" y="723933"/>
            <a:ext cx="10272400" cy="5410000"/>
          </a:xfrm>
          <a:prstGeom prst="roundRect">
            <a:avLst>
              <a:gd name="adj" fmla="val 13232"/>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 name="Google Shape;21;p3"/>
          <p:cNvSpPr/>
          <p:nvPr/>
        </p:nvSpPr>
        <p:spPr>
          <a:xfrm>
            <a:off x="1060108" y="823768"/>
            <a:ext cx="10071600" cy="5210400"/>
          </a:xfrm>
          <a:prstGeom prst="roundRect">
            <a:avLst>
              <a:gd name="adj" fmla="val 1323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 name="Google Shape;22;p3"/>
          <p:cNvSpPr txBox="1">
            <a:spLocks noGrp="1"/>
          </p:cNvSpPr>
          <p:nvPr>
            <p:ph type="title"/>
          </p:nvPr>
        </p:nvSpPr>
        <p:spPr>
          <a:xfrm>
            <a:off x="2265600" y="3261933"/>
            <a:ext cx="7660800" cy="1122400"/>
          </a:xfrm>
          <a:prstGeom prst="rect">
            <a:avLst/>
          </a:prstGeom>
        </p:spPr>
        <p:txBody>
          <a:bodyPr spcFirstLastPara="1" wrap="square" lIns="91425" tIns="91425" rIns="91425" bIns="91425" anchor="t" anchorCtr="0">
            <a:noAutofit/>
          </a:bodyPr>
          <a:lstStyle>
            <a:lvl1pPr lvl="0">
              <a:spcBef>
                <a:spcPts val="0"/>
              </a:spcBef>
              <a:spcAft>
                <a:spcPts val="0"/>
              </a:spcAft>
              <a:buSzPts val="3600"/>
              <a:buNone/>
              <a:defRPr sz="7333">
                <a:solidFill>
                  <a:schemeClr val="accent3"/>
                </a:solidFill>
              </a:defRPr>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3" name="Google Shape;23;p3"/>
          <p:cNvSpPr txBox="1">
            <a:spLocks noGrp="1"/>
          </p:cNvSpPr>
          <p:nvPr>
            <p:ph type="title" idx="2" hasCustomPrompt="1"/>
          </p:nvPr>
        </p:nvSpPr>
        <p:spPr>
          <a:xfrm>
            <a:off x="5200600" y="1965217"/>
            <a:ext cx="1790800" cy="1122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8000">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24" name="Google Shape;24;p3"/>
          <p:cNvSpPr txBox="1">
            <a:spLocks noGrp="1"/>
          </p:cNvSpPr>
          <p:nvPr>
            <p:ph type="subTitle" idx="1"/>
          </p:nvPr>
        </p:nvSpPr>
        <p:spPr>
          <a:xfrm>
            <a:off x="2265600" y="4410351"/>
            <a:ext cx="7660800" cy="500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5" name="Google Shape;25;p3"/>
          <p:cNvSpPr/>
          <p:nvPr/>
        </p:nvSpPr>
        <p:spPr>
          <a:xfrm>
            <a:off x="6495811" y="68037"/>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 name="Google Shape;26;p3"/>
          <p:cNvSpPr/>
          <p:nvPr/>
        </p:nvSpPr>
        <p:spPr>
          <a:xfrm>
            <a:off x="-1262526" y="-1680781"/>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 name="Google Shape;27;p3"/>
          <p:cNvSpPr/>
          <p:nvPr/>
        </p:nvSpPr>
        <p:spPr>
          <a:xfrm>
            <a:off x="2025929" y="-134897"/>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10965673" y="-760733"/>
            <a:ext cx="2092161" cy="2091528"/>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5266141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9"/>
        <p:cNvGrpSpPr/>
        <p:nvPr/>
      </p:nvGrpSpPr>
      <p:grpSpPr>
        <a:xfrm>
          <a:off x="0" y="0"/>
          <a:ext cx="0" cy="0"/>
          <a:chOff x="0" y="0"/>
          <a:chExt cx="0" cy="0"/>
        </a:xfrm>
      </p:grpSpPr>
      <p:pic>
        <p:nvPicPr>
          <p:cNvPr id="30" name="Google Shape;30;p4"/>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31" name="Google Shape;31;p4"/>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4"/>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4"/>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 name="Google Shape;35;p4"/>
          <p:cNvSpPr txBox="1">
            <a:spLocks noGrp="1"/>
          </p:cNvSpPr>
          <p:nvPr>
            <p:ph type="body" idx="1"/>
          </p:nvPr>
        </p:nvSpPr>
        <p:spPr>
          <a:xfrm>
            <a:off x="960000" y="1693531"/>
            <a:ext cx="10272000" cy="532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Font typeface="Roboto"/>
              <a:buChar char="●"/>
              <a:defRPr>
                <a:latin typeface="Roboto"/>
                <a:ea typeface="Roboto"/>
                <a:cs typeface="Roboto"/>
                <a:sym typeface="Roboto"/>
              </a:defRPr>
            </a:lvl1pPr>
            <a:lvl2pPr marL="1219170" lvl="1" indent="-423323" rtl="0">
              <a:lnSpc>
                <a:spcPct val="100000"/>
              </a:lnSpc>
              <a:spcBef>
                <a:spcPts val="0"/>
              </a:spcBef>
              <a:spcAft>
                <a:spcPts val="0"/>
              </a:spcAft>
              <a:buSzPts val="1400"/>
              <a:buFont typeface="Roboto"/>
              <a:buChar char="○"/>
              <a:defRPr>
                <a:latin typeface="Roboto"/>
                <a:ea typeface="Roboto"/>
                <a:cs typeface="Roboto"/>
                <a:sym typeface="Roboto"/>
              </a:defRPr>
            </a:lvl2pPr>
            <a:lvl3pPr marL="1828754" lvl="2" indent="-423323" rtl="0">
              <a:lnSpc>
                <a:spcPct val="100000"/>
              </a:lnSpc>
              <a:spcBef>
                <a:spcPts val="0"/>
              </a:spcBef>
              <a:spcAft>
                <a:spcPts val="0"/>
              </a:spcAft>
              <a:buSzPts val="1400"/>
              <a:buFont typeface="Roboto"/>
              <a:buChar char="■"/>
              <a:defRPr>
                <a:latin typeface="Roboto"/>
                <a:ea typeface="Roboto"/>
                <a:cs typeface="Roboto"/>
                <a:sym typeface="Roboto"/>
              </a:defRPr>
            </a:lvl3pPr>
            <a:lvl4pPr marL="2438339" lvl="3" indent="-423323" rtl="0">
              <a:lnSpc>
                <a:spcPct val="100000"/>
              </a:lnSpc>
              <a:spcBef>
                <a:spcPts val="0"/>
              </a:spcBef>
              <a:spcAft>
                <a:spcPts val="0"/>
              </a:spcAft>
              <a:buSzPts val="1400"/>
              <a:buFont typeface="Roboto"/>
              <a:buChar char="●"/>
              <a:defRPr>
                <a:latin typeface="Roboto"/>
                <a:ea typeface="Roboto"/>
                <a:cs typeface="Roboto"/>
                <a:sym typeface="Roboto"/>
              </a:defRPr>
            </a:lvl4pPr>
            <a:lvl5pPr marL="3047924" lvl="4" indent="-423323" rtl="0">
              <a:lnSpc>
                <a:spcPct val="100000"/>
              </a:lnSpc>
              <a:spcBef>
                <a:spcPts val="0"/>
              </a:spcBef>
              <a:spcAft>
                <a:spcPts val="0"/>
              </a:spcAft>
              <a:buSzPts val="1400"/>
              <a:buFont typeface="Roboto"/>
              <a:buChar char="○"/>
              <a:defRPr>
                <a:latin typeface="Roboto"/>
                <a:ea typeface="Roboto"/>
                <a:cs typeface="Roboto"/>
                <a:sym typeface="Roboto"/>
              </a:defRPr>
            </a:lvl5pPr>
            <a:lvl6pPr marL="3657509" lvl="5" indent="-423323" rtl="0">
              <a:lnSpc>
                <a:spcPct val="100000"/>
              </a:lnSpc>
              <a:spcBef>
                <a:spcPts val="0"/>
              </a:spcBef>
              <a:spcAft>
                <a:spcPts val="0"/>
              </a:spcAft>
              <a:buSzPts val="1400"/>
              <a:buFont typeface="Roboto"/>
              <a:buChar char="■"/>
              <a:defRPr>
                <a:latin typeface="Roboto"/>
                <a:ea typeface="Roboto"/>
                <a:cs typeface="Roboto"/>
                <a:sym typeface="Roboto"/>
              </a:defRPr>
            </a:lvl6pPr>
            <a:lvl7pPr marL="4267093" lvl="6" indent="-423323" rtl="0">
              <a:lnSpc>
                <a:spcPct val="100000"/>
              </a:lnSpc>
              <a:spcBef>
                <a:spcPts val="0"/>
              </a:spcBef>
              <a:spcAft>
                <a:spcPts val="0"/>
              </a:spcAft>
              <a:buSzPts val="1400"/>
              <a:buFont typeface="Roboto"/>
              <a:buChar char="●"/>
              <a:defRPr>
                <a:latin typeface="Roboto"/>
                <a:ea typeface="Roboto"/>
                <a:cs typeface="Roboto"/>
                <a:sym typeface="Roboto"/>
              </a:defRPr>
            </a:lvl7pPr>
            <a:lvl8pPr marL="4876678" lvl="7" indent="-423323" rtl="0">
              <a:lnSpc>
                <a:spcPct val="100000"/>
              </a:lnSpc>
              <a:spcBef>
                <a:spcPts val="0"/>
              </a:spcBef>
              <a:spcAft>
                <a:spcPts val="0"/>
              </a:spcAft>
              <a:buSzPts val="1400"/>
              <a:buFont typeface="Roboto"/>
              <a:buChar char="○"/>
              <a:defRPr>
                <a:latin typeface="Roboto"/>
                <a:ea typeface="Roboto"/>
                <a:cs typeface="Roboto"/>
                <a:sym typeface="Roboto"/>
              </a:defRPr>
            </a:lvl8pPr>
            <a:lvl9pPr marL="5486263" lvl="8" indent="-423323" rtl="0">
              <a:lnSpc>
                <a:spcPct val="100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36" name="Google Shape;36;p4"/>
          <p:cNvSpPr/>
          <p:nvPr/>
        </p:nvSpPr>
        <p:spPr>
          <a:xfrm>
            <a:off x="11452870" y="62369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4"/>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4"/>
          <p:cNvSpPr/>
          <p:nvPr/>
        </p:nvSpPr>
        <p:spPr>
          <a:xfrm>
            <a:off x="-1506375" y="-1696915"/>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4"/>
          <p:cNvSpPr/>
          <p:nvPr/>
        </p:nvSpPr>
        <p:spPr>
          <a:xfrm>
            <a:off x="11548734" y="593351"/>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 name="Google Shape;40;p4"/>
          <p:cNvSpPr/>
          <p:nvPr/>
        </p:nvSpPr>
        <p:spPr>
          <a:xfrm>
            <a:off x="-1143166" y="4964932"/>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584101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41"/>
        <p:cNvGrpSpPr/>
        <p:nvPr/>
      </p:nvGrpSpPr>
      <p:grpSpPr>
        <a:xfrm>
          <a:off x="0" y="0"/>
          <a:ext cx="0" cy="0"/>
          <a:chOff x="0" y="0"/>
          <a:chExt cx="0" cy="0"/>
        </a:xfrm>
      </p:grpSpPr>
      <p:pic>
        <p:nvPicPr>
          <p:cNvPr id="42" name="Google Shape;42;p5"/>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43" name="Google Shape;43;p5"/>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 name="Google Shape;44;p5"/>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5"/>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6" name="Google Shape;46;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7" name="Google Shape;47;p5"/>
          <p:cNvSpPr txBox="1">
            <a:spLocks noGrp="1"/>
          </p:cNvSpPr>
          <p:nvPr>
            <p:ph type="subTitle" idx="1"/>
          </p:nvPr>
        </p:nvSpPr>
        <p:spPr>
          <a:xfrm>
            <a:off x="6266408" y="4026133"/>
            <a:ext cx="4043200" cy="13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8" name="Google Shape;48;p5"/>
          <p:cNvSpPr txBox="1">
            <a:spLocks noGrp="1"/>
          </p:cNvSpPr>
          <p:nvPr>
            <p:ph type="subTitle" idx="2"/>
          </p:nvPr>
        </p:nvSpPr>
        <p:spPr>
          <a:xfrm>
            <a:off x="1880192" y="3375967"/>
            <a:ext cx="40432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49" name="Google Shape;49;p5"/>
          <p:cNvSpPr txBox="1">
            <a:spLocks noGrp="1"/>
          </p:cNvSpPr>
          <p:nvPr>
            <p:ph type="subTitle" idx="3"/>
          </p:nvPr>
        </p:nvSpPr>
        <p:spPr>
          <a:xfrm>
            <a:off x="6264208" y="3375967"/>
            <a:ext cx="4047600" cy="745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50" name="Google Shape;50;p5"/>
          <p:cNvSpPr/>
          <p:nvPr/>
        </p:nvSpPr>
        <p:spPr>
          <a:xfrm>
            <a:off x="11926270" y="1909778"/>
            <a:ext cx="470311" cy="470177"/>
          </a:xfrm>
          <a:custGeom>
            <a:avLst/>
            <a:gdLst/>
            <a:ahLst/>
            <a:cxnLst/>
            <a:rect l="l" t="t" r="r" b="b"/>
            <a:pathLst>
              <a:path w="3873" h="3872" extrusionOk="0">
                <a:moveTo>
                  <a:pt x="1937" y="1"/>
                </a:moveTo>
                <a:cubicBezTo>
                  <a:pt x="868" y="1"/>
                  <a:pt x="1" y="867"/>
                  <a:pt x="1" y="1936"/>
                </a:cubicBezTo>
                <a:cubicBezTo>
                  <a:pt x="1" y="3006"/>
                  <a:pt x="868" y="3871"/>
                  <a:pt x="1937" y="3871"/>
                </a:cubicBezTo>
                <a:cubicBezTo>
                  <a:pt x="3006" y="3871"/>
                  <a:pt x="3873" y="3006"/>
                  <a:pt x="3873" y="1936"/>
                </a:cubicBezTo>
                <a:cubicBezTo>
                  <a:pt x="3873" y="867"/>
                  <a:pt x="3006" y="1"/>
                  <a:pt x="193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 name="Google Shape;51;p5"/>
          <p:cNvSpPr/>
          <p:nvPr/>
        </p:nvSpPr>
        <p:spPr>
          <a:xfrm>
            <a:off x="1925595" y="-429971"/>
            <a:ext cx="793931" cy="723237"/>
          </a:xfrm>
          <a:custGeom>
            <a:avLst/>
            <a:gdLst/>
            <a:ahLst/>
            <a:cxnLst/>
            <a:rect l="l" t="t" r="r" b="b"/>
            <a:pathLst>
              <a:path w="6538" h="5956" extrusionOk="0">
                <a:moveTo>
                  <a:pt x="3269" y="0"/>
                </a:moveTo>
                <a:cubicBezTo>
                  <a:pt x="2507" y="0"/>
                  <a:pt x="1745" y="291"/>
                  <a:pt x="1163" y="873"/>
                </a:cubicBezTo>
                <a:cubicBezTo>
                  <a:pt x="1" y="2035"/>
                  <a:pt x="1" y="3921"/>
                  <a:pt x="1163" y="5084"/>
                </a:cubicBezTo>
                <a:cubicBezTo>
                  <a:pt x="1745" y="5665"/>
                  <a:pt x="2507" y="5956"/>
                  <a:pt x="3269" y="5956"/>
                </a:cubicBezTo>
                <a:cubicBezTo>
                  <a:pt x="4031" y="5956"/>
                  <a:pt x="4793" y="5665"/>
                  <a:pt x="5375" y="5084"/>
                </a:cubicBezTo>
                <a:cubicBezTo>
                  <a:pt x="6538" y="3921"/>
                  <a:pt x="6538" y="2035"/>
                  <a:pt x="5375" y="873"/>
                </a:cubicBezTo>
                <a:cubicBezTo>
                  <a:pt x="4793" y="291"/>
                  <a:pt x="4031" y="0"/>
                  <a:pt x="32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 name="Google Shape;52;p5"/>
          <p:cNvSpPr/>
          <p:nvPr/>
        </p:nvSpPr>
        <p:spPr>
          <a:xfrm>
            <a:off x="11620678" y="1010237"/>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5"/>
          <p:cNvSpPr/>
          <p:nvPr/>
        </p:nvSpPr>
        <p:spPr>
          <a:xfrm>
            <a:off x="-1392008" y="-1840448"/>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5"/>
          <p:cNvSpPr/>
          <p:nvPr/>
        </p:nvSpPr>
        <p:spPr>
          <a:xfrm>
            <a:off x="11723406" y="5373733"/>
            <a:ext cx="2092161" cy="2091528"/>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 name="Google Shape;55;p5"/>
          <p:cNvSpPr/>
          <p:nvPr/>
        </p:nvSpPr>
        <p:spPr>
          <a:xfrm>
            <a:off x="-523231" y="4716751"/>
            <a:ext cx="934195" cy="93389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6" name="Google Shape;56;p5"/>
          <p:cNvSpPr txBox="1">
            <a:spLocks noGrp="1"/>
          </p:cNvSpPr>
          <p:nvPr>
            <p:ph type="subTitle" idx="4"/>
          </p:nvPr>
        </p:nvSpPr>
        <p:spPr>
          <a:xfrm>
            <a:off x="1880192" y="4026133"/>
            <a:ext cx="4043200" cy="1347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57776021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7"/>
        <p:cNvGrpSpPr/>
        <p:nvPr/>
      </p:nvGrpSpPr>
      <p:grpSpPr>
        <a:xfrm>
          <a:off x="0" y="0"/>
          <a:ext cx="0" cy="0"/>
          <a:chOff x="0" y="0"/>
          <a:chExt cx="0" cy="0"/>
        </a:xfrm>
      </p:grpSpPr>
      <p:pic>
        <p:nvPicPr>
          <p:cNvPr id="58" name="Google Shape;58;p6"/>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59" name="Google Shape;59;p6"/>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0" name="Google Shape;60;p6"/>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1" name="Google Shape;61;p6"/>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3" name="Google Shape;63;p6"/>
          <p:cNvSpPr/>
          <p:nvPr/>
        </p:nvSpPr>
        <p:spPr>
          <a:xfrm>
            <a:off x="11918237" y="4669443"/>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4" name="Google Shape;64;p6"/>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5" name="Google Shape;65;p6"/>
          <p:cNvSpPr/>
          <p:nvPr/>
        </p:nvSpPr>
        <p:spPr>
          <a:xfrm>
            <a:off x="7362908" y="-2536381"/>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6"/>
          <p:cNvSpPr/>
          <p:nvPr/>
        </p:nvSpPr>
        <p:spPr>
          <a:xfrm>
            <a:off x="-869133" y="6138651"/>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6"/>
          <p:cNvSpPr/>
          <p:nvPr/>
        </p:nvSpPr>
        <p:spPr>
          <a:xfrm>
            <a:off x="-634766" y="-585701"/>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324440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21"/>
        <p:cNvGrpSpPr/>
        <p:nvPr/>
      </p:nvGrpSpPr>
      <p:grpSpPr>
        <a:xfrm>
          <a:off x="0" y="0"/>
          <a:ext cx="0" cy="0"/>
          <a:chOff x="0" y="0"/>
          <a:chExt cx="0" cy="0"/>
        </a:xfrm>
      </p:grpSpPr>
      <p:sp>
        <p:nvSpPr>
          <p:cNvPr id="22" name="Google Shape;22;p4"/>
          <p:cNvSpPr/>
          <p:nvPr/>
        </p:nvSpPr>
        <p:spPr>
          <a:xfrm rot="764956" flipH="1">
            <a:off x="9438217" y="-685123"/>
            <a:ext cx="4019040" cy="2594748"/>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 name="Google Shape;23;p4"/>
          <p:cNvSpPr/>
          <p:nvPr/>
        </p:nvSpPr>
        <p:spPr>
          <a:xfrm rot="-1258981" flipH="1">
            <a:off x="-2593248" y="2790740"/>
            <a:ext cx="4855539" cy="4207059"/>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 name="Google Shape;24;p4"/>
          <p:cNvSpPr/>
          <p:nvPr/>
        </p:nvSpPr>
        <p:spPr>
          <a:xfrm rot="3776183" flipH="1">
            <a:off x="-775335" y="5326441"/>
            <a:ext cx="2738388" cy="1624724"/>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25" name="Google Shape;25;p4"/>
          <p:cNvSpPr/>
          <p:nvPr/>
        </p:nvSpPr>
        <p:spPr>
          <a:xfrm rot="1530665" flipH="1">
            <a:off x="10159809" y="-334948"/>
            <a:ext cx="3367929" cy="1065013"/>
          </a:xfrm>
          <a:custGeom>
            <a:avLst/>
            <a:gdLst/>
            <a:ahLst/>
            <a:cxnLst/>
            <a:rect l="l" t="t" r="r" b="b"/>
            <a:pathLst>
              <a:path w="58285" h="18431" extrusionOk="0">
                <a:moveTo>
                  <a:pt x="49459" y="0"/>
                </a:moveTo>
                <a:cubicBezTo>
                  <a:pt x="52584" y="0"/>
                  <a:pt x="57568" y="495"/>
                  <a:pt x="58127" y="3569"/>
                </a:cubicBezTo>
                <a:cubicBezTo>
                  <a:pt x="58760" y="7047"/>
                  <a:pt x="56142" y="10923"/>
                  <a:pt x="53283" y="13002"/>
                </a:cubicBezTo>
                <a:cubicBezTo>
                  <a:pt x="50109" y="15310"/>
                  <a:pt x="43178" y="15555"/>
                  <a:pt x="41555" y="11982"/>
                </a:cubicBezTo>
                <a:cubicBezTo>
                  <a:pt x="40209" y="9019"/>
                  <a:pt x="46241" y="3803"/>
                  <a:pt x="48949" y="5608"/>
                </a:cubicBezTo>
                <a:cubicBezTo>
                  <a:pt x="52460" y="7949"/>
                  <a:pt x="46748" y="14733"/>
                  <a:pt x="43085" y="16826"/>
                </a:cubicBezTo>
                <a:cubicBezTo>
                  <a:pt x="35332" y="21256"/>
                  <a:pt x="23653" y="15744"/>
                  <a:pt x="17336" y="9432"/>
                </a:cubicBezTo>
                <a:cubicBezTo>
                  <a:pt x="13743" y="5841"/>
                  <a:pt x="33205" y="-58"/>
                  <a:pt x="31868" y="4843"/>
                </a:cubicBezTo>
                <a:cubicBezTo>
                  <a:pt x="30174" y="11053"/>
                  <a:pt x="23953" y="16867"/>
                  <a:pt x="17591" y="17846"/>
                </a:cubicBezTo>
                <a:cubicBezTo>
                  <a:pt x="11774" y="18741"/>
                  <a:pt x="5771" y="17471"/>
                  <a:pt x="0" y="16316"/>
                </a:cubicBezTo>
              </a:path>
            </a:pathLst>
          </a:custGeom>
          <a:noFill/>
          <a:ln w="76200" cap="rnd" cmpd="sng">
            <a:solidFill>
              <a:schemeClr val="accent3"/>
            </a:solidFill>
            <a:prstDash val="solid"/>
            <a:round/>
            <a:headEnd type="none" w="med" len="med"/>
            <a:tailEnd type="none" w="med" len="med"/>
          </a:ln>
        </p:spPr>
      </p:sp>
      <p:grpSp>
        <p:nvGrpSpPr>
          <p:cNvPr id="26" name="Google Shape;26;p4"/>
          <p:cNvGrpSpPr/>
          <p:nvPr/>
        </p:nvGrpSpPr>
        <p:grpSpPr>
          <a:xfrm rot="-1031789" flipH="1">
            <a:off x="10021949" y="5112036"/>
            <a:ext cx="1882259" cy="1215213"/>
            <a:chOff x="4723250" y="873175"/>
            <a:chExt cx="1237009" cy="798630"/>
          </a:xfrm>
        </p:grpSpPr>
        <p:sp>
          <p:nvSpPr>
            <p:cNvPr id="27" name="Google Shape;27;p4"/>
            <p:cNvSpPr/>
            <p:nvPr/>
          </p:nvSpPr>
          <p:spPr>
            <a:xfrm>
              <a:off x="4723250" y="873175"/>
              <a:ext cx="1237009" cy="798630"/>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4"/>
            <p:cNvSpPr/>
            <p:nvPr/>
          </p:nvSpPr>
          <p:spPr>
            <a:xfrm>
              <a:off x="4908968" y="1054603"/>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 name="Google Shape;29;p4"/>
          <p:cNvGrpSpPr/>
          <p:nvPr/>
        </p:nvGrpSpPr>
        <p:grpSpPr>
          <a:xfrm flipH="1">
            <a:off x="-147402" y="156167"/>
            <a:ext cx="1890475" cy="1637993"/>
            <a:chOff x="7362975" y="747400"/>
            <a:chExt cx="1212050" cy="1050175"/>
          </a:xfrm>
        </p:grpSpPr>
        <p:sp>
          <p:nvSpPr>
            <p:cNvPr id="30" name="Google Shape;30;p4"/>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4"/>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 name="Google Shape;32;p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3" name="Google Shape;33;p4"/>
          <p:cNvSpPr txBox="1">
            <a:spLocks noGrp="1"/>
          </p:cNvSpPr>
          <p:nvPr>
            <p:ph type="body" idx="1"/>
          </p:nvPr>
        </p:nvSpPr>
        <p:spPr>
          <a:xfrm>
            <a:off x="3172600" y="1886600"/>
            <a:ext cx="5846800" cy="4252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Clr>
                <a:schemeClr val="lt1"/>
              </a:buClr>
              <a:buSzPts val="1400"/>
              <a:buChar char="●"/>
              <a:defRPr/>
            </a:lvl1pPr>
            <a:lvl2pPr marL="1219170" lvl="1" indent="-406390" rtl="0">
              <a:lnSpc>
                <a:spcPct val="100000"/>
              </a:lnSpc>
              <a:spcBef>
                <a:spcPts val="667"/>
              </a:spcBef>
              <a:spcAft>
                <a:spcPts val="0"/>
              </a:spcAft>
              <a:buSzPts val="1200"/>
              <a:buFont typeface="Roboto Condensed Light"/>
              <a:buChar char="○"/>
              <a:defRPr/>
            </a:lvl2pPr>
            <a:lvl3pPr marL="1828754" lvl="2" indent="-406390" rtl="0">
              <a:lnSpc>
                <a:spcPct val="100000"/>
              </a:lnSpc>
              <a:spcBef>
                <a:spcPts val="0"/>
              </a:spcBef>
              <a:spcAft>
                <a:spcPts val="0"/>
              </a:spcAft>
              <a:buSzPts val="1200"/>
              <a:buFont typeface="Roboto Condensed Light"/>
              <a:buChar char="■"/>
              <a:defRPr/>
            </a:lvl3pPr>
            <a:lvl4pPr marL="2438339" lvl="3" indent="-406390" rtl="0">
              <a:lnSpc>
                <a:spcPct val="100000"/>
              </a:lnSpc>
              <a:spcBef>
                <a:spcPts val="0"/>
              </a:spcBef>
              <a:spcAft>
                <a:spcPts val="0"/>
              </a:spcAft>
              <a:buSzPts val="1200"/>
              <a:buFont typeface="Roboto Condensed Light"/>
              <a:buChar char="●"/>
              <a:defRPr/>
            </a:lvl4pPr>
            <a:lvl5pPr marL="3047924" lvl="4" indent="-406390" rtl="0">
              <a:lnSpc>
                <a:spcPct val="100000"/>
              </a:lnSpc>
              <a:spcBef>
                <a:spcPts val="0"/>
              </a:spcBef>
              <a:spcAft>
                <a:spcPts val="0"/>
              </a:spcAft>
              <a:buSzPts val="1200"/>
              <a:buFont typeface="Roboto Condensed Light"/>
              <a:buChar char="○"/>
              <a:defRPr/>
            </a:lvl5pPr>
            <a:lvl6pPr marL="3657509" lvl="5" indent="-406390" rtl="0">
              <a:lnSpc>
                <a:spcPct val="100000"/>
              </a:lnSpc>
              <a:spcBef>
                <a:spcPts val="0"/>
              </a:spcBef>
              <a:spcAft>
                <a:spcPts val="0"/>
              </a:spcAft>
              <a:buSzPts val="1200"/>
              <a:buFont typeface="Roboto Condensed Light"/>
              <a:buChar char="■"/>
              <a:defRPr/>
            </a:lvl6pPr>
            <a:lvl7pPr marL="4267093" lvl="6" indent="-406390" rtl="0">
              <a:lnSpc>
                <a:spcPct val="100000"/>
              </a:lnSpc>
              <a:spcBef>
                <a:spcPts val="0"/>
              </a:spcBef>
              <a:spcAft>
                <a:spcPts val="0"/>
              </a:spcAft>
              <a:buSzPts val="1200"/>
              <a:buFont typeface="Roboto Condensed Light"/>
              <a:buChar char="●"/>
              <a:defRPr/>
            </a:lvl7pPr>
            <a:lvl8pPr marL="4876678" lvl="7" indent="-406390" rtl="0">
              <a:lnSpc>
                <a:spcPct val="100000"/>
              </a:lnSpc>
              <a:spcBef>
                <a:spcPts val="0"/>
              </a:spcBef>
              <a:spcAft>
                <a:spcPts val="0"/>
              </a:spcAft>
              <a:buSzPts val="1200"/>
              <a:buFont typeface="Roboto Condensed Light"/>
              <a:buChar char="○"/>
              <a:defRPr/>
            </a:lvl8pPr>
            <a:lvl9pPr marL="5486263" lvl="8" indent="-406390" rtl="0">
              <a:lnSpc>
                <a:spcPct val="100000"/>
              </a:lnSpc>
              <a:spcBef>
                <a:spcPts val="0"/>
              </a:spcBef>
              <a:spcAft>
                <a:spcPts val="0"/>
              </a:spcAft>
              <a:buSzPts val="1200"/>
              <a:buFont typeface="Roboto Condensed Light"/>
              <a:buChar char="■"/>
              <a:defRPr/>
            </a:lvl9pPr>
          </a:lstStyle>
          <a:p>
            <a:endParaRPr/>
          </a:p>
        </p:txBody>
      </p:sp>
    </p:spTree>
    <p:extLst>
      <p:ext uri="{BB962C8B-B14F-4D97-AF65-F5344CB8AC3E}">
        <p14:creationId xmlns:p14="http://schemas.microsoft.com/office/powerpoint/2010/main" val="216676413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68"/>
        <p:cNvGrpSpPr/>
        <p:nvPr/>
      </p:nvGrpSpPr>
      <p:grpSpPr>
        <a:xfrm>
          <a:off x="0" y="0"/>
          <a:ext cx="0" cy="0"/>
          <a:chOff x="0" y="0"/>
          <a:chExt cx="0" cy="0"/>
        </a:xfrm>
      </p:grpSpPr>
      <p:pic>
        <p:nvPicPr>
          <p:cNvPr id="69" name="Google Shape;69;p7"/>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70" name="Google Shape;70;p7"/>
          <p:cNvSpPr/>
          <p:nvPr/>
        </p:nvSpPr>
        <p:spPr>
          <a:xfrm>
            <a:off x="-97633" y="5958856"/>
            <a:ext cx="12496321" cy="1048091"/>
          </a:xfrm>
          <a:custGeom>
            <a:avLst/>
            <a:gdLst/>
            <a:ahLst/>
            <a:cxnLst/>
            <a:rect l="l" t="t" r="r" b="b"/>
            <a:pathLst>
              <a:path w="188966" h="44093" extrusionOk="0">
                <a:moveTo>
                  <a:pt x="1" y="1"/>
                </a:moveTo>
                <a:lnTo>
                  <a:pt x="1" y="44093"/>
                </a:lnTo>
                <a:lnTo>
                  <a:pt x="188965" y="44093"/>
                </a:lnTo>
                <a:lnTo>
                  <a:pt x="188965"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1" name="Google Shape;71;p7"/>
          <p:cNvSpPr/>
          <p:nvPr/>
        </p:nvSpPr>
        <p:spPr>
          <a:xfrm>
            <a:off x="-97633" y="5822208"/>
            <a:ext cx="12496321" cy="136672"/>
          </a:xfrm>
          <a:custGeom>
            <a:avLst/>
            <a:gdLst/>
            <a:ahLst/>
            <a:cxnLst/>
            <a:rect l="l" t="t" r="r" b="b"/>
            <a:pathLst>
              <a:path w="188966" h="4032" extrusionOk="0">
                <a:moveTo>
                  <a:pt x="1" y="1"/>
                </a:moveTo>
                <a:lnTo>
                  <a:pt x="1" y="4032"/>
                </a:lnTo>
                <a:lnTo>
                  <a:pt x="188965" y="4032"/>
                </a:lnTo>
                <a:lnTo>
                  <a:pt x="1889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2" name="Google Shape;72;p7"/>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3" name="Google Shape;73;p7"/>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4" name="Google Shape;74;p7"/>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7"/>
          <p:cNvSpPr txBox="1">
            <a:spLocks noGrp="1"/>
          </p:cNvSpPr>
          <p:nvPr>
            <p:ph type="title"/>
          </p:nvPr>
        </p:nvSpPr>
        <p:spPr>
          <a:xfrm>
            <a:off x="960000" y="593367"/>
            <a:ext cx="102812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76" name="Google Shape;76;p7"/>
          <p:cNvSpPr txBox="1">
            <a:spLocks noGrp="1"/>
          </p:cNvSpPr>
          <p:nvPr>
            <p:ph type="subTitle" idx="1"/>
          </p:nvPr>
        </p:nvSpPr>
        <p:spPr>
          <a:xfrm>
            <a:off x="2194867" y="2380067"/>
            <a:ext cx="4822400" cy="2624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Nunito Light"/>
              <a:buChar char="●"/>
              <a:defRPr/>
            </a:lvl1pPr>
            <a:lvl2pPr lvl="1" algn="ctr" rtl="0">
              <a:lnSpc>
                <a:spcPct val="100000"/>
              </a:lnSpc>
              <a:spcBef>
                <a:spcPts val="0"/>
              </a:spcBef>
              <a:spcAft>
                <a:spcPts val="0"/>
              </a:spcAft>
              <a:buClr>
                <a:srgbClr val="E76A28"/>
              </a:buClr>
              <a:buSzPts val="1600"/>
              <a:buFont typeface="Nunito Light"/>
              <a:buChar char="○"/>
              <a:defRPr/>
            </a:lvl2pPr>
            <a:lvl3pPr lvl="2" algn="ctr" rtl="0">
              <a:lnSpc>
                <a:spcPct val="100000"/>
              </a:lnSpc>
              <a:spcBef>
                <a:spcPts val="2133"/>
              </a:spcBef>
              <a:spcAft>
                <a:spcPts val="0"/>
              </a:spcAft>
              <a:buClr>
                <a:srgbClr val="E76A28"/>
              </a:buClr>
              <a:buSzPts val="1500"/>
              <a:buFont typeface="Nunito Light"/>
              <a:buChar char="■"/>
              <a:defRPr/>
            </a:lvl3pPr>
            <a:lvl4pPr lvl="3" algn="ctr" rtl="0">
              <a:lnSpc>
                <a:spcPct val="100000"/>
              </a:lnSpc>
              <a:spcBef>
                <a:spcPts val="2133"/>
              </a:spcBef>
              <a:spcAft>
                <a:spcPts val="0"/>
              </a:spcAft>
              <a:buClr>
                <a:srgbClr val="E76A28"/>
              </a:buClr>
              <a:buSzPts val="1500"/>
              <a:buFont typeface="Nunito Light"/>
              <a:buChar char="●"/>
              <a:defRPr/>
            </a:lvl4pPr>
            <a:lvl5pPr lvl="4" algn="ctr" rtl="0">
              <a:lnSpc>
                <a:spcPct val="100000"/>
              </a:lnSpc>
              <a:spcBef>
                <a:spcPts val="2133"/>
              </a:spcBef>
              <a:spcAft>
                <a:spcPts val="0"/>
              </a:spcAft>
              <a:buClr>
                <a:srgbClr val="E76A28"/>
              </a:buClr>
              <a:buSzPts val="1400"/>
              <a:buFont typeface="Nunito Light"/>
              <a:buChar char="○"/>
              <a:defRPr/>
            </a:lvl5pPr>
            <a:lvl6pPr lvl="5" algn="ctr" rtl="0">
              <a:lnSpc>
                <a:spcPct val="100000"/>
              </a:lnSpc>
              <a:spcBef>
                <a:spcPts val="2133"/>
              </a:spcBef>
              <a:spcAft>
                <a:spcPts val="0"/>
              </a:spcAft>
              <a:buClr>
                <a:srgbClr val="999999"/>
              </a:buClr>
              <a:buSzPts val="1400"/>
              <a:buFont typeface="Nunito Light"/>
              <a:buChar char="■"/>
              <a:defRPr/>
            </a:lvl6pPr>
            <a:lvl7pPr lvl="6" algn="ctr" rtl="0">
              <a:lnSpc>
                <a:spcPct val="100000"/>
              </a:lnSpc>
              <a:spcBef>
                <a:spcPts val="2133"/>
              </a:spcBef>
              <a:spcAft>
                <a:spcPts val="0"/>
              </a:spcAft>
              <a:buClr>
                <a:srgbClr val="999999"/>
              </a:buClr>
              <a:buSzPts val="1300"/>
              <a:buFont typeface="Nunito Light"/>
              <a:buChar char="●"/>
              <a:defRPr/>
            </a:lvl7pPr>
            <a:lvl8pPr lvl="7" algn="ctr" rtl="0">
              <a:lnSpc>
                <a:spcPct val="100000"/>
              </a:lnSpc>
              <a:spcBef>
                <a:spcPts val="2133"/>
              </a:spcBef>
              <a:spcAft>
                <a:spcPts val="0"/>
              </a:spcAft>
              <a:buClr>
                <a:srgbClr val="999999"/>
              </a:buClr>
              <a:buSzPts val="1300"/>
              <a:buFont typeface="Nunito Light"/>
              <a:buChar char="○"/>
              <a:defRPr/>
            </a:lvl8pPr>
            <a:lvl9pPr lvl="8" algn="ctr" rtl="0">
              <a:lnSpc>
                <a:spcPct val="100000"/>
              </a:lnSpc>
              <a:spcBef>
                <a:spcPts val="2133"/>
              </a:spcBef>
              <a:spcAft>
                <a:spcPts val="2133"/>
              </a:spcAft>
              <a:buClr>
                <a:srgbClr val="999999"/>
              </a:buClr>
              <a:buSzPts val="1400"/>
              <a:buFont typeface="Nunito Light"/>
              <a:buChar char="■"/>
              <a:defRPr/>
            </a:lvl9pPr>
          </a:lstStyle>
          <a:p>
            <a:endParaRPr/>
          </a:p>
        </p:txBody>
      </p:sp>
      <p:sp>
        <p:nvSpPr>
          <p:cNvPr id="77" name="Google Shape;77;p7"/>
          <p:cNvSpPr/>
          <p:nvPr/>
        </p:nvSpPr>
        <p:spPr>
          <a:xfrm>
            <a:off x="6495811" y="68037"/>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8" name="Google Shape;78;p7"/>
          <p:cNvSpPr/>
          <p:nvPr/>
        </p:nvSpPr>
        <p:spPr>
          <a:xfrm>
            <a:off x="-1262526" y="-1680781"/>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9" name="Google Shape;79;p7"/>
          <p:cNvSpPr/>
          <p:nvPr/>
        </p:nvSpPr>
        <p:spPr>
          <a:xfrm>
            <a:off x="2025929" y="-134897"/>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7"/>
          <p:cNvSpPr/>
          <p:nvPr/>
        </p:nvSpPr>
        <p:spPr>
          <a:xfrm>
            <a:off x="10965673" y="-760733"/>
            <a:ext cx="2092161" cy="2091528"/>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4704574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1"/>
        <p:cNvGrpSpPr/>
        <p:nvPr/>
      </p:nvGrpSpPr>
      <p:grpSpPr>
        <a:xfrm>
          <a:off x="0" y="0"/>
          <a:ext cx="0" cy="0"/>
          <a:chOff x="0" y="0"/>
          <a:chExt cx="0" cy="0"/>
        </a:xfrm>
      </p:grpSpPr>
      <p:pic>
        <p:nvPicPr>
          <p:cNvPr id="82" name="Google Shape;82;p8"/>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83" name="Google Shape;83;p8"/>
          <p:cNvSpPr/>
          <p:nvPr/>
        </p:nvSpPr>
        <p:spPr>
          <a:xfrm>
            <a:off x="-97633" y="5958856"/>
            <a:ext cx="12496321" cy="1048091"/>
          </a:xfrm>
          <a:custGeom>
            <a:avLst/>
            <a:gdLst/>
            <a:ahLst/>
            <a:cxnLst/>
            <a:rect l="l" t="t" r="r" b="b"/>
            <a:pathLst>
              <a:path w="188966" h="44093" extrusionOk="0">
                <a:moveTo>
                  <a:pt x="1" y="1"/>
                </a:moveTo>
                <a:lnTo>
                  <a:pt x="1" y="44093"/>
                </a:lnTo>
                <a:lnTo>
                  <a:pt x="188965" y="44093"/>
                </a:lnTo>
                <a:lnTo>
                  <a:pt x="188965"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4" name="Google Shape;84;p8"/>
          <p:cNvSpPr/>
          <p:nvPr/>
        </p:nvSpPr>
        <p:spPr>
          <a:xfrm>
            <a:off x="-97633" y="5822208"/>
            <a:ext cx="12496321" cy="136672"/>
          </a:xfrm>
          <a:custGeom>
            <a:avLst/>
            <a:gdLst/>
            <a:ahLst/>
            <a:cxnLst/>
            <a:rect l="l" t="t" r="r" b="b"/>
            <a:pathLst>
              <a:path w="188966" h="4032" extrusionOk="0">
                <a:moveTo>
                  <a:pt x="1" y="1"/>
                </a:moveTo>
                <a:lnTo>
                  <a:pt x="1" y="4032"/>
                </a:lnTo>
                <a:lnTo>
                  <a:pt x="188965" y="4032"/>
                </a:lnTo>
                <a:lnTo>
                  <a:pt x="1889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5" name="Google Shape;85;p8"/>
          <p:cNvSpPr/>
          <p:nvPr/>
        </p:nvSpPr>
        <p:spPr>
          <a:xfrm>
            <a:off x="959767" y="723933"/>
            <a:ext cx="10272400" cy="5410000"/>
          </a:xfrm>
          <a:prstGeom prst="roundRect">
            <a:avLst>
              <a:gd name="adj" fmla="val 13232"/>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6" name="Google Shape;86;p8"/>
          <p:cNvSpPr/>
          <p:nvPr/>
        </p:nvSpPr>
        <p:spPr>
          <a:xfrm>
            <a:off x="1060108" y="823768"/>
            <a:ext cx="10071600" cy="5210400"/>
          </a:xfrm>
          <a:prstGeom prst="roundRect">
            <a:avLst>
              <a:gd name="adj" fmla="val 1323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8"/>
          <p:cNvSpPr txBox="1">
            <a:spLocks noGrp="1"/>
          </p:cNvSpPr>
          <p:nvPr>
            <p:ph type="title"/>
          </p:nvPr>
        </p:nvSpPr>
        <p:spPr>
          <a:xfrm>
            <a:off x="1794800" y="1766633"/>
            <a:ext cx="8602400" cy="2665200"/>
          </a:xfrm>
          <a:prstGeom prst="rect">
            <a:avLst/>
          </a:prstGeom>
        </p:spPr>
        <p:txBody>
          <a:bodyPr spcFirstLastPara="1" wrap="square" lIns="91425" tIns="91425" rIns="91425" bIns="91425" anchor="t" anchorCtr="0">
            <a:noAutofit/>
          </a:bodyPr>
          <a:lstStyle>
            <a:lvl1pPr lvl="0" algn="ctr">
              <a:spcBef>
                <a:spcPts val="0"/>
              </a:spcBef>
              <a:spcAft>
                <a:spcPts val="0"/>
              </a:spcAft>
              <a:buSzPts val="4800"/>
              <a:buNone/>
              <a:defRPr sz="9333"/>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88" name="Google Shape;88;p8"/>
          <p:cNvSpPr/>
          <p:nvPr/>
        </p:nvSpPr>
        <p:spPr>
          <a:xfrm>
            <a:off x="11820303" y="45469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8"/>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0" name="Google Shape;90;p8"/>
          <p:cNvSpPr/>
          <p:nvPr/>
        </p:nvSpPr>
        <p:spPr>
          <a:xfrm>
            <a:off x="-1506375" y="-1696915"/>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1" name="Google Shape;91;p8"/>
          <p:cNvSpPr/>
          <p:nvPr/>
        </p:nvSpPr>
        <p:spPr>
          <a:xfrm>
            <a:off x="11548734" y="593351"/>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8"/>
          <p:cNvSpPr/>
          <p:nvPr/>
        </p:nvSpPr>
        <p:spPr>
          <a:xfrm>
            <a:off x="-873466" y="4900699"/>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9804505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3"/>
        <p:cNvGrpSpPr/>
        <p:nvPr/>
      </p:nvGrpSpPr>
      <p:grpSpPr>
        <a:xfrm>
          <a:off x="0" y="0"/>
          <a:ext cx="0" cy="0"/>
          <a:chOff x="0" y="0"/>
          <a:chExt cx="0" cy="0"/>
        </a:xfrm>
      </p:grpSpPr>
      <p:pic>
        <p:nvPicPr>
          <p:cNvPr id="94" name="Google Shape;94;p9"/>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95" name="Google Shape;95;p9"/>
          <p:cNvSpPr/>
          <p:nvPr/>
        </p:nvSpPr>
        <p:spPr>
          <a:xfrm>
            <a:off x="959767" y="723933"/>
            <a:ext cx="10272400" cy="5410000"/>
          </a:xfrm>
          <a:prstGeom prst="roundRect">
            <a:avLst>
              <a:gd name="adj" fmla="val 13232"/>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6" name="Google Shape;96;p9"/>
          <p:cNvSpPr/>
          <p:nvPr/>
        </p:nvSpPr>
        <p:spPr>
          <a:xfrm>
            <a:off x="1060108" y="823768"/>
            <a:ext cx="10071600" cy="5210400"/>
          </a:xfrm>
          <a:prstGeom prst="roundRect">
            <a:avLst>
              <a:gd name="adj" fmla="val 1323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7" name="Google Shape;97;p9"/>
          <p:cNvSpPr txBox="1">
            <a:spLocks noGrp="1"/>
          </p:cNvSpPr>
          <p:nvPr>
            <p:ph type="title"/>
          </p:nvPr>
        </p:nvSpPr>
        <p:spPr>
          <a:xfrm>
            <a:off x="2226400" y="2205619"/>
            <a:ext cx="7739200" cy="13452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10666">
                <a:solidFill>
                  <a:schemeClr val="accent3"/>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98" name="Google Shape;98;p9"/>
          <p:cNvSpPr txBox="1">
            <a:spLocks noGrp="1"/>
          </p:cNvSpPr>
          <p:nvPr>
            <p:ph type="subTitle" idx="1"/>
          </p:nvPr>
        </p:nvSpPr>
        <p:spPr>
          <a:xfrm>
            <a:off x="2226400" y="3804381"/>
            <a:ext cx="7739200" cy="8480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
        <p:nvSpPr>
          <p:cNvPr id="99" name="Google Shape;99;p9"/>
          <p:cNvSpPr/>
          <p:nvPr/>
        </p:nvSpPr>
        <p:spPr>
          <a:xfrm>
            <a:off x="1459570" y="63441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9"/>
          <p:cNvSpPr/>
          <p:nvPr/>
        </p:nvSpPr>
        <p:spPr>
          <a:xfrm>
            <a:off x="11926270" y="1909778"/>
            <a:ext cx="470311" cy="470177"/>
          </a:xfrm>
          <a:custGeom>
            <a:avLst/>
            <a:gdLst/>
            <a:ahLst/>
            <a:cxnLst/>
            <a:rect l="l" t="t" r="r" b="b"/>
            <a:pathLst>
              <a:path w="3873" h="3872" extrusionOk="0">
                <a:moveTo>
                  <a:pt x="1937" y="1"/>
                </a:moveTo>
                <a:cubicBezTo>
                  <a:pt x="868" y="1"/>
                  <a:pt x="1" y="867"/>
                  <a:pt x="1" y="1936"/>
                </a:cubicBezTo>
                <a:cubicBezTo>
                  <a:pt x="1" y="3006"/>
                  <a:pt x="868" y="3871"/>
                  <a:pt x="1937" y="3871"/>
                </a:cubicBezTo>
                <a:cubicBezTo>
                  <a:pt x="3006" y="3871"/>
                  <a:pt x="3873" y="3006"/>
                  <a:pt x="3873" y="1936"/>
                </a:cubicBezTo>
                <a:cubicBezTo>
                  <a:pt x="3873" y="867"/>
                  <a:pt x="3006" y="1"/>
                  <a:pt x="193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1" name="Google Shape;101;p9"/>
          <p:cNvSpPr/>
          <p:nvPr/>
        </p:nvSpPr>
        <p:spPr>
          <a:xfrm>
            <a:off x="1925595" y="-429971"/>
            <a:ext cx="793931" cy="723237"/>
          </a:xfrm>
          <a:custGeom>
            <a:avLst/>
            <a:gdLst/>
            <a:ahLst/>
            <a:cxnLst/>
            <a:rect l="l" t="t" r="r" b="b"/>
            <a:pathLst>
              <a:path w="6538" h="5956" extrusionOk="0">
                <a:moveTo>
                  <a:pt x="3269" y="0"/>
                </a:moveTo>
                <a:cubicBezTo>
                  <a:pt x="2507" y="0"/>
                  <a:pt x="1745" y="291"/>
                  <a:pt x="1163" y="873"/>
                </a:cubicBezTo>
                <a:cubicBezTo>
                  <a:pt x="1" y="2035"/>
                  <a:pt x="1" y="3921"/>
                  <a:pt x="1163" y="5084"/>
                </a:cubicBezTo>
                <a:cubicBezTo>
                  <a:pt x="1745" y="5665"/>
                  <a:pt x="2507" y="5956"/>
                  <a:pt x="3269" y="5956"/>
                </a:cubicBezTo>
                <a:cubicBezTo>
                  <a:pt x="4031" y="5956"/>
                  <a:pt x="4793" y="5665"/>
                  <a:pt x="5375" y="5084"/>
                </a:cubicBezTo>
                <a:cubicBezTo>
                  <a:pt x="6538" y="3921"/>
                  <a:pt x="6538" y="2035"/>
                  <a:pt x="5375" y="873"/>
                </a:cubicBezTo>
                <a:cubicBezTo>
                  <a:pt x="4793" y="291"/>
                  <a:pt x="4031" y="0"/>
                  <a:pt x="32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11492145" y="3655703"/>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1392008" y="-1840448"/>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1395139" y="4766467"/>
            <a:ext cx="2092161" cy="2091528"/>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330598" y="4575484"/>
            <a:ext cx="934195" cy="93389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6977762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6"/>
        <p:cNvGrpSpPr/>
        <p:nvPr/>
      </p:nvGrpSpPr>
      <p:grpSpPr>
        <a:xfrm>
          <a:off x="0" y="0"/>
          <a:ext cx="0" cy="0"/>
          <a:chOff x="0" y="0"/>
          <a:chExt cx="0" cy="0"/>
        </a:xfrm>
      </p:grpSpPr>
      <p:sp>
        <p:nvSpPr>
          <p:cNvPr id="107" name="Google Shape;107;p10"/>
          <p:cNvSpPr txBox="1">
            <a:spLocks noGrp="1"/>
          </p:cNvSpPr>
          <p:nvPr>
            <p:ph type="title"/>
          </p:nvPr>
        </p:nvSpPr>
        <p:spPr>
          <a:xfrm>
            <a:off x="691233" y="4607467"/>
            <a:ext cx="7016000" cy="13228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SzPts val="3500"/>
              <a:buNone/>
              <a:defRPr>
                <a:solidFill>
                  <a:schemeClr val="lt1"/>
                </a:solidFill>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108" name="Google Shape;108;p10"/>
          <p:cNvSpPr/>
          <p:nvPr/>
        </p:nvSpPr>
        <p:spPr>
          <a:xfrm>
            <a:off x="9622503" y="6478243"/>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10"/>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0"/>
          <p:cNvSpPr/>
          <p:nvPr/>
        </p:nvSpPr>
        <p:spPr>
          <a:xfrm>
            <a:off x="11842667" y="-899915"/>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1" name="Google Shape;111;p10"/>
          <p:cNvSpPr/>
          <p:nvPr/>
        </p:nvSpPr>
        <p:spPr>
          <a:xfrm>
            <a:off x="-971432" y="-991901"/>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5022641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12"/>
        <p:cNvGrpSpPr/>
        <p:nvPr/>
      </p:nvGrpSpPr>
      <p:grpSpPr>
        <a:xfrm>
          <a:off x="0" y="0"/>
          <a:ext cx="0" cy="0"/>
          <a:chOff x="0" y="0"/>
          <a:chExt cx="0" cy="0"/>
        </a:xfrm>
      </p:grpSpPr>
      <p:pic>
        <p:nvPicPr>
          <p:cNvPr id="113" name="Google Shape;113;p11"/>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114" name="Google Shape;114;p11"/>
          <p:cNvSpPr/>
          <p:nvPr/>
        </p:nvSpPr>
        <p:spPr>
          <a:xfrm>
            <a:off x="-97633" y="5958856"/>
            <a:ext cx="12496321" cy="1048091"/>
          </a:xfrm>
          <a:custGeom>
            <a:avLst/>
            <a:gdLst/>
            <a:ahLst/>
            <a:cxnLst/>
            <a:rect l="l" t="t" r="r" b="b"/>
            <a:pathLst>
              <a:path w="188966" h="44093" extrusionOk="0">
                <a:moveTo>
                  <a:pt x="1" y="1"/>
                </a:moveTo>
                <a:lnTo>
                  <a:pt x="1" y="44093"/>
                </a:lnTo>
                <a:lnTo>
                  <a:pt x="188965" y="44093"/>
                </a:lnTo>
                <a:lnTo>
                  <a:pt x="188965"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5" name="Google Shape;115;p11"/>
          <p:cNvSpPr/>
          <p:nvPr/>
        </p:nvSpPr>
        <p:spPr>
          <a:xfrm>
            <a:off x="-97633" y="5822208"/>
            <a:ext cx="12496321" cy="136672"/>
          </a:xfrm>
          <a:custGeom>
            <a:avLst/>
            <a:gdLst/>
            <a:ahLst/>
            <a:cxnLst/>
            <a:rect l="l" t="t" r="r" b="b"/>
            <a:pathLst>
              <a:path w="188966" h="4032" extrusionOk="0">
                <a:moveTo>
                  <a:pt x="1" y="1"/>
                </a:moveTo>
                <a:lnTo>
                  <a:pt x="1" y="4032"/>
                </a:lnTo>
                <a:lnTo>
                  <a:pt x="188965" y="4032"/>
                </a:lnTo>
                <a:lnTo>
                  <a:pt x="1889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11"/>
          <p:cNvSpPr/>
          <p:nvPr/>
        </p:nvSpPr>
        <p:spPr>
          <a:xfrm>
            <a:off x="959767" y="723933"/>
            <a:ext cx="10272400" cy="5410000"/>
          </a:xfrm>
          <a:prstGeom prst="roundRect">
            <a:avLst>
              <a:gd name="adj" fmla="val 13232"/>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11"/>
          <p:cNvSpPr/>
          <p:nvPr/>
        </p:nvSpPr>
        <p:spPr>
          <a:xfrm>
            <a:off x="1060108" y="823768"/>
            <a:ext cx="10071600" cy="5210400"/>
          </a:xfrm>
          <a:prstGeom prst="roundRect">
            <a:avLst>
              <a:gd name="adj" fmla="val 1323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11"/>
          <p:cNvSpPr txBox="1">
            <a:spLocks noGrp="1"/>
          </p:cNvSpPr>
          <p:nvPr>
            <p:ph type="title" hasCustomPrompt="1"/>
          </p:nvPr>
        </p:nvSpPr>
        <p:spPr>
          <a:xfrm>
            <a:off x="2929000" y="2224800"/>
            <a:ext cx="6334000" cy="1542400"/>
          </a:xfrm>
          <a:prstGeom prst="rect">
            <a:avLst/>
          </a:prstGeom>
        </p:spPr>
        <p:txBody>
          <a:bodyPr spcFirstLastPara="1" wrap="square" lIns="91425" tIns="91425" rIns="91425" bIns="91425" anchor="t" anchorCtr="0">
            <a:noAutofit/>
          </a:bodyPr>
          <a:lstStyle>
            <a:lvl1pPr lvl="0" algn="ctr">
              <a:spcBef>
                <a:spcPts val="0"/>
              </a:spcBef>
              <a:spcAft>
                <a:spcPts val="0"/>
              </a:spcAft>
              <a:buSzPts val="9600"/>
              <a:buNone/>
              <a:defRPr sz="10666">
                <a:solidFill>
                  <a:schemeClr val="lt1"/>
                </a:solidFill>
              </a:defRPr>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19" name="Google Shape;119;p11"/>
          <p:cNvSpPr txBox="1">
            <a:spLocks noGrp="1"/>
          </p:cNvSpPr>
          <p:nvPr>
            <p:ph type="subTitle" idx="1"/>
          </p:nvPr>
        </p:nvSpPr>
        <p:spPr>
          <a:xfrm>
            <a:off x="2929000" y="3889668"/>
            <a:ext cx="63340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8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
        <p:nvSpPr>
          <p:cNvPr id="120" name="Google Shape;120;p11"/>
          <p:cNvSpPr/>
          <p:nvPr/>
        </p:nvSpPr>
        <p:spPr>
          <a:xfrm>
            <a:off x="11452863" y="5008230"/>
            <a:ext cx="2097255" cy="2096596"/>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1" name="Google Shape;121;p11"/>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2" name="Google Shape;122;p11"/>
          <p:cNvSpPr/>
          <p:nvPr/>
        </p:nvSpPr>
        <p:spPr>
          <a:xfrm>
            <a:off x="-1564875" y="-1708848"/>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3" name="Google Shape;123;p11"/>
          <p:cNvSpPr/>
          <p:nvPr/>
        </p:nvSpPr>
        <p:spPr>
          <a:xfrm>
            <a:off x="11548734" y="593351"/>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4" name="Google Shape;124;p11"/>
          <p:cNvSpPr/>
          <p:nvPr/>
        </p:nvSpPr>
        <p:spPr>
          <a:xfrm>
            <a:off x="1" y="5837867"/>
            <a:ext cx="1020436" cy="102013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43314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125"/>
        <p:cNvGrpSpPr/>
        <p:nvPr/>
      </p:nvGrpSpPr>
      <p:grpSpPr>
        <a:xfrm>
          <a:off x="0" y="0"/>
          <a:ext cx="0" cy="0"/>
          <a:chOff x="0" y="0"/>
          <a:chExt cx="0" cy="0"/>
        </a:xfrm>
      </p:grpSpPr>
    </p:spTree>
    <p:extLst>
      <p:ext uri="{BB962C8B-B14F-4D97-AF65-F5344CB8AC3E}">
        <p14:creationId xmlns:p14="http://schemas.microsoft.com/office/powerpoint/2010/main" val="278511023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6"/>
        <p:cNvGrpSpPr/>
        <p:nvPr/>
      </p:nvGrpSpPr>
      <p:grpSpPr>
        <a:xfrm>
          <a:off x="0" y="0"/>
          <a:ext cx="0" cy="0"/>
          <a:chOff x="0" y="0"/>
          <a:chExt cx="0" cy="0"/>
        </a:xfrm>
      </p:grpSpPr>
      <p:pic>
        <p:nvPicPr>
          <p:cNvPr id="127" name="Google Shape;127;p13"/>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128" name="Google Shape;128;p13"/>
          <p:cNvSpPr/>
          <p:nvPr/>
        </p:nvSpPr>
        <p:spPr>
          <a:xfrm>
            <a:off x="-97633" y="5958856"/>
            <a:ext cx="12496321" cy="1048091"/>
          </a:xfrm>
          <a:custGeom>
            <a:avLst/>
            <a:gdLst/>
            <a:ahLst/>
            <a:cxnLst/>
            <a:rect l="l" t="t" r="r" b="b"/>
            <a:pathLst>
              <a:path w="188966" h="44093" extrusionOk="0">
                <a:moveTo>
                  <a:pt x="1" y="1"/>
                </a:moveTo>
                <a:lnTo>
                  <a:pt x="1" y="44093"/>
                </a:lnTo>
                <a:lnTo>
                  <a:pt x="188965" y="44093"/>
                </a:lnTo>
                <a:lnTo>
                  <a:pt x="188965"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9" name="Google Shape;129;p13"/>
          <p:cNvSpPr/>
          <p:nvPr/>
        </p:nvSpPr>
        <p:spPr>
          <a:xfrm>
            <a:off x="-97633" y="5822208"/>
            <a:ext cx="12496321" cy="136672"/>
          </a:xfrm>
          <a:custGeom>
            <a:avLst/>
            <a:gdLst/>
            <a:ahLst/>
            <a:cxnLst/>
            <a:rect l="l" t="t" r="r" b="b"/>
            <a:pathLst>
              <a:path w="188966" h="4032" extrusionOk="0">
                <a:moveTo>
                  <a:pt x="1" y="1"/>
                </a:moveTo>
                <a:lnTo>
                  <a:pt x="1" y="4032"/>
                </a:lnTo>
                <a:lnTo>
                  <a:pt x="188965" y="4032"/>
                </a:lnTo>
                <a:lnTo>
                  <a:pt x="1889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0" name="Google Shape;130;p13"/>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1" name="Google Shape;131;p13"/>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2" name="Google Shape;132;p13"/>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3" name="Google Shape;133;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34" name="Google Shape;134;p13"/>
          <p:cNvSpPr txBox="1">
            <a:spLocks noGrp="1"/>
          </p:cNvSpPr>
          <p:nvPr>
            <p:ph type="subTitle" idx="1"/>
          </p:nvPr>
        </p:nvSpPr>
        <p:spPr>
          <a:xfrm>
            <a:off x="2942168" y="3036036"/>
            <a:ext cx="37844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5" name="Google Shape;135;p13"/>
          <p:cNvSpPr txBox="1">
            <a:spLocks noGrp="1"/>
          </p:cNvSpPr>
          <p:nvPr>
            <p:ph type="subTitle" idx="2"/>
          </p:nvPr>
        </p:nvSpPr>
        <p:spPr>
          <a:xfrm>
            <a:off x="2942168" y="5184765"/>
            <a:ext cx="37844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6" name="Google Shape;136;p13"/>
          <p:cNvSpPr txBox="1">
            <a:spLocks noGrp="1"/>
          </p:cNvSpPr>
          <p:nvPr>
            <p:ph type="subTitle" idx="3"/>
          </p:nvPr>
        </p:nvSpPr>
        <p:spPr>
          <a:xfrm>
            <a:off x="6899401" y="3036036"/>
            <a:ext cx="37888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7" name="Google Shape;137;p13"/>
          <p:cNvSpPr txBox="1">
            <a:spLocks noGrp="1"/>
          </p:cNvSpPr>
          <p:nvPr>
            <p:ph type="subTitle" idx="4"/>
          </p:nvPr>
        </p:nvSpPr>
        <p:spPr>
          <a:xfrm>
            <a:off x="6899401" y="5184765"/>
            <a:ext cx="3788800" cy="68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38" name="Google Shape;138;p13"/>
          <p:cNvSpPr txBox="1">
            <a:spLocks noGrp="1"/>
          </p:cNvSpPr>
          <p:nvPr>
            <p:ph type="title" idx="5" hasCustomPrompt="1"/>
          </p:nvPr>
        </p:nvSpPr>
        <p:spPr>
          <a:xfrm>
            <a:off x="4281360" y="1830357"/>
            <a:ext cx="1106000" cy="635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267">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39" name="Google Shape;139;p13"/>
          <p:cNvSpPr txBox="1">
            <a:spLocks noGrp="1"/>
          </p:cNvSpPr>
          <p:nvPr>
            <p:ph type="title" idx="6" hasCustomPrompt="1"/>
          </p:nvPr>
        </p:nvSpPr>
        <p:spPr>
          <a:xfrm>
            <a:off x="4281325" y="3935061"/>
            <a:ext cx="1106000" cy="635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267">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40" name="Google Shape;140;p13"/>
          <p:cNvSpPr txBox="1">
            <a:spLocks noGrp="1"/>
          </p:cNvSpPr>
          <p:nvPr>
            <p:ph type="title" idx="7" hasCustomPrompt="1"/>
          </p:nvPr>
        </p:nvSpPr>
        <p:spPr>
          <a:xfrm>
            <a:off x="8111765" y="1830375"/>
            <a:ext cx="1106000" cy="635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267">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41" name="Google Shape;141;p13"/>
          <p:cNvSpPr txBox="1">
            <a:spLocks noGrp="1"/>
          </p:cNvSpPr>
          <p:nvPr>
            <p:ph type="title" idx="8" hasCustomPrompt="1"/>
          </p:nvPr>
        </p:nvSpPr>
        <p:spPr>
          <a:xfrm>
            <a:off x="8134967" y="3979140"/>
            <a:ext cx="1106000" cy="635200"/>
          </a:xfrm>
          <a:prstGeom prst="rect">
            <a:avLst/>
          </a:prstGeom>
          <a:noFill/>
        </p:spPr>
        <p:txBody>
          <a:bodyPr spcFirstLastPara="1" wrap="square" lIns="91425" tIns="91425" rIns="91425" bIns="91425" anchor="ctr" anchorCtr="0">
            <a:noAutofit/>
          </a:bodyPr>
          <a:lstStyle>
            <a:lvl1pPr lvl="0" rtl="0">
              <a:spcBef>
                <a:spcPts val="0"/>
              </a:spcBef>
              <a:spcAft>
                <a:spcPts val="0"/>
              </a:spcAft>
              <a:buSzPts val="3000"/>
              <a:buNone/>
              <a:defRPr sz="4267">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r>
              <a:t>xx%</a:t>
            </a:r>
          </a:p>
        </p:txBody>
      </p:sp>
      <p:sp>
        <p:nvSpPr>
          <p:cNvPr id="142" name="Google Shape;142;p13"/>
          <p:cNvSpPr txBox="1">
            <a:spLocks noGrp="1"/>
          </p:cNvSpPr>
          <p:nvPr>
            <p:ph type="subTitle" idx="9"/>
          </p:nvPr>
        </p:nvSpPr>
        <p:spPr>
          <a:xfrm>
            <a:off x="2942177" y="2734061"/>
            <a:ext cx="3784400" cy="55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143" name="Google Shape;143;p13"/>
          <p:cNvSpPr txBox="1">
            <a:spLocks noGrp="1"/>
          </p:cNvSpPr>
          <p:nvPr>
            <p:ph type="subTitle" idx="13"/>
          </p:nvPr>
        </p:nvSpPr>
        <p:spPr>
          <a:xfrm>
            <a:off x="6899408" y="2734061"/>
            <a:ext cx="3788800" cy="55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144" name="Google Shape;144;p13"/>
          <p:cNvSpPr txBox="1">
            <a:spLocks noGrp="1"/>
          </p:cNvSpPr>
          <p:nvPr>
            <p:ph type="subTitle" idx="14"/>
          </p:nvPr>
        </p:nvSpPr>
        <p:spPr>
          <a:xfrm>
            <a:off x="2942177" y="4882897"/>
            <a:ext cx="3784400" cy="55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145" name="Google Shape;145;p13"/>
          <p:cNvSpPr txBox="1">
            <a:spLocks noGrp="1"/>
          </p:cNvSpPr>
          <p:nvPr>
            <p:ph type="subTitle" idx="15"/>
          </p:nvPr>
        </p:nvSpPr>
        <p:spPr>
          <a:xfrm>
            <a:off x="6899408" y="4882897"/>
            <a:ext cx="3788800" cy="559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146" name="Google Shape;146;p13"/>
          <p:cNvSpPr/>
          <p:nvPr/>
        </p:nvSpPr>
        <p:spPr>
          <a:xfrm flipH="1">
            <a:off x="91867" y="83910"/>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7" name="Google Shape;147;p13"/>
          <p:cNvSpPr/>
          <p:nvPr/>
        </p:nvSpPr>
        <p:spPr>
          <a:xfrm flipH="1">
            <a:off x="10149645" y="318935"/>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11018943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only">
  <p:cSld name="1_Title only">
    <p:spTree>
      <p:nvGrpSpPr>
        <p:cNvPr id="1" name="Shape 148"/>
        <p:cNvGrpSpPr/>
        <p:nvPr/>
      </p:nvGrpSpPr>
      <p:grpSpPr>
        <a:xfrm>
          <a:off x="0" y="0"/>
          <a:ext cx="0" cy="0"/>
          <a:chOff x="0" y="0"/>
          <a:chExt cx="0" cy="0"/>
        </a:xfrm>
      </p:grpSpPr>
      <p:pic>
        <p:nvPicPr>
          <p:cNvPr id="149" name="Google Shape;149;p14"/>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150" name="Google Shape;150;p14"/>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4"/>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4"/>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54" name="Google Shape;154;p14"/>
          <p:cNvSpPr/>
          <p:nvPr/>
        </p:nvSpPr>
        <p:spPr>
          <a:xfrm>
            <a:off x="11924537" y="46204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4"/>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1506375" y="-1696915"/>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a:off x="11548734" y="593351"/>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8" name="Google Shape;158;p14"/>
          <p:cNvSpPr/>
          <p:nvPr/>
        </p:nvSpPr>
        <p:spPr>
          <a:xfrm>
            <a:off x="-1118399" y="6002899"/>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8576151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59"/>
        <p:cNvGrpSpPr/>
        <p:nvPr/>
      </p:nvGrpSpPr>
      <p:grpSpPr>
        <a:xfrm>
          <a:off x="0" y="0"/>
          <a:ext cx="0" cy="0"/>
          <a:chOff x="0" y="0"/>
          <a:chExt cx="0" cy="0"/>
        </a:xfrm>
      </p:grpSpPr>
      <p:pic>
        <p:nvPicPr>
          <p:cNvPr id="160" name="Google Shape;160;p15"/>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161" name="Google Shape;161;p15"/>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2" name="Google Shape;162;p15"/>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5"/>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65" name="Google Shape;165;p15"/>
          <p:cNvSpPr/>
          <p:nvPr/>
        </p:nvSpPr>
        <p:spPr>
          <a:xfrm>
            <a:off x="11891636" y="19910"/>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a:off x="-1683408" y="5997503"/>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a:off x="11891634" y="3728451"/>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9" name="Google Shape;169;p15"/>
          <p:cNvSpPr/>
          <p:nvPr/>
        </p:nvSpPr>
        <p:spPr>
          <a:xfrm>
            <a:off x="-971466" y="-991901"/>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21923462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70"/>
        <p:cNvGrpSpPr/>
        <p:nvPr/>
      </p:nvGrpSpPr>
      <p:grpSpPr>
        <a:xfrm>
          <a:off x="0" y="0"/>
          <a:ext cx="0" cy="0"/>
          <a:chOff x="0" y="0"/>
          <a:chExt cx="0" cy="0"/>
        </a:xfrm>
      </p:grpSpPr>
      <p:pic>
        <p:nvPicPr>
          <p:cNvPr id="171" name="Google Shape;171;p16"/>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172" name="Google Shape;172;p16"/>
          <p:cNvSpPr/>
          <p:nvPr/>
        </p:nvSpPr>
        <p:spPr>
          <a:xfrm>
            <a:off x="959767" y="723933"/>
            <a:ext cx="10272400" cy="5410000"/>
          </a:xfrm>
          <a:prstGeom prst="roundRect">
            <a:avLst>
              <a:gd name="adj" fmla="val 13232"/>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3" name="Google Shape;173;p16"/>
          <p:cNvSpPr/>
          <p:nvPr/>
        </p:nvSpPr>
        <p:spPr>
          <a:xfrm>
            <a:off x="1060108" y="823768"/>
            <a:ext cx="10071600" cy="5210400"/>
          </a:xfrm>
          <a:prstGeom prst="roundRect">
            <a:avLst>
              <a:gd name="adj" fmla="val 1323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4" name="Google Shape;174;p16"/>
          <p:cNvSpPr txBox="1">
            <a:spLocks noGrp="1"/>
          </p:cNvSpPr>
          <p:nvPr>
            <p:ph type="subTitle" idx="1"/>
          </p:nvPr>
        </p:nvSpPr>
        <p:spPr>
          <a:xfrm>
            <a:off x="2309933" y="2218300"/>
            <a:ext cx="7516400" cy="1971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3000"/>
              <a:buNone/>
              <a:defRPr sz="3333"/>
            </a:lvl1pPr>
            <a:lvl2pPr lvl="1" algn="ctr" rtl="0">
              <a:lnSpc>
                <a:spcPct val="100000"/>
              </a:lnSpc>
              <a:spcBef>
                <a:spcPts val="0"/>
              </a:spcBef>
              <a:spcAft>
                <a:spcPts val="0"/>
              </a:spcAft>
              <a:buSzPts val="3000"/>
              <a:buNone/>
              <a:defRPr sz="4000"/>
            </a:lvl2pPr>
            <a:lvl3pPr lvl="2" algn="ctr" rtl="0">
              <a:lnSpc>
                <a:spcPct val="100000"/>
              </a:lnSpc>
              <a:spcBef>
                <a:spcPts val="2133"/>
              </a:spcBef>
              <a:spcAft>
                <a:spcPts val="0"/>
              </a:spcAft>
              <a:buSzPts val="3000"/>
              <a:buNone/>
              <a:defRPr sz="4000"/>
            </a:lvl3pPr>
            <a:lvl4pPr lvl="3" algn="ctr" rtl="0">
              <a:lnSpc>
                <a:spcPct val="100000"/>
              </a:lnSpc>
              <a:spcBef>
                <a:spcPts val="2133"/>
              </a:spcBef>
              <a:spcAft>
                <a:spcPts val="0"/>
              </a:spcAft>
              <a:buSzPts val="3000"/>
              <a:buNone/>
              <a:defRPr sz="4000"/>
            </a:lvl4pPr>
            <a:lvl5pPr lvl="4" algn="ctr" rtl="0">
              <a:lnSpc>
                <a:spcPct val="100000"/>
              </a:lnSpc>
              <a:spcBef>
                <a:spcPts val="2133"/>
              </a:spcBef>
              <a:spcAft>
                <a:spcPts val="0"/>
              </a:spcAft>
              <a:buSzPts val="3000"/>
              <a:buNone/>
              <a:defRPr sz="4000"/>
            </a:lvl5pPr>
            <a:lvl6pPr lvl="5" algn="ctr" rtl="0">
              <a:lnSpc>
                <a:spcPct val="100000"/>
              </a:lnSpc>
              <a:spcBef>
                <a:spcPts val="2133"/>
              </a:spcBef>
              <a:spcAft>
                <a:spcPts val="0"/>
              </a:spcAft>
              <a:buSzPts val="3000"/>
              <a:buNone/>
              <a:defRPr sz="4000"/>
            </a:lvl6pPr>
            <a:lvl7pPr lvl="6" algn="ctr" rtl="0">
              <a:lnSpc>
                <a:spcPct val="100000"/>
              </a:lnSpc>
              <a:spcBef>
                <a:spcPts val="2133"/>
              </a:spcBef>
              <a:spcAft>
                <a:spcPts val="0"/>
              </a:spcAft>
              <a:buSzPts val="3000"/>
              <a:buNone/>
              <a:defRPr sz="4000"/>
            </a:lvl7pPr>
            <a:lvl8pPr lvl="7" algn="ctr" rtl="0">
              <a:lnSpc>
                <a:spcPct val="100000"/>
              </a:lnSpc>
              <a:spcBef>
                <a:spcPts val="2133"/>
              </a:spcBef>
              <a:spcAft>
                <a:spcPts val="0"/>
              </a:spcAft>
              <a:buSzPts val="3000"/>
              <a:buNone/>
              <a:defRPr sz="4000"/>
            </a:lvl8pPr>
            <a:lvl9pPr lvl="8" algn="ctr" rtl="0">
              <a:lnSpc>
                <a:spcPct val="100000"/>
              </a:lnSpc>
              <a:spcBef>
                <a:spcPts val="2133"/>
              </a:spcBef>
              <a:spcAft>
                <a:spcPts val="2133"/>
              </a:spcAft>
              <a:buSzPts val="3000"/>
              <a:buNone/>
              <a:defRPr sz="4000"/>
            </a:lvl9pPr>
          </a:lstStyle>
          <a:p>
            <a:endParaRPr/>
          </a:p>
        </p:txBody>
      </p:sp>
      <p:sp>
        <p:nvSpPr>
          <p:cNvPr id="175" name="Google Shape;175;p16"/>
          <p:cNvSpPr txBox="1">
            <a:spLocks noGrp="1"/>
          </p:cNvSpPr>
          <p:nvPr>
            <p:ph type="title"/>
          </p:nvPr>
        </p:nvSpPr>
        <p:spPr>
          <a:xfrm>
            <a:off x="2309933" y="4014900"/>
            <a:ext cx="7516400" cy="582400"/>
          </a:xfrm>
          <a:prstGeom prst="rect">
            <a:avLst/>
          </a:prstGeom>
        </p:spPr>
        <p:txBody>
          <a:bodyPr spcFirstLastPara="1" wrap="square" lIns="91425" tIns="91425" rIns="91425" bIns="91425" anchor="t" anchorCtr="0">
            <a:noAutofit/>
          </a:bodyPr>
          <a:lstStyle>
            <a:lvl1pPr lvl="0" rtl="0">
              <a:spcBef>
                <a:spcPts val="0"/>
              </a:spcBef>
              <a:spcAft>
                <a:spcPts val="0"/>
              </a:spcAft>
              <a:buSzPts val="2400"/>
              <a:buNone/>
              <a:defRPr sz="2667">
                <a:solidFill>
                  <a:schemeClr val="lt1"/>
                </a:solidFill>
              </a:defRPr>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176" name="Google Shape;176;p16"/>
          <p:cNvSpPr/>
          <p:nvPr/>
        </p:nvSpPr>
        <p:spPr>
          <a:xfrm>
            <a:off x="11131703" y="60341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7" name="Google Shape;177;p16"/>
          <p:cNvSpPr/>
          <p:nvPr/>
        </p:nvSpPr>
        <p:spPr>
          <a:xfrm>
            <a:off x="443989" y="4842935"/>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16"/>
          <p:cNvSpPr/>
          <p:nvPr/>
        </p:nvSpPr>
        <p:spPr>
          <a:xfrm>
            <a:off x="-1791475" y="5485219"/>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9" name="Google Shape;179;p16"/>
          <p:cNvSpPr/>
          <p:nvPr/>
        </p:nvSpPr>
        <p:spPr>
          <a:xfrm>
            <a:off x="10938534" y="-1023149"/>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0" name="Google Shape;180;p16"/>
          <p:cNvSpPr/>
          <p:nvPr/>
        </p:nvSpPr>
        <p:spPr>
          <a:xfrm>
            <a:off x="11369801" y="2548465"/>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4855441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34"/>
        <p:cNvGrpSpPr/>
        <p:nvPr/>
      </p:nvGrpSpPr>
      <p:grpSpPr>
        <a:xfrm>
          <a:off x="0" y="0"/>
          <a:ext cx="0" cy="0"/>
          <a:chOff x="0" y="0"/>
          <a:chExt cx="0" cy="0"/>
        </a:xfrm>
      </p:grpSpPr>
      <p:sp>
        <p:nvSpPr>
          <p:cNvPr id="35" name="Google Shape;35;p5"/>
          <p:cNvSpPr/>
          <p:nvPr/>
        </p:nvSpPr>
        <p:spPr>
          <a:xfrm rot="337637">
            <a:off x="9978364" y="-826232"/>
            <a:ext cx="4158139" cy="3602800"/>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rot="255852">
            <a:off x="-2195690" y="3739810"/>
            <a:ext cx="4572811" cy="2952269"/>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rot="6830884">
            <a:off x="-423213" y="63478"/>
            <a:ext cx="2501239" cy="1484897"/>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rot="-1725476" flipH="1">
            <a:off x="10191635" y="5208736"/>
            <a:ext cx="2738332" cy="1624691"/>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39" name="Google Shape;39;p5"/>
          <p:cNvSpPr/>
          <p:nvPr/>
        </p:nvSpPr>
        <p:spPr>
          <a:xfrm flipH="1">
            <a:off x="-264240" y="5721906"/>
            <a:ext cx="1867767" cy="1604167"/>
          </a:xfrm>
          <a:custGeom>
            <a:avLst/>
            <a:gdLst/>
            <a:ahLst/>
            <a:cxnLst/>
            <a:rect l="l" t="t" r="r" b="b"/>
            <a:pathLst>
              <a:path w="56033" h="48125" extrusionOk="0">
                <a:moveTo>
                  <a:pt x="15242" y="39923"/>
                </a:moveTo>
                <a:cubicBezTo>
                  <a:pt x="13714" y="43743"/>
                  <a:pt x="9083" y="49687"/>
                  <a:pt x="5554" y="47571"/>
                </a:cubicBezTo>
                <a:cubicBezTo>
                  <a:pt x="3452" y="46311"/>
                  <a:pt x="2571" y="43645"/>
                  <a:pt x="1475" y="41453"/>
                </a:cubicBezTo>
                <a:cubicBezTo>
                  <a:pt x="-3071" y="32361"/>
                  <a:pt x="3961" y="18878"/>
                  <a:pt x="12182" y="12899"/>
                </a:cubicBezTo>
                <a:cubicBezTo>
                  <a:pt x="16140" y="10021"/>
                  <a:pt x="21122" y="6995"/>
                  <a:pt x="25949" y="7800"/>
                </a:cubicBezTo>
                <a:cubicBezTo>
                  <a:pt x="29041" y="8315"/>
                  <a:pt x="31475" y="11231"/>
                  <a:pt x="33088" y="13919"/>
                </a:cubicBezTo>
                <a:cubicBezTo>
                  <a:pt x="36794" y="20095"/>
                  <a:pt x="31944" y="38307"/>
                  <a:pt x="25949" y="34314"/>
                </a:cubicBezTo>
                <a:cubicBezTo>
                  <a:pt x="16689" y="28147"/>
                  <a:pt x="27400" y="8872"/>
                  <a:pt x="36657" y="2701"/>
                </a:cubicBezTo>
                <a:cubicBezTo>
                  <a:pt x="42033" y="-883"/>
                  <a:pt x="50252" y="-694"/>
                  <a:pt x="56033" y="2191"/>
                </a:cubicBezTo>
              </a:path>
            </a:pathLst>
          </a:custGeom>
          <a:noFill/>
          <a:ln w="76200" cap="rnd" cmpd="sng">
            <a:solidFill>
              <a:schemeClr val="accent3"/>
            </a:solidFill>
            <a:prstDash val="solid"/>
            <a:round/>
            <a:headEnd type="none" w="med" len="med"/>
            <a:tailEnd type="none" w="med" len="med"/>
          </a:ln>
        </p:spPr>
      </p:sp>
      <p:sp>
        <p:nvSpPr>
          <p:cNvPr id="40" name="Google Shape;40;p5"/>
          <p:cNvSpPr/>
          <p:nvPr/>
        </p:nvSpPr>
        <p:spPr>
          <a:xfrm rot="2509620" flipH="1">
            <a:off x="10286043" y="-797769"/>
            <a:ext cx="2549492" cy="1906801"/>
          </a:xfrm>
          <a:custGeom>
            <a:avLst/>
            <a:gdLst/>
            <a:ahLst/>
            <a:cxnLst/>
            <a:rect l="l" t="t" r="r" b="b"/>
            <a:pathLst>
              <a:path w="58127" h="43474" extrusionOk="0">
                <a:moveTo>
                  <a:pt x="0" y="0"/>
                </a:moveTo>
                <a:cubicBezTo>
                  <a:pt x="3144" y="1258"/>
                  <a:pt x="6979" y="1028"/>
                  <a:pt x="9688" y="3060"/>
                </a:cubicBezTo>
                <a:cubicBezTo>
                  <a:pt x="13830" y="6166"/>
                  <a:pt x="14170" y="12424"/>
                  <a:pt x="15806" y="17336"/>
                </a:cubicBezTo>
                <a:cubicBezTo>
                  <a:pt x="16773" y="20239"/>
                  <a:pt x="15259" y="23504"/>
                  <a:pt x="15806" y="26514"/>
                </a:cubicBezTo>
                <a:cubicBezTo>
                  <a:pt x="16602" y="30891"/>
                  <a:pt x="18898" y="35607"/>
                  <a:pt x="17336" y="39772"/>
                </a:cubicBezTo>
                <a:cubicBezTo>
                  <a:pt x="16163" y="42899"/>
                  <a:pt x="10009" y="44682"/>
                  <a:pt x="7648" y="42321"/>
                </a:cubicBezTo>
                <a:cubicBezTo>
                  <a:pt x="4309" y="38982"/>
                  <a:pt x="10659" y="32378"/>
                  <a:pt x="14787" y="30084"/>
                </a:cubicBezTo>
                <a:cubicBezTo>
                  <a:pt x="16981" y="28865"/>
                  <a:pt x="19085" y="25582"/>
                  <a:pt x="21415" y="26514"/>
                </a:cubicBezTo>
                <a:cubicBezTo>
                  <a:pt x="24961" y="27933"/>
                  <a:pt x="23829" y="35276"/>
                  <a:pt x="27534" y="36202"/>
                </a:cubicBezTo>
                <a:cubicBezTo>
                  <a:pt x="38670" y="38986"/>
                  <a:pt x="54495" y="31285"/>
                  <a:pt x="58127" y="20396"/>
                </a:cubicBezTo>
              </a:path>
            </a:pathLst>
          </a:custGeom>
          <a:noFill/>
          <a:ln w="76200" cap="rnd" cmpd="sng">
            <a:solidFill>
              <a:schemeClr val="accent3"/>
            </a:solidFill>
            <a:prstDash val="solid"/>
            <a:round/>
            <a:headEnd type="none" w="med" len="med"/>
            <a:tailEnd type="none" w="med" len="med"/>
          </a:ln>
        </p:spPr>
      </p:sp>
      <p:sp>
        <p:nvSpPr>
          <p:cNvPr id="41" name="Google Shape;41;p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2" name="Google Shape;42;p5"/>
          <p:cNvSpPr txBox="1">
            <a:spLocks noGrp="1"/>
          </p:cNvSpPr>
          <p:nvPr>
            <p:ph type="title" idx="2"/>
          </p:nvPr>
        </p:nvSpPr>
        <p:spPr>
          <a:xfrm>
            <a:off x="2480565" y="3706137"/>
            <a:ext cx="3267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3" name="Google Shape;43;p5"/>
          <p:cNvSpPr txBox="1">
            <a:spLocks noGrp="1"/>
          </p:cNvSpPr>
          <p:nvPr>
            <p:ph type="title" idx="3"/>
          </p:nvPr>
        </p:nvSpPr>
        <p:spPr>
          <a:xfrm>
            <a:off x="6443824" y="3706033"/>
            <a:ext cx="3267600" cy="5496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3500"/>
              <a:buNone/>
              <a:defRPr sz="2933" b="0">
                <a:solidFill>
                  <a:schemeClr val="lt1"/>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4" name="Google Shape;44;p5"/>
          <p:cNvSpPr txBox="1">
            <a:spLocks noGrp="1"/>
          </p:cNvSpPr>
          <p:nvPr>
            <p:ph type="subTitle" idx="1"/>
          </p:nvPr>
        </p:nvSpPr>
        <p:spPr>
          <a:xfrm>
            <a:off x="6443815" y="4154036"/>
            <a:ext cx="3267600" cy="12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
        <p:nvSpPr>
          <p:cNvPr id="45" name="Google Shape;45;p5"/>
          <p:cNvSpPr txBox="1">
            <a:spLocks noGrp="1"/>
          </p:cNvSpPr>
          <p:nvPr>
            <p:ph type="subTitle" idx="4"/>
          </p:nvPr>
        </p:nvSpPr>
        <p:spPr>
          <a:xfrm>
            <a:off x="2480565" y="4154036"/>
            <a:ext cx="3267600" cy="1246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b="0"/>
            </a:lvl1pPr>
            <a:lvl2pPr lvl="1" algn="ctr" rtl="0">
              <a:lnSpc>
                <a:spcPct val="100000"/>
              </a:lnSpc>
              <a:spcBef>
                <a:spcPts val="0"/>
              </a:spcBef>
              <a:spcAft>
                <a:spcPts val="0"/>
              </a:spcAft>
              <a:buSzPts val="2800"/>
              <a:buNone/>
              <a:defRPr sz="3733"/>
            </a:lvl2pPr>
            <a:lvl3pPr lvl="2" algn="ctr" rtl="0">
              <a:lnSpc>
                <a:spcPct val="100000"/>
              </a:lnSpc>
              <a:spcBef>
                <a:spcPts val="0"/>
              </a:spcBef>
              <a:spcAft>
                <a:spcPts val="0"/>
              </a:spcAft>
              <a:buSzPts val="2800"/>
              <a:buNone/>
              <a:defRPr sz="3733"/>
            </a:lvl3pPr>
            <a:lvl4pPr lvl="3" algn="ctr" rtl="0">
              <a:lnSpc>
                <a:spcPct val="100000"/>
              </a:lnSpc>
              <a:spcBef>
                <a:spcPts val="0"/>
              </a:spcBef>
              <a:spcAft>
                <a:spcPts val="0"/>
              </a:spcAft>
              <a:buSzPts val="2800"/>
              <a:buNone/>
              <a:defRPr sz="3733"/>
            </a:lvl4pPr>
            <a:lvl5pPr lvl="4" algn="ctr" rtl="0">
              <a:lnSpc>
                <a:spcPct val="100000"/>
              </a:lnSpc>
              <a:spcBef>
                <a:spcPts val="0"/>
              </a:spcBef>
              <a:spcAft>
                <a:spcPts val="0"/>
              </a:spcAft>
              <a:buSzPts val="2800"/>
              <a:buNone/>
              <a:defRPr sz="3733"/>
            </a:lvl5pPr>
            <a:lvl6pPr lvl="5" algn="ctr" rtl="0">
              <a:lnSpc>
                <a:spcPct val="100000"/>
              </a:lnSpc>
              <a:spcBef>
                <a:spcPts val="0"/>
              </a:spcBef>
              <a:spcAft>
                <a:spcPts val="0"/>
              </a:spcAft>
              <a:buSzPts val="2800"/>
              <a:buNone/>
              <a:defRPr sz="3733"/>
            </a:lvl6pPr>
            <a:lvl7pPr lvl="6" algn="ctr" rtl="0">
              <a:lnSpc>
                <a:spcPct val="100000"/>
              </a:lnSpc>
              <a:spcBef>
                <a:spcPts val="0"/>
              </a:spcBef>
              <a:spcAft>
                <a:spcPts val="0"/>
              </a:spcAft>
              <a:buSzPts val="2800"/>
              <a:buNone/>
              <a:defRPr sz="3733"/>
            </a:lvl7pPr>
            <a:lvl8pPr lvl="7" algn="ctr" rtl="0">
              <a:lnSpc>
                <a:spcPct val="100000"/>
              </a:lnSpc>
              <a:spcBef>
                <a:spcPts val="0"/>
              </a:spcBef>
              <a:spcAft>
                <a:spcPts val="0"/>
              </a:spcAft>
              <a:buSzPts val="2800"/>
              <a:buNone/>
              <a:defRPr sz="3733"/>
            </a:lvl8pPr>
            <a:lvl9pPr lvl="8" algn="ctr"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4807592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193"/>
        <p:cNvGrpSpPr/>
        <p:nvPr/>
      </p:nvGrpSpPr>
      <p:grpSpPr>
        <a:xfrm>
          <a:off x="0" y="0"/>
          <a:ext cx="0" cy="0"/>
          <a:chOff x="0" y="0"/>
          <a:chExt cx="0" cy="0"/>
        </a:xfrm>
      </p:grpSpPr>
      <p:pic>
        <p:nvPicPr>
          <p:cNvPr id="194" name="Google Shape;194;p18"/>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195" name="Google Shape;195;p18"/>
          <p:cNvSpPr/>
          <p:nvPr/>
        </p:nvSpPr>
        <p:spPr>
          <a:xfrm>
            <a:off x="955967" y="722533"/>
            <a:ext cx="10278800" cy="5413600"/>
          </a:xfrm>
          <a:prstGeom prst="roundRect">
            <a:avLst>
              <a:gd name="adj" fmla="val 13232"/>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18"/>
          <p:cNvSpPr/>
          <p:nvPr/>
        </p:nvSpPr>
        <p:spPr>
          <a:xfrm>
            <a:off x="1056369" y="822429"/>
            <a:ext cx="10078000" cy="5213600"/>
          </a:xfrm>
          <a:prstGeom prst="roundRect">
            <a:avLst>
              <a:gd name="adj" fmla="val 1323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7" name="Google Shape;197;p18"/>
          <p:cNvSpPr txBox="1">
            <a:spLocks noGrp="1"/>
          </p:cNvSpPr>
          <p:nvPr>
            <p:ph type="title"/>
          </p:nvPr>
        </p:nvSpPr>
        <p:spPr>
          <a:xfrm>
            <a:off x="1735349" y="1767300"/>
            <a:ext cx="3411600" cy="1576000"/>
          </a:xfrm>
          <a:prstGeom prst="rect">
            <a:avLst/>
          </a:prstGeom>
        </p:spPr>
        <p:txBody>
          <a:bodyPr spcFirstLastPara="1" wrap="square" lIns="91425" tIns="91425" rIns="91425" bIns="91425" anchor="t" anchorCtr="0">
            <a:noAutofit/>
          </a:bodyPr>
          <a:lstStyle>
            <a:lvl1pPr lvl="0" algn="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198" name="Google Shape;198;p18"/>
          <p:cNvSpPr txBox="1">
            <a:spLocks noGrp="1"/>
          </p:cNvSpPr>
          <p:nvPr>
            <p:ph type="subTitle" idx="1"/>
          </p:nvPr>
        </p:nvSpPr>
        <p:spPr>
          <a:xfrm>
            <a:off x="1735333" y="3345067"/>
            <a:ext cx="3411600" cy="128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199" name="Google Shape;199;p18"/>
          <p:cNvSpPr/>
          <p:nvPr/>
        </p:nvSpPr>
        <p:spPr>
          <a:xfrm flipH="1">
            <a:off x="-314566" y="62369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0" name="Google Shape;200;p18"/>
          <p:cNvSpPr/>
          <p:nvPr/>
        </p:nvSpPr>
        <p:spPr>
          <a:xfrm flipH="1">
            <a:off x="553578"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1" name="Google Shape;201;p18"/>
          <p:cNvSpPr/>
          <p:nvPr/>
        </p:nvSpPr>
        <p:spPr>
          <a:xfrm flipH="1">
            <a:off x="11002741" y="-1647948"/>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2" name="Google Shape;202;p18"/>
          <p:cNvSpPr/>
          <p:nvPr/>
        </p:nvSpPr>
        <p:spPr>
          <a:xfrm flipH="1">
            <a:off x="-1034707" y="862751"/>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3" name="Google Shape;203;p18"/>
          <p:cNvSpPr/>
          <p:nvPr/>
        </p:nvSpPr>
        <p:spPr>
          <a:xfrm flipH="1">
            <a:off x="11635655" y="4949665"/>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08662543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04"/>
        <p:cNvGrpSpPr/>
        <p:nvPr/>
      </p:nvGrpSpPr>
      <p:grpSpPr>
        <a:xfrm>
          <a:off x="0" y="0"/>
          <a:ext cx="0" cy="0"/>
          <a:chOff x="0" y="0"/>
          <a:chExt cx="0" cy="0"/>
        </a:xfrm>
      </p:grpSpPr>
      <p:pic>
        <p:nvPicPr>
          <p:cNvPr id="205" name="Google Shape;205;p19"/>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206" name="Google Shape;206;p19"/>
          <p:cNvSpPr/>
          <p:nvPr/>
        </p:nvSpPr>
        <p:spPr>
          <a:xfrm>
            <a:off x="955967" y="722533"/>
            <a:ext cx="10278800" cy="5413600"/>
          </a:xfrm>
          <a:prstGeom prst="roundRect">
            <a:avLst>
              <a:gd name="adj" fmla="val 13232"/>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7" name="Google Shape;207;p19"/>
          <p:cNvSpPr/>
          <p:nvPr/>
        </p:nvSpPr>
        <p:spPr>
          <a:xfrm>
            <a:off x="1056369" y="822429"/>
            <a:ext cx="10078000" cy="5213600"/>
          </a:xfrm>
          <a:prstGeom prst="roundRect">
            <a:avLst>
              <a:gd name="adj" fmla="val 1323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8" name="Google Shape;208;p19"/>
          <p:cNvSpPr txBox="1">
            <a:spLocks noGrp="1"/>
          </p:cNvSpPr>
          <p:nvPr>
            <p:ph type="title"/>
          </p:nvPr>
        </p:nvSpPr>
        <p:spPr>
          <a:xfrm>
            <a:off x="5386592" y="2428600"/>
            <a:ext cx="45228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09" name="Google Shape;209;p19"/>
          <p:cNvSpPr txBox="1">
            <a:spLocks noGrp="1"/>
          </p:cNvSpPr>
          <p:nvPr>
            <p:ph type="subTitle" idx="1"/>
          </p:nvPr>
        </p:nvSpPr>
        <p:spPr>
          <a:xfrm>
            <a:off x="5386800" y="3293800"/>
            <a:ext cx="4522800" cy="997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10" name="Google Shape;210;p19"/>
          <p:cNvSpPr/>
          <p:nvPr/>
        </p:nvSpPr>
        <p:spPr>
          <a:xfrm rot="5400000">
            <a:off x="-154506" y="6138794"/>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1" name="Google Shape;211;p19"/>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2" name="Google Shape;212;p19"/>
          <p:cNvSpPr/>
          <p:nvPr/>
        </p:nvSpPr>
        <p:spPr>
          <a:xfrm rot="5400000">
            <a:off x="7111487" y="-2257752"/>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3" name="Google Shape;213;p19"/>
          <p:cNvSpPr/>
          <p:nvPr/>
        </p:nvSpPr>
        <p:spPr>
          <a:xfrm rot="5400000">
            <a:off x="4737628" y="6234774"/>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9"/>
          <p:cNvSpPr/>
          <p:nvPr/>
        </p:nvSpPr>
        <p:spPr>
          <a:xfrm rot="5400000">
            <a:off x="1363097" y="-1110711"/>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98358019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15"/>
        <p:cNvGrpSpPr/>
        <p:nvPr/>
      </p:nvGrpSpPr>
      <p:grpSpPr>
        <a:xfrm>
          <a:off x="0" y="0"/>
          <a:ext cx="0" cy="0"/>
          <a:chOff x="0" y="0"/>
          <a:chExt cx="0" cy="0"/>
        </a:xfrm>
      </p:grpSpPr>
      <p:pic>
        <p:nvPicPr>
          <p:cNvPr id="216" name="Google Shape;216;p20"/>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217" name="Google Shape;217;p20"/>
          <p:cNvSpPr/>
          <p:nvPr/>
        </p:nvSpPr>
        <p:spPr>
          <a:xfrm>
            <a:off x="955967" y="722533"/>
            <a:ext cx="10278800" cy="5413600"/>
          </a:xfrm>
          <a:prstGeom prst="roundRect">
            <a:avLst>
              <a:gd name="adj" fmla="val 13232"/>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8" name="Google Shape;218;p20"/>
          <p:cNvSpPr/>
          <p:nvPr/>
        </p:nvSpPr>
        <p:spPr>
          <a:xfrm>
            <a:off x="1056369" y="822429"/>
            <a:ext cx="10078000" cy="5213600"/>
          </a:xfrm>
          <a:prstGeom prst="roundRect">
            <a:avLst>
              <a:gd name="adj" fmla="val 1323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9" name="Google Shape;219;p20"/>
          <p:cNvSpPr txBox="1">
            <a:spLocks noGrp="1"/>
          </p:cNvSpPr>
          <p:nvPr>
            <p:ph type="title"/>
          </p:nvPr>
        </p:nvSpPr>
        <p:spPr>
          <a:xfrm>
            <a:off x="4770744" y="2428600"/>
            <a:ext cx="4534000" cy="7636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20" name="Google Shape;220;p20"/>
          <p:cNvSpPr txBox="1">
            <a:spLocks noGrp="1"/>
          </p:cNvSpPr>
          <p:nvPr>
            <p:ph type="subTitle" idx="1"/>
          </p:nvPr>
        </p:nvSpPr>
        <p:spPr>
          <a:xfrm>
            <a:off x="4770900" y="3192200"/>
            <a:ext cx="4534000" cy="990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221" name="Google Shape;221;p20"/>
          <p:cNvSpPr/>
          <p:nvPr/>
        </p:nvSpPr>
        <p:spPr>
          <a:xfrm rot="-5400000">
            <a:off x="10201993" y="-409711"/>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2" name="Google Shape;222;p20"/>
          <p:cNvSpPr/>
          <p:nvPr/>
        </p:nvSpPr>
        <p:spPr>
          <a:xfrm rot="10800000">
            <a:off x="164027" y="5389136"/>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3" name="Google Shape;223;p20"/>
          <p:cNvSpPr/>
          <p:nvPr/>
        </p:nvSpPr>
        <p:spPr>
          <a:xfrm rot="-5400000">
            <a:off x="991095" y="6222332"/>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4" name="Google Shape;224;p20"/>
          <p:cNvSpPr/>
          <p:nvPr/>
        </p:nvSpPr>
        <p:spPr>
          <a:xfrm rot="-5400000">
            <a:off x="-591950" y="-549070"/>
            <a:ext cx="1583737" cy="1583235"/>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5" name="Google Shape;225;p20"/>
          <p:cNvSpPr/>
          <p:nvPr/>
        </p:nvSpPr>
        <p:spPr>
          <a:xfrm rot="-5400000">
            <a:off x="8005309" y="6340712"/>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5807333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226"/>
        <p:cNvGrpSpPr/>
        <p:nvPr/>
      </p:nvGrpSpPr>
      <p:grpSpPr>
        <a:xfrm>
          <a:off x="0" y="0"/>
          <a:ext cx="0" cy="0"/>
          <a:chOff x="0" y="0"/>
          <a:chExt cx="0" cy="0"/>
        </a:xfrm>
      </p:grpSpPr>
      <p:pic>
        <p:nvPicPr>
          <p:cNvPr id="227" name="Google Shape;227;p21"/>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228" name="Google Shape;228;p21"/>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29" name="Google Shape;229;p21"/>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0" name="Google Shape;230;p21"/>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1" name="Google Shape;231;p21"/>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32" name="Google Shape;232;p21"/>
          <p:cNvSpPr txBox="1">
            <a:spLocks noGrp="1"/>
          </p:cNvSpPr>
          <p:nvPr>
            <p:ph type="body" idx="1"/>
          </p:nvPr>
        </p:nvSpPr>
        <p:spPr>
          <a:xfrm>
            <a:off x="1408333" y="1690000"/>
            <a:ext cx="9421200" cy="4580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Font typeface="Roboto"/>
              <a:buChar char="●"/>
              <a:defRPr>
                <a:latin typeface="Roboto"/>
                <a:ea typeface="Roboto"/>
                <a:cs typeface="Roboto"/>
                <a:sym typeface="Roboto"/>
              </a:defRPr>
            </a:lvl1pPr>
            <a:lvl2pPr marL="1219170" lvl="1" indent="-423323" algn="ctr" rtl="0">
              <a:lnSpc>
                <a:spcPct val="100000"/>
              </a:lnSpc>
              <a:spcBef>
                <a:spcPts val="0"/>
              </a:spcBef>
              <a:spcAft>
                <a:spcPts val="0"/>
              </a:spcAft>
              <a:buSzPts val="1400"/>
              <a:buFont typeface="Roboto"/>
              <a:buChar char="○"/>
              <a:defRPr>
                <a:latin typeface="Roboto"/>
                <a:ea typeface="Roboto"/>
                <a:cs typeface="Roboto"/>
                <a:sym typeface="Roboto"/>
              </a:defRPr>
            </a:lvl2pPr>
            <a:lvl3pPr marL="1828754" lvl="2" indent="-423323" algn="ctr" rtl="0">
              <a:lnSpc>
                <a:spcPct val="100000"/>
              </a:lnSpc>
              <a:spcBef>
                <a:spcPts val="0"/>
              </a:spcBef>
              <a:spcAft>
                <a:spcPts val="0"/>
              </a:spcAft>
              <a:buSzPts val="1400"/>
              <a:buFont typeface="Roboto"/>
              <a:buChar char="■"/>
              <a:defRPr>
                <a:latin typeface="Roboto"/>
                <a:ea typeface="Roboto"/>
                <a:cs typeface="Roboto"/>
                <a:sym typeface="Roboto"/>
              </a:defRPr>
            </a:lvl3pPr>
            <a:lvl4pPr marL="2438339" lvl="3" indent="-423323" algn="ctr" rtl="0">
              <a:lnSpc>
                <a:spcPct val="100000"/>
              </a:lnSpc>
              <a:spcBef>
                <a:spcPts val="0"/>
              </a:spcBef>
              <a:spcAft>
                <a:spcPts val="0"/>
              </a:spcAft>
              <a:buSzPts val="1400"/>
              <a:buFont typeface="Roboto"/>
              <a:buChar char="●"/>
              <a:defRPr>
                <a:latin typeface="Roboto"/>
                <a:ea typeface="Roboto"/>
                <a:cs typeface="Roboto"/>
                <a:sym typeface="Roboto"/>
              </a:defRPr>
            </a:lvl4pPr>
            <a:lvl5pPr marL="3047924" lvl="4" indent="-423323" algn="ctr" rtl="0">
              <a:lnSpc>
                <a:spcPct val="100000"/>
              </a:lnSpc>
              <a:spcBef>
                <a:spcPts val="0"/>
              </a:spcBef>
              <a:spcAft>
                <a:spcPts val="0"/>
              </a:spcAft>
              <a:buSzPts val="1400"/>
              <a:buFont typeface="Roboto"/>
              <a:buChar char="○"/>
              <a:defRPr>
                <a:latin typeface="Roboto"/>
                <a:ea typeface="Roboto"/>
                <a:cs typeface="Roboto"/>
                <a:sym typeface="Roboto"/>
              </a:defRPr>
            </a:lvl5pPr>
            <a:lvl6pPr marL="3657509" lvl="5" indent="-423323" algn="ctr" rtl="0">
              <a:lnSpc>
                <a:spcPct val="100000"/>
              </a:lnSpc>
              <a:spcBef>
                <a:spcPts val="0"/>
              </a:spcBef>
              <a:spcAft>
                <a:spcPts val="0"/>
              </a:spcAft>
              <a:buSzPts val="1400"/>
              <a:buFont typeface="Roboto"/>
              <a:buChar char="■"/>
              <a:defRPr>
                <a:latin typeface="Roboto"/>
                <a:ea typeface="Roboto"/>
                <a:cs typeface="Roboto"/>
                <a:sym typeface="Roboto"/>
              </a:defRPr>
            </a:lvl6pPr>
            <a:lvl7pPr marL="4267093" lvl="6" indent="-423323" algn="ctr" rtl="0">
              <a:lnSpc>
                <a:spcPct val="100000"/>
              </a:lnSpc>
              <a:spcBef>
                <a:spcPts val="0"/>
              </a:spcBef>
              <a:spcAft>
                <a:spcPts val="0"/>
              </a:spcAft>
              <a:buSzPts val="1400"/>
              <a:buFont typeface="Roboto"/>
              <a:buChar char="●"/>
              <a:defRPr>
                <a:latin typeface="Roboto"/>
                <a:ea typeface="Roboto"/>
                <a:cs typeface="Roboto"/>
                <a:sym typeface="Roboto"/>
              </a:defRPr>
            </a:lvl7pPr>
            <a:lvl8pPr marL="4876678" lvl="7" indent="-423323" algn="ctr" rtl="0">
              <a:lnSpc>
                <a:spcPct val="100000"/>
              </a:lnSpc>
              <a:spcBef>
                <a:spcPts val="0"/>
              </a:spcBef>
              <a:spcAft>
                <a:spcPts val="0"/>
              </a:spcAft>
              <a:buSzPts val="1400"/>
              <a:buFont typeface="Roboto"/>
              <a:buChar char="○"/>
              <a:defRPr>
                <a:latin typeface="Roboto"/>
                <a:ea typeface="Roboto"/>
                <a:cs typeface="Roboto"/>
                <a:sym typeface="Roboto"/>
              </a:defRPr>
            </a:lvl8pPr>
            <a:lvl9pPr marL="5486263" lvl="8" indent="-423323" algn="ctr" rtl="0">
              <a:lnSpc>
                <a:spcPct val="100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233" name="Google Shape;233;p21"/>
          <p:cNvSpPr/>
          <p:nvPr/>
        </p:nvSpPr>
        <p:spPr>
          <a:xfrm>
            <a:off x="11452870" y="62369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4" name="Google Shape;234;p21"/>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21"/>
          <p:cNvSpPr/>
          <p:nvPr/>
        </p:nvSpPr>
        <p:spPr>
          <a:xfrm>
            <a:off x="-1506375" y="-1696915"/>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6" name="Google Shape;236;p21"/>
          <p:cNvSpPr/>
          <p:nvPr/>
        </p:nvSpPr>
        <p:spPr>
          <a:xfrm>
            <a:off x="11548734" y="593351"/>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7" name="Google Shape;237;p21"/>
          <p:cNvSpPr/>
          <p:nvPr/>
        </p:nvSpPr>
        <p:spPr>
          <a:xfrm>
            <a:off x="-1245932" y="4913532"/>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73167381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Title and text 5">
  <p:cSld name="Title and text 5">
    <p:spTree>
      <p:nvGrpSpPr>
        <p:cNvPr id="1" name="Shape 238"/>
        <p:cNvGrpSpPr/>
        <p:nvPr/>
      </p:nvGrpSpPr>
      <p:grpSpPr>
        <a:xfrm>
          <a:off x="0" y="0"/>
          <a:ext cx="0" cy="0"/>
          <a:chOff x="0" y="0"/>
          <a:chExt cx="0" cy="0"/>
        </a:xfrm>
      </p:grpSpPr>
      <p:pic>
        <p:nvPicPr>
          <p:cNvPr id="239" name="Google Shape;239;p22"/>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240" name="Google Shape;240;p22"/>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1" name="Google Shape;241;p22"/>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2" name="Google Shape;242;p22"/>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3" name="Google Shape;243;p22"/>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44" name="Google Shape;244;p22"/>
          <p:cNvSpPr txBox="1">
            <a:spLocks noGrp="1"/>
          </p:cNvSpPr>
          <p:nvPr>
            <p:ph type="body" idx="1"/>
          </p:nvPr>
        </p:nvSpPr>
        <p:spPr>
          <a:xfrm>
            <a:off x="1408333" y="1690000"/>
            <a:ext cx="9421200" cy="522400"/>
          </a:xfrm>
          <a:prstGeom prst="rect">
            <a:avLst/>
          </a:prstGeom>
        </p:spPr>
        <p:txBody>
          <a:bodyPr spcFirstLastPara="1" wrap="square" lIns="91425" tIns="91425" rIns="91425" bIns="91425" anchor="t" anchorCtr="0">
            <a:noAutofit/>
          </a:bodyPr>
          <a:lstStyle>
            <a:lvl1pPr marL="609585" lvl="0" indent="-423323" algn="ctr" rtl="0">
              <a:lnSpc>
                <a:spcPct val="100000"/>
              </a:lnSpc>
              <a:spcBef>
                <a:spcPts val="0"/>
              </a:spcBef>
              <a:spcAft>
                <a:spcPts val="0"/>
              </a:spcAft>
              <a:buSzPts val="1400"/>
              <a:buFont typeface="Roboto"/>
              <a:buChar char="●"/>
              <a:defRPr>
                <a:latin typeface="Roboto"/>
                <a:ea typeface="Roboto"/>
                <a:cs typeface="Roboto"/>
                <a:sym typeface="Roboto"/>
              </a:defRPr>
            </a:lvl1pPr>
            <a:lvl2pPr marL="1219170" lvl="1" indent="-423323" algn="ctr" rtl="0">
              <a:lnSpc>
                <a:spcPct val="100000"/>
              </a:lnSpc>
              <a:spcBef>
                <a:spcPts val="0"/>
              </a:spcBef>
              <a:spcAft>
                <a:spcPts val="0"/>
              </a:spcAft>
              <a:buSzPts val="1400"/>
              <a:buFont typeface="Roboto"/>
              <a:buChar char="○"/>
              <a:defRPr>
                <a:latin typeface="Roboto"/>
                <a:ea typeface="Roboto"/>
                <a:cs typeface="Roboto"/>
                <a:sym typeface="Roboto"/>
              </a:defRPr>
            </a:lvl2pPr>
            <a:lvl3pPr marL="1828754" lvl="2" indent="-423323" algn="ctr" rtl="0">
              <a:lnSpc>
                <a:spcPct val="100000"/>
              </a:lnSpc>
              <a:spcBef>
                <a:spcPts val="0"/>
              </a:spcBef>
              <a:spcAft>
                <a:spcPts val="0"/>
              </a:spcAft>
              <a:buSzPts val="1400"/>
              <a:buFont typeface="Roboto"/>
              <a:buChar char="■"/>
              <a:defRPr>
                <a:latin typeface="Roboto"/>
                <a:ea typeface="Roboto"/>
                <a:cs typeface="Roboto"/>
                <a:sym typeface="Roboto"/>
              </a:defRPr>
            </a:lvl3pPr>
            <a:lvl4pPr marL="2438339" lvl="3" indent="-423323" algn="ctr" rtl="0">
              <a:lnSpc>
                <a:spcPct val="100000"/>
              </a:lnSpc>
              <a:spcBef>
                <a:spcPts val="0"/>
              </a:spcBef>
              <a:spcAft>
                <a:spcPts val="0"/>
              </a:spcAft>
              <a:buSzPts val="1400"/>
              <a:buFont typeface="Roboto"/>
              <a:buChar char="●"/>
              <a:defRPr>
                <a:latin typeface="Roboto"/>
                <a:ea typeface="Roboto"/>
                <a:cs typeface="Roboto"/>
                <a:sym typeface="Roboto"/>
              </a:defRPr>
            </a:lvl4pPr>
            <a:lvl5pPr marL="3047924" lvl="4" indent="-423323" algn="ctr" rtl="0">
              <a:lnSpc>
                <a:spcPct val="100000"/>
              </a:lnSpc>
              <a:spcBef>
                <a:spcPts val="0"/>
              </a:spcBef>
              <a:spcAft>
                <a:spcPts val="0"/>
              </a:spcAft>
              <a:buSzPts val="1400"/>
              <a:buFont typeface="Roboto"/>
              <a:buChar char="○"/>
              <a:defRPr>
                <a:latin typeface="Roboto"/>
                <a:ea typeface="Roboto"/>
                <a:cs typeface="Roboto"/>
                <a:sym typeface="Roboto"/>
              </a:defRPr>
            </a:lvl5pPr>
            <a:lvl6pPr marL="3657509" lvl="5" indent="-423323" algn="ctr" rtl="0">
              <a:lnSpc>
                <a:spcPct val="100000"/>
              </a:lnSpc>
              <a:spcBef>
                <a:spcPts val="0"/>
              </a:spcBef>
              <a:spcAft>
                <a:spcPts val="0"/>
              </a:spcAft>
              <a:buSzPts val="1400"/>
              <a:buFont typeface="Roboto"/>
              <a:buChar char="■"/>
              <a:defRPr>
                <a:latin typeface="Roboto"/>
                <a:ea typeface="Roboto"/>
                <a:cs typeface="Roboto"/>
                <a:sym typeface="Roboto"/>
              </a:defRPr>
            </a:lvl6pPr>
            <a:lvl7pPr marL="4267093" lvl="6" indent="-423323" algn="ctr" rtl="0">
              <a:lnSpc>
                <a:spcPct val="100000"/>
              </a:lnSpc>
              <a:spcBef>
                <a:spcPts val="0"/>
              </a:spcBef>
              <a:spcAft>
                <a:spcPts val="0"/>
              </a:spcAft>
              <a:buSzPts val="1400"/>
              <a:buFont typeface="Roboto"/>
              <a:buChar char="●"/>
              <a:defRPr>
                <a:latin typeface="Roboto"/>
                <a:ea typeface="Roboto"/>
                <a:cs typeface="Roboto"/>
                <a:sym typeface="Roboto"/>
              </a:defRPr>
            </a:lvl7pPr>
            <a:lvl8pPr marL="4876678" lvl="7" indent="-423323" algn="ctr" rtl="0">
              <a:lnSpc>
                <a:spcPct val="100000"/>
              </a:lnSpc>
              <a:spcBef>
                <a:spcPts val="0"/>
              </a:spcBef>
              <a:spcAft>
                <a:spcPts val="0"/>
              </a:spcAft>
              <a:buSzPts val="1400"/>
              <a:buFont typeface="Roboto"/>
              <a:buChar char="○"/>
              <a:defRPr>
                <a:latin typeface="Roboto"/>
                <a:ea typeface="Roboto"/>
                <a:cs typeface="Roboto"/>
                <a:sym typeface="Roboto"/>
              </a:defRPr>
            </a:lvl8pPr>
            <a:lvl9pPr marL="5486263" lvl="8" indent="-423323" algn="ctr" rtl="0">
              <a:lnSpc>
                <a:spcPct val="100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245" name="Google Shape;245;p22"/>
          <p:cNvSpPr/>
          <p:nvPr/>
        </p:nvSpPr>
        <p:spPr>
          <a:xfrm>
            <a:off x="11452870" y="62369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6" name="Google Shape;246;p22"/>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7" name="Google Shape;247;p22"/>
          <p:cNvSpPr/>
          <p:nvPr/>
        </p:nvSpPr>
        <p:spPr>
          <a:xfrm>
            <a:off x="-1506375" y="-1696915"/>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8" name="Google Shape;248;p22"/>
          <p:cNvSpPr/>
          <p:nvPr/>
        </p:nvSpPr>
        <p:spPr>
          <a:xfrm>
            <a:off x="11548734" y="593351"/>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49" name="Google Shape;249;p22"/>
          <p:cNvSpPr/>
          <p:nvPr/>
        </p:nvSpPr>
        <p:spPr>
          <a:xfrm>
            <a:off x="-1322966" y="4887865"/>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811256157"/>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Title and text 6">
  <p:cSld name="Title and text 6">
    <p:spTree>
      <p:nvGrpSpPr>
        <p:cNvPr id="1" name="Shape 250"/>
        <p:cNvGrpSpPr/>
        <p:nvPr/>
      </p:nvGrpSpPr>
      <p:grpSpPr>
        <a:xfrm>
          <a:off x="0" y="0"/>
          <a:ext cx="0" cy="0"/>
          <a:chOff x="0" y="0"/>
          <a:chExt cx="0" cy="0"/>
        </a:xfrm>
      </p:grpSpPr>
      <p:pic>
        <p:nvPicPr>
          <p:cNvPr id="251" name="Google Shape;251;p23"/>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252" name="Google Shape;252;p23"/>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23"/>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4" name="Google Shape;254;p23"/>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5" name="Google Shape;255;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56" name="Google Shape;256;p23"/>
          <p:cNvSpPr txBox="1">
            <a:spLocks noGrp="1"/>
          </p:cNvSpPr>
          <p:nvPr>
            <p:ph type="body" idx="1"/>
          </p:nvPr>
        </p:nvSpPr>
        <p:spPr>
          <a:xfrm>
            <a:off x="1408333" y="1690000"/>
            <a:ext cx="9421200" cy="809200"/>
          </a:xfrm>
          <a:prstGeom prst="rect">
            <a:avLst/>
          </a:prstGeom>
        </p:spPr>
        <p:txBody>
          <a:bodyPr spcFirstLastPara="1" wrap="square" lIns="91425" tIns="91425" rIns="91425" bIns="91425" anchor="t" anchorCtr="0">
            <a:noAutofit/>
          </a:bodyPr>
          <a:lstStyle>
            <a:lvl1pPr marL="609585" lvl="0" indent="-423323" algn="ctr" rtl="0">
              <a:spcBef>
                <a:spcPts val="0"/>
              </a:spcBef>
              <a:spcAft>
                <a:spcPts val="0"/>
              </a:spcAft>
              <a:buSzPts val="1400"/>
              <a:buFont typeface="Roboto"/>
              <a:buChar char="●"/>
              <a:defRPr sz="1600">
                <a:latin typeface="Roboto"/>
                <a:ea typeface="Roboto"/>
                <a:cs typeface="Roboto"/>
                <a:sym typeface="Roboto"/>
              </a:defRPr>
            </a:lvl1pPr>
            <a:lvl2pPr marL="1219170" lvl="1" indent="-423323" algn="ctr" rtl="0">
              <a:lnSpc>
                <a:spcPct val="100000"/>
              </a:lnSpc>
              <a:spcBef>
                <a:spcPts val="0"/>
              </a:spcBef>
              <a:spcAft>
                <a:spcPts val="0"/>
              </a:spcAft>
              <a:buSzPts val="1400"/>
              <a:buFont typeface="Roboto"/>
              <a:buChar char="○"/>
              <a:defRPr>
                <a:latin typeface="Roboto"/>
                <a:ea typeface="Roboto"/>
                <a:cs typeface="Roboto"/>
                <a:sym typeface="Roboto"/>
              </a:defRPr>
            </a:lvl2pPr>
            <a:lvl3pPr marL="1828754" lvl="2" indent="-423323" algn="ctr" rtl="0">
              <a:lnSpc>
                <a:spcPct val="100000"/>
              </a:lnSpc>
              <a:spcBef>
                <a:spcPts val="0"/>
              </a:spcBef>
              <a:spcAft>
                <a:spcPts val="0"/>
              </a:spcAft>
              <a:buSzPts val="1400"/>
              <a:buFont typeface="Roboto"/>
              <a:buChar char="■"/>
              <a:defRPr>
                <a:latin typeface="Roboto"/>
                <a:ea typeface="Roboto"/>
                <a:cs typeface="Roboto"/>
                <a:sym typeface="Roboto"/>
              </a:defRPr>
            </a:lvl3pPr>
            <a:lvl4pPr marL="2438339" lvl="3" indent="-423323" algn="ctr" rtl="0">
              <a:lnSpc>
                <a:spcPct val="100000"/>
              </a:lnSpc>
              <a:spcBef>
                <a:spcPts val="0"/>
              </a:spcBef>
              <a:spcAft>
                <a:spcPts val="0"/>
              </a:spcAft>
              <a:buSzPts val="1400"/>
              <a:buFont typeface="Roboto"/>
              <a:buChar char="●"/>
              <a:defRPr>
                <a:latin typeface="Roboto"/>
                <a:ea typeface="Roboto"/>
                <a:cs typeface="Roboto"/>
                <a:sym typeface="Roboto"/>
              </a:defRPr>
            </a:lvl4pPr>
            <a:lvl5pPr marL="3047924" lvl="4" indent="-423323" algn="ctr" rtl="0">
              <a:lnSpc>
                <a:spcPct val="100000"/>
              </a:lnSpc>
              <a:spcBef>
                <a:spcPts val="0"/>
              </a:spcBef>
              <a:spcAft>
                <a:spcPts val="0"/>
              </a:spcAft>
              <a:buSzPts val="1400"/>
              <a:buFont typeface="Roboto"/>
              <a:buChar char="○"/>
              <a:defRPr>
                <a:latin typeface="Roboto"/>
                <a:ea typeface="Roboto"/>
                <a:cs typeface="Roboto"/>
                <a:sym typeface="Roboto"/>
              </a:defRPr>
            </a:lvl5pPr>
            <a:lvl6pPr marL="3657509" lvl="5" indent="-423323" algn="ctr" rtl="0">
              <a:lnSpc>
                <a:spcPct val="100000"/>
              </a:lnSpc>
              <a:spcBef>
                <a:spcPts val="0"/>
              </a:spcBef>
              <a:spcAft>
                <a:spcPts val="0"/>
              </a:spcAft>
              <a:buSzPts val="1400"/>
              <a:buFont typeface="Roboto"/>
              <a:buChar char="■"/>
              <a:defRPr>
                <a:latin typeface="Roboto"/>
                <a:ea typeface="Roboto"/>
                <a:cs typeface="Roboto"/>
                <a:sym typeface="Roboto"/>
              </a:defRPr>
            </a:lvl6pPr>
            <a:lvl7pPr marL="4267093" lvl="6" indent="-423323" algn="ctr" rtl="0">
              <a:lnSpc>
                <a:spcPct val="100000"/>
              </a:lnSpc>
              <a:spcBef>
                <a:spcPts val="0"/>
              </a:spcBef>
              <a:spcAft>
                <a:spcPts val="0"/>
              </a:spcAft>
              <a:buSzPts val="1400"/>
              <a:buFont typeface="Roboto"/>
              <a:buChar char="●"/>
              <a:defRPr>
                <a:latin typeface="Roboto"/>
                <a:ea typeface="Roboto"/>
                <a:cs typeface="Roboto"/>
                <a:sym typeface="Roboto"/>
              </a:defRPr>
            </a:lvl7pPr>
            <a:lvl8pPr marL="4876678" lvl="7" indent="-423323" algn="ctr" rtl="0">
              <a:lnSpc>
                <a:spcPct val="100000"/>
              </a:lnSpc>
              <a:spcBef>
                <a:spcPts val="0"/>
              </a:spcBef>
              <a:spcAft>
                <a:spcPts val="0"/>
              </a:spcAft>
              <a:buSzPts val="1400"/>
              <a:buFont typeface="Roboto"/>
              <a:buChar char="○"/>
              <a:defRPr>
                <a:latin typeface="Roboto"/>
                <a:ea typeface="Roboto"/>
                <a:cs typeface="Roboto"/>
                <a:sym typeface="Roboto"/>
              </a:defRPr>
            </a:lvl8pPr>
            <a:lvl9pPr marL="5486263" lvl="8" indent="-423323" algn="ctr" rtl="0">
              <a:lnSpc>
                <a:spcPct val="100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257" name="Google Shape;257;p23"/>
          <p:cNvSpPr/>
          <p:nvPr/>
        </p:nvSpPr>
        <p:spPr>
          <a:xfrm>
            <a:off x="11452870" y="62369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8" name="Google Shape;258;p23"/>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9" name="Google Shape;259;p23"/>
          <p:cNvSpPr/>
          <p:nvPr/>
        </p:nvSpPr>
        <p:spPr>
          <a:xfrm>
            <a:off x="-1506375" y="-1696915"/>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3"/>
          <p:cNvSpPr/>
          <p:nvPr/>
        </p:nvSpPr>
        <p:spPr>
          <a:xfrm>
            <a:off x="11548734" y="593351"/>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1" name="Google Shape;261;p23"/>
          <p:cNvSpPr/>
          <p:nvPr/>
        </p:nvSpPr>
        <p:spPr>
          <a:xfrm>
            <a:off x="-1245899" y="4759232"/>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6869039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text 7">
  <p:cSld name="Title and text 7">
    <p:spTree>
      <p:nvGrpSpPr>
        <p:cNvPr id="1" name="Shape 262"/>
        <p:cNvGrpSpPr/>
        <p:nvPr/>
      </p:nvGrpSpPr>
      <p:grpSpPr>
        <a:xfrm>
          <a:off x="0" y="0"/>
          <a:ext cx="0" cy="0"/>
          <a:chOff x="0" y="0"/>
          <a:chExt cx="0" cy="0"/>
        </a:xfrm>
      </p:grpSpPr>
      <p:pic>
        <p:nvPicPr>
          <p:cNvPr id="263" name="Google Shape;263;p24"/>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264" name="Google Shape;264;p24"/>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4"/>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4"/>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4"/>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68" name="Google Shape;268;p24"/>
          <p:cNvSpPr txBox="1">
            <a:spLocks noGrp="1"/>
          </p:cNvSpPr>
          <p:nvPr>
            <p:ph type="body" idx="1"/>
          </p:nvPr>
        </p:nvSpPr>
        <p:spPr>
          <a:xfrm>
            <a:off x="1408333" y="1690000"/>
            <a:ext cx="4788400" cy="40568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Font typeface="Roboto"/>
              <a:buChar char="●"/>
              <a:defRPr sz="1600">
                <a:latin typeface="Roboto"/>
                <a:ea typeface="Roboto"/>
                <a:cs typeface="Roboto"/>
                <a:sym typeface="Roboto"/>
              </a:defRPr>
            </a:lvl1pPr>
            <a:lvl2pPr marL="1219170" lvl="1" indent="-423323" rtl="0">
              <a:lnSpc>
                <a:spcPct val="100000"/>
              </a:lnSpc>
              <a:spcBef>
                <a:spcPts val="0"/>
              </a:spcBef>
              <a:spcAft>
                <a:spcPts val="0"/>
              </a:spcAft>
              <a:buSzPts val="1400"/>
              <a:buFont typeface="Roboto"/>
              <a:buChar char="○"/>
              <a:defRPr>
                <a:latin typeface="Roboto"/>
                <a:ea typeface="Roboto"/>
                <a:cs typeface="Roboto"/>
                <a:sym typeface="Roboto"/>
              </a:defRPr>
            </a:lvl2pPr>
            <a:lvl3pPr marL="1828754" lvl="2" indent="-423323" rtl="0">
              <a:lnSpc>
                <a:spcPct val="100000"/>
              </a:lnSpc>
              <a:spcBef>
                <a:spcPts val="0"/>
              </a:spcBef>
              <a:spcAft>
                <a:spcPts val="0"/>
              </a:spcAft>
              <a:buSzPts val="1400"/>
              <a:buFont typeface="Roboto"/>
              <a:buChar char="■"/>
              <a:defRPr>
                <a:latin typeface="Roboto"/>
                <a:ea typeface="Roboto"/>
                <a:cs typeface="Roboto"/>
                <a:sym typeface="Roboto"/>
              </a:defRPr>
            </a:lvl3pPr>
            <a:lvl4pPr marL="2438339" lvl="3" indent="-423323" rtl="0">
              <a:lnSpc>
                <a:spcPct val="100000"/>
              </a:lnSpc>
              <a:spcBef>
                <a:spcPts val="0"/>
              </a:spcBef>
              <a:spcAft>
                <a:spcPts val="0"/>
              </a:spcAft>
              <a:buSzPts val="1400"/>
              <a:buFont typeface="Roboto"/>
              <a:buChar char="●"/>
              <a:defRPr>
                <a:latin typeface="Roboto"/>
                <a:ea typeface="Roboto"/>
                <a:cs typeface="Roboto"/>
                <a:sym typeface="Roboto"/>
              </a:defRPr>
            </a:lvl4pPr>
            <a:lvl5pPr marL="3047924" lvl="4" indent="-423323" rtl="0">
              <a:lnSpc>
                <a:spcPct val="100000"/>
              </a:lnSpc>
              <a:spcBef>
                <a:spcPts val="0"/>
              </a:spcBef>
              <a:spcAft>
                <a:spcPts val="0"/>
              </a:spcAft>
              <a:buSzPts val="1400"/>
              <a:buFont typeface="Roboto"/>
              <a:buChar char="○"/>
              <a:defRPr>
                <a:latin typeface="Roboto"/>
                <a:ea typeface="Roboto"/>
                <a:cs typeface="Roboto"/>
                <a:sym typeface="Roboto"/>
              </a:defRPr>
            </a:lvl5pPr>
            <a:lvl6pPr marL="3657509" lvl="5" indent="-423323" rtl="0">
              <a:lnSpc>
                <a:spcPct val="100000"/>
              </a:lnSpc>
              <a:spcBef>
                <a:spcPts val="0"/>
              </a:spcBef>
              <a:spcAft>
                <a:spcPts val="0"/>
              </a:spcAft>
              <a:buSzPts val="1400"/>
              <a:buFont typeface="Roboto"/>
              <a:buChar char="■"/>
              <a:defRPr>
                <a:latin typeface="Roboto"/>
                <a:ea typeface="Roboto"/>
                <a:cs typeface="Roboto"/>
                <a:sym typeface="Roboto"/>
              </a:defRPr>
            </a:lvl6pPr>
            <a:lvl7pPr marL="4267093" lvl="6" indent="-423323" rtl="0">
              <a:lnSpc>
                <a:spcPct val="100000"/>
              </a:lnSpc>
              <a:spcBef>
                <a:spcPts val="0"/>
              </a:spcBef>
              <a:spcAft>
                <a:spcPts val="0"/>
              </a:spcAft>
              <a:buSzPts val="1400"/>
              <a:buFont typeface="Roboto"/>
              <a:buChar char="●"/>
              <a:defRPr>
                <a:latin typeface="Roboto"/>
                <a:ea typeface="Roboto"/>
                <a:cs typeface="Roboto"/>
                <a:sym typeface="Roboto"/>
              </a:defRPr>
            </a:lvl7pPr>
            <a:lvl8pPr marL="4876678" lvl="7" indent="-423323" rtl="0">
              <a:lnSpc>
                <a:spcPct val="100000"/>
              </a:lnSpc>
              <a:spcBef>
                <a:spcPts val="0"/>
              </a:spcBef>
              <a:spcAft>
                <a:spcPts val="0"/>
              </a:spcAft>
              <a:buSzPts val="1400"/>
              <a:buFont typeface="Roboto"/>
              <a:buChar char="○"/>
              <a:defRPr>
                <a:latin typeface="Roboto"/>
                <a:ea typeface="Roboto"/>
                <a:cs typeface="Roboto"/>
                <a:sym typeface="Roboto"/>
              </a:defRPr>
            </a:lvl8pPr>
            <a:lvl9pPr marL="5486263" lvl="8" indent="-423323" rtl="0">
              <a:lnSpc>
                <a:spcPct val="100000"/>
              </a:lnSpc>
              <a:spcBef>
                <a:spcPts val="0"/>
              </a:spcBef>
              <a:spcAft>
                <a:spcPts val="0"/>
              </a:spcAft>
              <a:buSzPts val="1400"/>
              <a:buFont typeface="Roboto"/>
              <a:buChar char="■"/>
              <a:defRPr>
                <a:latin typeface="Roboto"/>
                <a:ea typeface="Roboto"/>
                <a:cs typeface="Roboto"/>
                <a:sym typeface="Roboto"/>
              </a:defRPr>
            </a:lvl9pPr>
          </a:lstStyle>
          <a:p>
            <a:endParaRPr/>
          </a:p>
        </p:txBody>
      </p:sp>
      <p:sp>
        <p:nvSpPr>
          <p:cNvPr id="269" name="Google Shape;269;p24"/>
          <p:cNvSpPr/>
          <p:nvPr/>
        </p:nvSpPr>
        <p:spPr>
          <a:xfrm>
            <a:off x="11452870" y="62369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0" name="Google Shape;270;p24"/>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1" name="Google Shape;271;p24"/>
          <p:cNvSpPr/>
          <p:nvPr/>
        </p:nvSpPr>
        <p:spPr>
          <a:xfrm>
            <a:off x="-1506375" y="-1696915"/>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2" name="Google Shape;272;p24"/>
          <p:cNvSpPr/>
          <p:nvPr/>
        </p:nvSpPr>
        <p:spPr>
          <a:xfrm>
            <a:off x="11767068" y="314285"/>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3" name="Google Shape;273;p24"/>
          <p:cNvSpPr/>
          <p:nvPr/>
        </p:nvSpPr>
        <p:spPr>
          <a:xfrm>
            <a:off x="-1181699" y="5003432"/>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8095336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and two columns">
  <p:cSld name="1_Title and two columns">
    <p:spTree>
      <p:nvGrpSpPr>
        <p:cNvPr id="1" name="Shape 274"/>
        <p:cNvGrpSpPr/>
        <p:nvPr/>
      </p:nvGrpSpPr>
      <p:grpSpPr>
        <a:xfrm>
          <a:off x="0" y="0"/>
          <a:ext cx="0" cy="0"/>
          <a:chOff x="0" y="0"/>
          <a:chExt cx="0" cy="0"/>
        </a:xfrm>
      </p:grpSpPr>
      <p:pic>
        <p:nvPicPr>
          <p:cNvPr id="275" name="Google Shape;275;p25"/>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276" name="Google Shape;276;p25"/>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7" name="Google Shape;277;p25"/>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8" name="Google Shape;278;p25"/>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79" name="Google Shape;279;p25"/>
          <p:cNvSpPr txBox="1">
            <a:spLocks noGrp="1"/>
          </p:cNvSpPr>
          <p:nvPr>
            <p:ph type="subTitle" idx="1"/>
          </p:nvPr>
        </p:nvSpPr>
        <p:spPr>
          <a:xfrm>
            <a:off x="6223501" y="1980267"/>
            <a:ext cx="4536800" cy="34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80" name="Google Shape;280;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81" name="Google Shape;281;p25"/>
          <p:cNvSpPr/>
          <p:nvPr/>
        </p:nvSpPr>
        <p:spPr>
          <a:xfrm>
            <a:off x="11926270" y="1909778"/>
            <a:ext cx="470311" cy="470177"/>
          </a:xfrm>
          <a:custGeom>
            <a:avLst/>
            <a:gdLst/>
            <a:ahLst/>
            <a:cxnLst/>
            <a:rect l="l" t="t" r="r" b="b"/>
            <a:pathLst>
              <a:path w="3873" h="3872" extrusionOk="0">
                <a:moveTo>
                  <a:pt x="1937" y="1"/>
                </a:moveTo>
                <a:cubicBezTo>
                  <a:pt x="868" y="1"/>
                  <a:pt x="1" y="867"/>
                  <a:pt x="1" y="1936"/>
                </a:cubicBezTo>
                <a:cubicBezTo>
                  <a:pt x="1" y="3006"/>
                  <a:pt x="868" y="3871"/>
                  <a:pt x="1937" y="3871"/>
                </a:cubicBezTo>
                <a:cubicBezTo>
                  <a:pt x="3006" y="3871"/>
                  <a:pt x="3873" y="3006"/>
                  <a:pt x="3873" y="1936"/>
                </a:cubicBezTo>
                <a:cubicBezTo>
                  <a:pt x="3873" y="867"/>
                  <a:pt x="3006" y="1"/>
                  <a:pt x="193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2" name="Google Shape;282;p25"/>
          <p:cNvSpPr/>
          <p:nvPr/>
        </p:nvSpPr>
        <p:spPr>
          <a:xfrm>
            <a:off x="1925595" y="-429971"/>
            <a:ext cx="793931" cy="723237"/>
          </a:xfrm>
          <a:custGeom>
            <a:avLst/>
            <a:gdLst/>
            <a:ahLst/>
            <a:cxnLst/>
            <a:rect l="l" t="t" r="r" b="b"/>
            <a:pathLst>
              <a:path w="6538" h="5956" extrusionOk="0">
                <a:moveTo>
                  <a:pt x="3269" y="0"/>
                </a:moveTo>
                <a:cubicBezTo>
                  <a:pt x="2507" y="0"/>
                  <a:pt x="1745" y="291"/>
                  <a:pt x="1163" y="873"/>
                </a:cubicBezTo>
                <a:cubicBezTo>
                  <a:pt x="1" y="2035"/>
                  <a:pt x="1" y="3921"/>
                  <a:pt x="1163" y="5084"/>
                </a:cubicBezTo>
                <a:cubicBezTo>
                  <a:pt x="1745" y="5665"/>
                  <a:pt x="2507" y="5956"/>
                  <a:pt x="3269" y="5956"/>
                </a:cubicBezTo>
                <a:cubicBezTo>
                  <a:pt x="4031" y="5956"/>
                  <a:pt x="4793" y="5665"/>
                  <a:pt x="5375" y="5084"/>
                </a:cubicBezTo>
                <a:cubicBezTo>
                  <a:pt x="6538" y="3921"/>
                  <a:pt x="6538" y="2035"/>
                  <a:pt x="5375" y="873"/>
                </a:cubicBezTo>
                <a:cubicBezTo>
                  <a:pt x="4793" y="291"/>
                  <a:pt x="4031" y="0"/>
                  <a:pt x="32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3" name="Google Shape;283;p25"/>
          <p:cNvSpPr/>
          <p:nvPr/>
        </p:nvSpPr>
        <p:spPr>
          <a:xfrm>
            <a:off x="11944362" y="-285348"/>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4" name="Google Shape;284;p25"/>
          <p:cNvSpPr/>
          <p:nvPr/>
        </p:nvSpPr>
        <p:spPr>
          <a:xfrm>
            <a:off x="-1392008" y="-1840448"/>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5" name="Google Shape;285;p25"/>
          <p:cNvSpPr/>
          <p:nvPr/>
        </p:nvSpPr>
        <p:spPr>
          <a:xfrm>
            <a:off x="11772173" y="4907767"/>
            <a:ext cx="2092161" cy="2091528"/>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6" name="Google Shape;286;p25"/>
          <p:cNvSpPr/>
          <p:nvPr/>
        </p:nvSpPr>
        <p:spPr>
          <a:xfrm>
            <a:off x="-505098" y="4652551"/>
            <a:ext cx="934195" cy="93389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7" name="Google Shape;287;p25"/>
          <p:cNvSpPr txBox="1">
            <a:spLocks noGrp="1"/>
          </p:cNvSpPr>
          <p:nvPr>
            <p:ph type="subTitle" idx="2"/>
          </p:nvPr>
        </p:nvSpPr>
        <p:spPr>
          <a:xfrm>
            <a:off x="1417300" y="1980267"/>
            <a:ext cx="4536800" cy="3424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b="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8908198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288"/>
        <p:cNvGrpSpPr/>
        <p:nvPr/>
      </p:nvGrpSpPr>
      <p:grpSpPr>
        <a:xfrm>
          <a:off x="0" y="0"/>
          <a:ext cx="0" cy="0"/>
          <a:chOff x="0" y="0"/>
          <a:chExt cx="0" cy="0"/>
        </a:xfrm>
      </p:grpSpPr>
      <p:pic>
        <p:nvPicPr>
          <p:cNvPr id="289" name="Google Shape;289;p26"/>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290" name="Google Shape;290;p26"/>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1" name="Google Shape;291;p26"/>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2" name="Google Shape;292;p26"/>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26"/>
          <p:cNvSpPr txBox="1">
            <a:spLocks noGrp="1"/>
          </p:cNvSpPr>
          <p:nvPr>
            <p:ph type="subTitle" idx="1"/>
          </p:nvPr>
        </p:nvSpPr>
        <p:spPr>
          <a:xfrm>
            <a:off x="6233300" y="2476500"/>
            <a:ext cx="4866400" cy="366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600" b="0"/>
            </a:lvl1pPr>
            <a:lvl2pPr lvl="1" algn="ctr" rtl="0">
              <a:lnSpc>
                <a:spcPct val="100000"/>
              </a:lnSpc>
              <a:spcBef>
                <a:spcPts val="0"/>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
        <p:nvSpPr>
          <p:cNvPr id="294" name="Google Shape;294;p26"/>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solidFill>
                  <a:schemeClr val="accent3"/>
                </a:solidFill>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295" name="Google Shape;295;p26"/>
          <p:cNvSpPr/>
          <p:nvPr/>
        </p:nvSpPr>
        <p:spPr>
          <a:xfrm>
            <a:off x="11926270" y="1909778"/>
            <a:ext cx="470311" cy="470177"/>
          </a:xfrm>
          <a:custGeom>
            <a:avLst/>
            <a:gdLst/>
            <a:ahLst/>
            <a:cxnLst/>
            <a:rect l="l" t="t" r="r" b="b"/>
            <a:pathLst>
              <a:path w="3873" h="3872" extrusionOk="0">
                <a:moveTo>
                  <a:pt x="1937" y="1"/>
                </a:moveTo>
                <a:cubicBezTo>
                  <a:pt x="868" y="1"/>
                  <a:pt x="1" y="867"/>
                  <a:pt x="1" y="1936"/>
                </a:cubicBezTo>
                <a:cubicBezTo>
                  <a:pt x="1" y="3006"/>
                  <a:pt x="868" y="3871"/>
                  <a:pt x="1937" y="3871"/>
                </a:cubicBezTo>
                <a:cubicBezTo>
                  <a:pt x="3006" y="3871"/>
                  <a:pt x="3873" y="3006"/>
                  <a:pt x="3873" y="1936"/>
                </a:cubicBezTo>
                <a:cubicBezTo>
                  <a:pt x="3873" y="867"/>
                  <a:pt x="3006" y="1"/>
                  <a:pt x="1937" y="1"/>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6"/>
          <p:cNvSpPr/>
          <p:nvPr/>
        </p:nvSpPr>
        <p:spPr>
          <a:xfrm>
            <a:off x="884195" y="-429971"/>
            <a:ext cx="793931" cy="723237"/>
          </a:xfrm>
          <a:custGeom>
            <a:avLst/>
            <a:gdLst/>
            <a:ahLst/>
            <a:cxnLst/>
            <a:rect l="l" t="t" r="r" b="b"/>
            <a:pathLst>
              <a:path w="6538" h="5956" extrusionOk="0">
                <a:moveTo>
                  <a:pt x="3269" y="0"/>
                </a:moveTo>
                <a:cubicBezTo>
                  <a:pt x="2507" y="0"/>
                  <a:pt x="1745" y="291"/>
                  <a:pt x="1163" y="873"/>
                </a:cubicBezTo>
                <a:cubicBezTo>
                  <a:pt x="1" y="2035"/>
                  <a:pt x="1" y="3921"/>
                  <a:pt x="1163" y="5084"/>
                </a:cubicBezTo>
                <a:cubicBezTo>
                  <a:pt x="1745" y="5665"/>
                  <a:pt x="2507" y="5956"/>
                  <a:pt x="3269" y="5956"/>
                </a:cubicBezTo>
                <a:cubicBezTo>
                  <a:pt x="4031" y="5956"/>
                  <a:pt x="4793" y="5665"/>
                  <a:pt x="5375" y="5084"/>
                </a:cubicBezTo>
                <a:cubicBezTo>
                  <a:pt x="6538" y="3921"/>
                  <a:pt x="6538" y="2035"/>
                  <a:pt x="5375" y="873"/>
                </a:cubicBezTo>
                <a:cubicBezTo>
                  <a:pt x="4793" y="291"/>
                  <a:pt x="4031" y="0"/>
                  <a:pt x="3269"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6"/>
          <p:cNvSpPr/>
          <p:nvPr/>
        </p:nvSpPr>
        <p:spPr>
          <a:xfrm>
            <a:off x="11944362" y="-285348"/>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6"/>
          <p:cNvSpPr/>
          <p:nvPr/>
        </p:nvSpPr>
        <p:spPr>
          <a:xfrm>
            <a:off x="8831492" y="-2257315"/>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6"/>
          <p:cNvSpPr/>
          <p:nvPr/>
        </p:nvSpPr>
        <p:spPr>
          <a:xfrm>
            <a:off x="11772173" y="4907767"/>
            <a:ext cx="2092161" cy="2091528"/>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0" name="Google Shape;300;p26"/>
          <p:cNvSpPr/>
          <p:nvPr/>
        </p:nvSpPr>
        <p:spPr>
          <a:xfrm>
            <a:off x="-505098" y="4652551"/>
            <a:ext cx="934195" cy="93389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1" name="Google Shape;301;p26"/>
          <p:cNvSpPr txBox="1">
            <a:spLocks noGrp="1"/>
          </p:cNvSpPr>
          <p:nvPr>
            <p:ph type="subTitle" idx="2"/>
          </p:nvPr>
        </p:nvSpPr>
        <p:spPr>
          <a:xfrm>
            <a:off x="1077800" y="1716800"/>
            <a:ext cx="4866400" cy="442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Char char="●"/>
              <a:defRPr sz="1600" b="0"/>
            </a:lvl1pPr>
            <a:lvl2pPr lvl="1" algn="ctr" rtl="0">
              <a:lnSpc>
                <a:spcPct val="100000"/>
              </a:lnSpc>
              <a:spcBef>
                <a:spcPts val="2133"/>
              </a:spcBef>
              <a:spcAft>
                <a:spcPts val="0"/>
              </a:spcAft>
              <a:buSzPts val="1400"/>
              <a:buChar char="○"/>
              <a:defRPr/>
            </a:lvl2pPr>
            <a:lvl3pPr lvl="2" algn="ctr" rtl="0">
              <a:lnSpc>
                <a:spcPct val="100000"/>
              </a:lnSpc>
              <a:spcBef>
                <a:spcPts val="0"/>
              </a:spcBef>
              <a:spcAft>
                <a:spcPts val="0"/>
              </a:spcAft>
              <a:buSzPts val="1400"/>
              <a:buChar char="■"/>
              <a:defRPr/>
            </a:lvl3pPr>
            <a:lvl4pPr lvl="3" algn="ctr" rtl="0">
              <a:lnSpc>
                <a:spcPct val="100000"/>
              </a:lnSpc>
              <a:spcBef>
                <a:spcPts val="0"/>
              </a:spcBef>
              <a:spcAft>
                <a:spcPts val="0"/>
              </a:spcAft>
              <a:buSzPts val="1400"/>
              <a:buChar char="●"/>
              <a:defRPr/>
            </a:lvl4pPr>
            <a:lvl5pPr lvl="4" algn="ctr" rtl="0">
              <a:lnSpc>
                <a:spcPct val="100000"/>
              </a:lnSpc>
              <a:spcBef>
                <a:spcPts val="0"/>
              </a:spcBef>
              <a:spcAft>
                <a:spcPts val="0"/>
              </a:spcAft>
              <a:buSzPts val="1400"/>
              <a:buChar char="○"/>
              <a:defRPr/>
            </a:lvl5pPr>
            <a:lvl6pPr lvl="5" algn="ctr" rtl="0">
              <a:lnSpc>
                <a:spcPct val="100000"/>
              </a:lnSpc>
              <a:spcBef>
                <a:spcPts val="0"/>
              </a:spcBef>
              <a:spcAft>
                <a:spcPts val="0"/>
              </a:spcAft>
              <a:buSzPts val="1400"/>
              <a:buChar char="■"/>
              <a:defRPr/>
            </a:lvl6pPr>
            <a:lvl7pPr lvl="6" algn="ctr" rtl="0">
              <a:lnSpc>
                <a:spcPct val="100000"/>
              </a:lnSpc>
              <a:spcBef>
                <a:spcPts val="0"/>
              </a:spcBef>
              <a:spcAft>
                <a:spcPts val="0"/>
              </a:spcAft>
              <a:buSzPts val="1400"/>
              <a:buChar char="●"/>
              <a:defRPr/>
            </a:lvl7pPr>
            <a:lvl8pPr lvl="7" algn="ctr" rtl="0">
              <a:lnSpc>
                <a:spcPct val="100000"/>
              </a:lnSpc>
              <a:spcBef>
                <a:spcPts val="0"/>
              </a:spcBef>
              <a:spcAft>
                <a:spcPts val="0"/>
              </a:spcAft>
              <a:buSzPts val="1400"/>
              <a:buChar char="○"/>
              <a:defRPr/>
            </a:lvl8pPr>
            <a:lvl9pPr lvl="8" algn="ctr" rtl="0">
              <a:lnSpc>
                <a:spcPct val="100000"/>
              </a:lnSpc>
              <a:spcBef>
                <a:spcPts val="0"/>
              </a:spcBef>
              <a:spcAft>
                <a:spcPts val="0"/>
              </a:spcAft>
              <a:buSzPts val="1400"/>
              <a:buChar char="■"/>
              <a:defRPr/>
            </a:lvl9pPr>
          </a:lstStyle>
          <a:p>
            <a:endParaRPr/>
          </a:p>
        </p:txBody>
      </p:sp>
    </p:spTree>
    <p:extLst>
      <p:ext uri="{BB962C8B-B14F-4D97-AF65-F5344CB8AC3E}">
        <p14:creationId xmlns:p14="http://schemas.microsoft.com/office/powerpoint/2010/main" val="342642369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302"/>
        <p:cNvGrpSpPr/>
        <p:nvPr/>
      </p:nvGrpSpPr>
      <p:grpSpPr>
        <a:xfrm>
          <a:off x="0" y="0"/>
          <a:ext cx="0" cy="0"/>
          <a:chOff x="0" y="0"/>
          <a:chExt cx="0" cy="0"/>
        </a:xfrm>
      </p:grpSpPr>
      <p:pic>
        <p:nvPicPr>
          <p:cNvPr id="303" name="Google Shape;303;p27"/>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304" name="Google Shape;304;p27"/>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7"/>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6" name="Google Shape;306;p27"/>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7" name="Google Shape;307;p27"/>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8" name="Google Shape;308;p27"/>
          <p:cNvSpPr txBox="1">
            <a:spLocks noGrp="1"/>
          </p:cNvSpPr>
          <p:nvPr>
            <p:ph type="subTitle" idx="1"/>
          </p:nvPr>
        </p:nvSpPr>
        <p:spPr>
          <a:xfrm>
            <a:off x="1250168" y="3803304"/>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09" name="Google Shape;309;p27"/>
          <p:cNvSpPr txBox="1">
            <a:spLocks noGrp="1"/>
          </p:cNvSpPr>
          <p:nvPr>
            <p:ph type="subTitle" idx="2"/>
          </p:nvPr>
        </p:nvSpPr>
        <p:spPr>
          <a:xfrm>
            <a:off x="4645800" y="4514504"/>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0" name="Google Shape;310;p27"/>
          <p:cNvSpPr txBox="1">
            <a:spLocks noGrp="1"/>
          </p:cNvSpPr>
          <p:nvPr>
            <p:ph type="subTitle" idx="3"/>
          </p:nvPr>
        </p:nvSpPr>
        <p:spPr>
          <a:xfrm>
            <a:off x="8041432" y="3800404"/>
            <a:ext cx="2900400" cy="115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11" name="Google Shape;311;p27"/>
          <p:cNvSpPr txBox="1">
            <a:spLocks noGrp="1"/>
          </p:cNvSpPr>
          <p:nvPr>
            <p:ph type="subTitle" idx="4"/>
          </p:nvPr>
        </p:nvSpPr>
        <p:spPr>
          <a:xfrm>
            <a:off x="1250167" y="3197201"/>
            <a:ext cx="2900400" cy="70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312" name="Google Shape;312;p27"/>
          <p:cNvSpPr txBox="1">
            <a:spLocks noGrp="1"/>
          </p:cNvSpPr>
          <p:nvPr>
            <p:ph type="subTitle" idx="5"/>
          </p:nvPr>
        </p:nvSpPr>
        <p:spPr>
          <a:xfrm>
            <a:off x="4645800" y="3908401"/>
            <a:ext cx="2900400" cy="70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313" name="Google Shape;313;p27"/>
          <p:cNvSpPr txBox="1">
            <a:spLocks noGrp="1"/>
          </p:cNvSpPr>
          <p:nvPr>
            <p:ph type="subTitle" idx="6"/>
          </p:nvPr>
        </p:nvSpPr>
        <p:spPr>
          <a:xfrm>
            <a:off x="8041433" y="3194301"/>
            <a:ext cx="2900400" cy="7036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314" name="Google Shape;314;p27"/>
          <p:cNvSpPr/>
          <p:nvPr/>
        </p:nvSpPr>
        <p:spPr>
          <a:xfrm>
            <a:off x="11452870" y="62369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7"/>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6" name="Google Shape;316;p27"/>
          <p:cNvSpPr/>
          <p:nvPr/>
        </p:nvSpPr>
        <p:spPr>
          <a:xfrm>
            <a:off x="-1506375" y="-1696915"/>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7" name="Google Shape;317;p27"/>
          <p:cNvSpPr/>
          <p:nvPr/>
        </p:nvSpPr>
        <p:spPr>
          <a:xfrm>
            <a:off x="11548734" y="593351"/>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27"/>
          <p:cNvSpPr/>
          <p:nvPr/>
        </p:nvSpPr>
        <p:spPr>
          <a:xfrm>
            <a:off x="-1014732" y="4836499"/>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39313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58"/>
        <p:cNvGrpSpPr/>
        <p:nvPr/>
      </p:nvGrpSpPr>
      <p:grpSpPr>
        <a:xfrm>
          <a:off x="0" y="0"/>
          <a:ext cx="0" cy="0"/>
          <a:chOff x="0" y="0"/>
          <a:chExt cx="0" cy="0"/>
        </a:xfrm>
      </p:grpSpPr>
      <p:sp>
        <p:nvSpPr>
          <p:cNvPr id="59" name="Google Shape;59;p7"/>
          <p:cNvSpPr txBox="1">
            <a:spLocks noGrp="1"/>
          </p:cNvSpPr>
          <p:nvPr>
            <p:ph type="body" idx="1"/>
          </p:nvPr>
        </p:nvSpPr>
        <p:spPr>
          <a:xfrm>
            <a:off x="950800" y="2349100"/>
            <a:ext cx="4568000" cy="2996000"/>
          </a:xfrm>
          <a:prstGeom prst="rect">
            <a:avLst/>
          </a:prstGeom>
        </p:spPr>
        <p:txBody>
          <a:bodyPr spcFirstLastPara="1" wrap="square" lIns="91425" tIns="91425" rIns="91425" bIns="91425" anchor="t" anchorCtr="0">
            <a:noAutofit/>
          </a:bodyPr>
          <a:lstStyle>
            <a:lvl1pPr marL="609585" lvl="0" indent="-423323" rtl="0">
              <a:lnSpc>
                <a:spcPct val="100000"/>
              </a:lnSpc>
              <a:spcBef>
                <a:spcPts val="0"/>
              </a:spcBef>
              <a:spcAft>
                <a:spcPts val="0"/>
              </a:spcAft>
              <a:buSzPts val="1400"/>
              <a:buAutoNum type="arabicPeriod"/>
              <a:defRPr/>
            </a:lvl1pPr>
            <a:lvl2pPr marL="1219170" lvl="1" indent="-423323" rtl="0">
              <a:lnSpc>
                <a:spcPct val="115000"/>
              </a:lnSpc>
              <a:spcBef>
                <a:spcPts val="0"/>
              </a:spcBef>
              <a:spcAft>
                <a:spcPts val="0"/>
              </a:spcAft>
              <a:buSzPts val="1400"/>
              <a:buAutoNum type="alphaLcPeriod"/>
              <a:defRPr/>
            </a:lvl2pPr>
            <a:lvl3pPr marL="1828754" lvl="2" indent="-423323" rtl="0">
              <a:lnSpc>
                <a:spcPct val="115000"/>
              </a:lnSpc>
              <a:spcBef>
                <a:spcPts val="2133"/>
              </a:spcBef>
              <a:spcAft>
                <a:spcPts val="0"/>
              </a:spcAft>
              <a:buSzPts val="1400"/>
              <a:buAutoNum type="romanLcPeriod"/>
              <a:defRPr/>
            </a:lvl3pPr>
            <a:lvl4pPr marL="2438339" lvl="3" indent="-423323" rtl="0">
              <a:lnSpc>
                <a:spcPct val="115000"/>
              </a:lnSpc>
              <a:spcBef>
                <a:spcPts val="2133"/>
              </a:spcBef>
              <a:spcAft>
                <a:spcPts val="0"/>
              </a:spcAft>
              <a:buSzPts val="1400"/>
              <a:buAutoNum type="arabicPeriod"/>
              <a:defRPr/>
            </a:lvl4pPr>
            <a:lvl5pPr marL="3047924" lvl="4" indent="-423323" rtl="0">
              <a:lnSpc>
                <a:spcPct val="115000"/>
              </a:lnSpc>
              <a:spcBef>
                <a:spcPts val="2133"/>
              </a:spcBef>
              <a:spcAft>
                <a:spcPts val="0"/>
              </a:spcAft>
              <a:buSzPts val="1400"/>
              <a:buAutoNum type="alphaLcPeriod"/>
              <a:defRPr/>
            </a:lvl5pPr>
            <a:lvl6pPr marL="3657509" lvl="5" indent="-423323" rtl="0">
              <a:lnSpc>
                <a:spcPct val="115000"/>
              </a:lnSpc>
              <a:spcBef>
                <a:spcPts val="2133"/>
              </a:spcBef>
              <a:spcAft>
                <a:spcPts val="0"/>
              </a:spcAft>
              <a:buSzPts val="1400"/>
              <a:buAutoNum type="romanLcPeriod"/>
              <a:defRPr/>
            </a:lvl6pPr>
            <a:lvl7pPr marL="4267093" lvl="6" indent="-423323" rtl="0">
              <a:lnSpc>
                <a:spcPct val="115000"/>
              </a:lnSpc>
              <a:spcBef>
                <a:spcPts val="2133"/>
              </a:spcBef>
              <a:spcAft>
                <a:spcPts val="0"/>
              </a:spcAft>
              <a:buSzPts val="1400"/>
              <a:buAutoNum type="arabicPeriod"/>
              <a:defRPr/>
            </a:lvl7pPr>
            <a:lvl8pPr marL="4876678" lvl="7" indent="-423323" rtl="0">
              <a:lnSpc>
                <a:spcPct val="115000"/>
              </a:lnSpc>
              <a:spcBef>
                <a:spcPts val="2133"/>
              </a:spcBef>
              <a:spcAft>
                <a:spcPts val="0"/>
              </a:spcAft>
              <a:buSzPts val="1400"/>
              <a:buAutoNum type="alphaLcPeriod"/>
              <a:defRPr/>
            </a:lvl8pPr>
            <a:lvl9pPr marL="5486263" lvl="8" indent="-423323" rtl="0">
              <a:lnSpc>
                <a:spcPct val="115000"/>
              </a:lnSpc>
              <a:spcBef>
                <a:spcPts val="2133"/>
              </a:spcBef>
              <a:spcAft>
                <a:spcPts val="2133"/>
              </a:spcAft>
              <a:buSzPts val="1400"/>
              <a:buAutoNum type="romanLcPeriod"/>
              <a:defRPr/>
            </a:lvl9pPr>
          </a:lstStyle>
          <a:p>
            <a:endParaRPr/>
          </a:p>
        </p:txBody>
      </p:sp>
      <p:sp>
        <p:nvSpPr>
          <p:cNvPr id="60" name="Google Shape;60;p7"/>
          <p:cNvSpPr txBox="1">
            <a:spLocks noGrp="1"/>
          </p:cNvSpPr>
          <p:nvPr>
            <p:ph type="title"/>
          </p:nvPr>
        </p:nvSpPr>
        <p:spPr>
          <a:xfrm>
            <a:off x="950800" y="1512900"/>
            <a:ext cx="4568000" cy="836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61" name="Google Shape;61;p7"/>
          <p:cNvSpPr/>
          <p:nvPr/>
        </p:nvSpPr>
        <p:spPr>
          <a:xfrm rot="7810989" flipH="1">
            <a:off x="-611479" y="47054"/>
            <a:ext cx="3224100" cy="1344309"/>
          </a:xfrm>
          <a:custGeom>
            <a:avLst/>
            <a:gdLst/>
            <a:ahLst/>
            <a:cxnLst/>
            <a:rect l="l" t="t" r="r" b="b"/>
            <a:pathLst>
              <a:path w="72149" h="30083" extrusionOk="0">
                <a:moveTo>
                  <a:pt x="0" y="30083"/>
                </a:moveTo>
                <a:cubicBezTo>
                  <a:pt x="9222" y="28765"/>
                  <a:pt x="23810" y="19270"/>
                  <a:pt x="20140" y="10707"/>
                </a:cubicBezTo>
                <a:cubicBezTo>
                  <a:pt x="18728" y="7411"/>
                  <a:pt x="14499" y="4509"/>
                  <a:pt x="10962" y="5098"/>
                </a:cubicBezTo>
                <a:cubicBezTo>
                  <a:pt x="4814" y="6123"/>
                  <a:pt x="3934" y="18268"/>
                  <a:pt x="7393" y="23454"/>
                </a:cubicBezTo>
                <a:cubicBezTo>
                  <a:pt x="12324" y="30848"/>
                  <a:pt x="26512" y="31189"/>
                  <a:pt x="33907" y="26259"/>
                </a:cubicBezTo>
                <a:cubicBezTo>
                  <a:pt x="40485" y="21874"/>
                  <a:pt x="37945" y="9342"/>
                  <a:pt x="44615" y="5098"/>
                </a:cubicBezTo>
                <a:cubicBezTo>
                  <a:pt x="50879" y="1113"/>
                  <a:pt x="59370" y="7138"/>
                  <a:pt x="66795" y="7138"/>
                </a:cubicBezTo>
                <a:cubicBezTo>
                  <a:pt x="69769" y="7138"/>
                  <a:pt x="72149" y="2974"/>
                  <a:pt x="72149" y="0"/>
                </a:cubicBezTo>
              </a:path>
            </a:pathLst>
          </a:custGeom>
          <a:noFill/>
          <a:ln w="76200" cap="rnd" cmpd="sng">
            <a:solidFill>
              <a:schemeClr val="accent3"/>
            </a:solidFill>
            <a:prstDash val="solid"/>
            <a:round/>
            <a:headEnd type="none" w="med" len="med"/>
            <a:tailEnd type="none" w="med" len="med"/>
          </a:ln>
        </p:spPr>
      </p:sp>
      <p:sp>
        <p:nvSpPr>
          <p:cNvPr id="62" name="Google Shape;62;p7"/>
          <p:cNvSpPr/>
          <p:nvPr/>
        </p:nvSpPr>
        <p:spPr>
          <a:xfrm rot="768374">
            <a:off x="-1317437" y="-1246007"/>
            <a:ext cx="4019015" cy="2594732"/>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3" name="Google Shape;63;p7"/>
          <p:cNvSpPr/>
          <p:nvPr/>
        </p:nvSpPr>
        <p:spPr>
          <a:xfrm rot="1014119">
            <a:off x="-842010" y="5921256"/>
            <a:ext cx="2738425" cy="1624747"/>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Tree>
    <p:extLst>
      <p:ext uri="{BB962C8B-B14F-4D97-AF65-F5344CB8AC3E}">
        <p14:creationId xmlns:p14="http://schemas.microsoft.com/office/powerpoint/2010/main" val="102444366"/>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19"/>
        <p:cNvGrpSpPr/>
        <p:nvPr/>
      </p:nvGrpSpPr>
      <p:grpSpPr>
        <a:xfrm>
          <a:off x="0" y="0"/>
          <a:ext cx="0" cy="0"/>
          <a:chOff x="0" y="0"/>
          <a:chExt cx="0" cy="0"/>
        </a:xfrm>
      </p:grpSpPr>
      <p:pic>
        <p:nvPicPr>
          <p:cNvPr id="320" name="Google Shape;320;p28"/>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321" name="Google Shape;321;p28"/>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2" name="Google Shape;322;p28"/>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3" name="Google Shape;323;p28"/>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4" name="Google Shape;324;p28"/>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25" name="Google Shape;325;p28"/>
          <p:cNvSpPr txBox="1">
            <a:spLocks noGrp="1"/>
          </p:cNvSpPr>
          <p:nvPr>
            <p:ph type="subTitle" idx="1"/>
          </p:nvPr>
        </p:nvSpPr>
        <p:spPr>
          <a:xfrm>
            <a:off x="1432300" y="4621005"/>
            <a:ext cx="2791200" cy="82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6" name="Google Shape;326;p28"/>
          <p:cNvSpPr txBox="1">
            <a:spLocks noGrp="1"/>
          </p:cNvSpPr>
          <p:nvPr>
            <p:ph type="subTitle" idx="2"/>
          </p:nvPr>
        </p:nvSpPr>
        <p:spPr>
          <a:xfrm>
            <a:off x="4700303" y="4621005"/>
            <a:ext cx="2791200" cy="82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7" name="Google Shape;327;p28"/>
          <p:cNvSpPr txBox="1">
            <a:spLocks noGrp="1"/>
          </p:cNvSpPr>
          <p:nvPr>
            <p:ph type="subTitle" idx="3"/>
          </p:nvPr>
        </p:nvSpPr>
        <p:spPr>
          <a:xfrm>
            <a:off x="7968312" y="4621005"/>
            <a:ext cx="2791200" cy="824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28" name="Google Shape;328;p28"/>
          <p:cNvSpPr txBox="1">
            <a:spLocks noGrp="1"/>
          </p:cNvSpPr>
          <p:nvPr>
            <p:ph type="subTitle" idx="4"/>
          </p:nvPr>
        </p:nvSpPr>
        <p:spPr>
          <a:xfrm>
            <a:off x="1432300" y="4139287"/>
            <a:ext cx="2791200" cy="67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329" name="Google Shape;329;p28"/>
          <p:cNvSpPr txBox="1">
            <a:spLocks noGrp="1"/>
          </p:cNvSpPr>
          <p:nvPr>
            <p:ph type="subTitle" idx="5"/>
          </p:nvPr>
        </p:nvSpPr>
        <p:spPr>
          <a:xfrm>
            <a:off x="4700307" y="4139287"/>
            <a:ext cx="2791200" cy="67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330" name="Google Shape;330;p28"/>
          <p:cNvSpPr txBox="1">
            <a:spLocks noGrp="1"/>
          </p:cNvSpPr>
          <p:nvPr>
            <p:ph type="subTitle" idx="6"/>
          </p:nvPr>
        </p:nvSpPr>
        <p:spPr>
          <a:xfrm>
            <a:off x="7968313" y="4139287"/>
            <a:ext cx="2791200" cy="6772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331" name="Google Shape;331;p28"/>
          <p:cNvSpPr/>
          <p:nvPr/>
        </p:nvSpPr>
        <p:spPr>
          <a:xfrm>
            <a:off x="11452870" y="62369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2" name="Google Shape;332;p28"/>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3" name="Google Shape;333;p28"/>
          <p:cNvSpPr/>
          <p:nvPr/>
        </p:nvSpPr>
        <p:spPr>
          <a:xfrm>
            <a:off x="-1506375" y="-1696915"/>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4" name="Google Shape;334;p28"/>
          <p:cNvSpPr/>
          <p:nvPr/>
        </p:nvSpPr>
        <p:spPr>
          <a:xfrm>
            <a:off x="11548734" y="593351"/>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5" name="Google Shape;335;p28"/>
          <p:cNvSpPr/>
          <p:nvPr/>
        </p:nvSpPr>
        <p:spPr>
          <a:xfrm>
            <a:off x="-1066099" y="4816499"/>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0334762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36"/>
        <p:cNvGrpSpPr/>
        <p:nvPr/>
      </p:nvGrpSpPr>
      <p:grpSpPr>
        <a:xfrm>
          <a:off x="0" y="0"/>
          <a:ext cx="0" cy="0"/>
          <a:chOff x="0" y="0"/>
          <a:chExt cx="0" cy="0"/>
        </a:xfrm>
      </p:grpSpPr>
      <p:pic>
        <p:nvPicPr>
          <p:cNvPr id="337" name="Google Shape;337;p29"/>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338" name="Google Shape;338;p29"/>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9" name="Google Shape;339;p29"/>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9"/>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1" name="Google Shape;341;p29"/>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42" name="Google Shape;342;p29"/>
          <p:cNvSpPr txBox="1">
            <a:spLocks noGrp="1"/>
          </p:cNvSpPr>
          <p:nvPr>
            <p:ph type="subTitle" idx="1"/>
          </p:nvPr>
        </p:nvSpPr>
        <p:spPr>
          <a:xfrm>
            <a:off x="5929135" y="2221119"/>
            <a:ext cx="4730000" cy="50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43" name="Google Shape;343;p29"/>
          <p:cNvSpPr txBox="1">
            <a:spLocks noGrp="1"/>
          </p:cNvSpPr>
          <p:nvPr>
            <p:ph type="subTitle" idx="2"/>
          </p:nvPr>
        </p:nvSpPr>
        <p:spPr>
          <a:xfrm>
            <a:off x="5070335" y="3215547"/>
            <a:ext cx="47296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44" name="Google Shape;344;p29"/>
          <p:cNvSpPr txBox="1">
            <a:spLocks noGrp="1"/>
          </p:cNvSpPr>
          <p:nvPr>
            <p:ph type="subTitle" idx="3"/>
          </p:nvPr>
        </p:nvSpPr>
        <p:spPr>
          <a:xfrm>
            <a:off x="4174768" y="4207175"/>
            <a:ext cx="47300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45" name="Google Shape;345;p29"/>
          <p:cNvSpPr txBox="1">
            <a:spLocks noGrp="1"/>
          </p:cNvSpPr>
          <p:nvPr>
            <p:ph type="subTitle" idx="4"/>
          </p:nvPr>
        </p:nvSpPr>
        <p:spPr>
          <a:xfrm>
            <a:off x="3204568" y="5198804"/>
            <a:ext cx="4729600" cy="500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46" name="Google Shape;346;p29"/>
          <p:cNvSpPr txBox="1">
            <a:spLocks noGrp="1"/>
          </p:cNvSpPr>
          <p:nvPr>
            <p:ph type="subTitle" idx="5"/>
          </p:nvPr>
        </p:nvSpPr>
        <p:spPr>
          <a:xfrm>
            <a:off x="5929135" y="1923500"/>
            <a:ext cx="47296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347" name="Google Shape;347;p29"/>
          <p:cNvSpPr txBox="1">
            <a:spLocks noGrp="1"/>
          </p:cNvSpPr>
          <p:nvPr>
            <p:ph type="subTitle" idx="6"/>
          </p:nvPr>
        </p:nvSpPr>
        <p:spPr>
          <a:xfrm>
            <a:off x="4174768" y="3913635"/>
            <a:ext cx="47296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348" name="Google Shape;348;p29"/>
          <p:cNvSpPr txBox="1">
            <a:spLocks noGrp="1"/>
          </p:cNvSpPr>
          <p:nvPr>
            <p:ph type="subTitle" idx="7"/>
          </p:nvPr>
        </p:nvSpPr>
        <p:spPr>
          <a:xfrm>
            <a:off x="5070335" y="2913897"/>
            <a:ext cx="47296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349" name="Google Shape;349;p29"/>
          <p:cNvSpPr txBox="1">
            <a:spLocks noGrp="1"/>
          </p:cNvSpPr>
          <p:nvPr>
            <p:ph type="subTitle" idx="8"/>
          </p:nvPr>
        </p:nvSpPr>
        <p:spPr>
          <a:xfrm>
            <a:off x="3204568" y="4901180"/>
            <a:ext cx="4729600" cy="5028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350" name="Google Shape;350;p29"/>
          <p:cNvSpPr/>
          <p:nvPr/>
        </p:nvSpPr>
        <p:spPr>
          <a:xfrm>
            <a:off x="11722270" y="34692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1" name="Google Shape;351;p29"/>
          <p:cNvSpPr/>
          <p:nvPr/>
        </p:nvSpPr>
        <p:spPr>
          <a:xfrm>
            <a:off x="10584438" y="118368"/>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2" name="Google Shape;352;p29"/>
          <p:cNvSpPr/>
          <p:nvPr/>
        </p:nvSpPr>
        <p:spPr>
          <a:xfrm>
            <a:off x="11241025" y="-971515"/>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3" name="Google Shape;353;p29"/>
          <p:cNvSpPr/>
          <p:nvPr/>
        </p:nvSpPr>
        <p:spPr>
          <a:xfrm>
            <a:off x="4908768" y="6481151"/>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4" name="Google Shape;354;p29"/>
          <p:cNvSpPr/>
          <p:nvPr/>
        </p:nvSpPr>
        <p:spPr>
          <a:xfrm>
            <a:off x="-754166" y="-73301"/>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49144372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355"/>
        <p:cNvGrpSpPr/>
        <p:nvPr/>
      </p:nvGrpSpPr>
      <p:grpSpPr>
        <a:xfrm>
          <a:off x="0" y="0"/>
          <a:ext cx="0" cy="0"/>
          <a:chOff x="0" y="0"/>
          <a:chExt cx="0" cy="0"/>
        </a:xfrm>
      </p:grpSpPr>
      <p:pic>
        <p:nvPicPr>
          <p:cNvPr id="356" name="Google Shape;356;p30"/>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357" name="Google Shape;357;p30"/>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8" name="Google Shape;358;p30"/>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9" name="Google Shape;359;p30"/>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0" name="Google Shape;360;p30"/>
          <p:cNvSpPr txBox="1">
            <a:spLocks noGrp="1"/>
          </p:cNvSpPr>
          <p:nvPr>
            <p:ph type="subTitle" idx="1"/>
          </p:nvPr>
        </p:nvSpPr>
        <p:spPr>
          <a:xfrm>
            <a:off x="8070327" y="4552839"/>
            <a:ext cx="26376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361" name="Google Shape;361;p30"/>
          <p:cNvSpPr/>
          <p:nvPr/>
        </p:nvSpPr>
        <p:spPr>
          <a:xfrm>
            <a:off x="9273003" y="65686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2" name="Google Shape;362;p30"/>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3" name="Google Shape;363;p30"/>
          <p:cNvSpPr/>
          <p:nvPr/>
        </p:nvSpPr>
        <p:spPr>
          <a:xfrm>
            <a:off x="3416692" y="-2257315"/>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4" name="Google Shape;364;p30"/>
          <p:cNvSpPr/>
          <p:nvPr/>
        </p:nvSpPr>
        <p:spPr>
          <a:xfrm>
            <a:off x="-668766" y="-1025866"/>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5" name="Google Shape;365;p30"/>
          <p:cNvSpPr/>
          <p:nvPr/>
        </p:nvSpPr>
        <p:spPr>
          <a:xfrm>
            <a:off x="4980335" y="6394765"/>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6" name="Google Shape;366;p30"/>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67" name="Google Shape;367;p30"/>
          <p:cNvSpPr txBox="1">
            <a:spLocks noGrp="1"/>
          </p:cNvSpPr>
          <p:nvPr>
            <p:ph type="subTitle" idx="2"/>
          </p:nvPr>
        </p:nvSpPr>
        <p:spPr>
          <a:xfrm>
            <a:off x="1478873" y="2818072"/>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8" name="Google Shape;368;p30"/>
          <p:cNvSpPr txBox="1">
            <a:spLocks noGrp="1"/>
          </p:cNvSpPr>
          <p:nvPr>
            <p:ph type="subTitle" idx="3"/>
          </p:nvPr>
        </p:nvSpPr>
        <p:spPr>
          <a:xfrm>
            <a:off x="4772000" y="2818072"/>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69" name="Google Shape;369;p30"/>
          <p:cNvSpPr txBox="1">
            <a:spLocks noGrp="1"/>
          </p:cNvSpPr>
          <p:nvPr>
            <p:ph type="subTitle" idx="4"/>
          </p:nvPr>
        </p:nvSpPr>
        <p:spPr>
          <a:xfrm>
            <a:off x="1478873" y="4830872"/>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0" name="Google Shape;370;p30"/>
          <p:cNvSpPr txBox="1">
            <a:spLocks noGrp="1"/>
          </p:cNvSpPr>
          <p:nvPr>
            <p:ph type="subTitle" idx="5"/>
          </p:nvPr>
        </p:nvSpPr>
        <p:spPr>
          <a:xfrm>
            <a:off x="4772000" y="4830872"/>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1" name="Google Shape;371;p30"/>
          <p:cNvSpPr txBox="1">
            <a:spLocks noGrp="1"/>
          </p:cNvSpPr>
          <p:nvPr>
            <p:ph type="subTitle" idx="6"/>
          </p:nvPr>
        </p:nvSpPr>
        <p:spPr>
          <a:xfrm>
            <a:off x="8065127" y="2818072"/>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2" name="Google Shape;372;p30"/>
          <p:cNvSpPr txBox="1">
            <a:spLocks noGrp="1"/>
          </p:cNvSpPr>
          <p:nvPr>
            <p:ph type="subTitle" idx="7"/>
          </p:nvPr>
        </p:nvSpPr>
        <p:spPr>
          <a:xfrm>
            <a:off x="8065127" y="4830872"/>
            <a:ext cx="2648000" cy="64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373" name="Google Shape;373;p30"/>
          <p:cNvSpPr txBox="1">
            <a:spLocks noGrp="1"/>
          </p:cNvSpPr>
          <p:nvPr>
            <p:ph type="subTitle" idx="8"/>
          </p:nvPr>
        </p:nvSpPr>
        <p:spPr>
          <a:xfrm>
            <a:off x="1484073" y="2541556"/>
            <a:ext cx="26376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374" name="Google Shape;374;p30"/>
          <p:cNvSpPr txBox="1">
            <a:spLocks noGrp="1"/>
          </p:cNvSpPr>
          <p:nvPr>
            <p:ph type="subTitle" idx="9"/>
          </p:nvPr>
        </p:nvSpPr>
        <p:spPr>
          <a:xfrm>
            <a:off x="4777200" y="2541556"/>
            <a:ext cx="26376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375" name="Google Shape;375;p30"/>
          <p:cNvSpPr txBox="1">
            <a:spLocks noGrp="1"/>
          </p:cNvSpPr>
          <p:nvPr>
            <p:ph type="subTitle" idx="13"/>
          </p:nvPr>
        </p:nvSpPr>
        <p:spPr>
          <a:xfrm>
            <a:off x="8070327" y="2541556"/>
            <a:ext cx="26376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376" name="Google Shape;376;p30"/>
          <p:cNvSpPr txBox="1">
            <a:spLocks noGrp="1"/>
          </p:cNvSpPr>
          <p:nvPr>
            <p:ph type="subTitle" idx="14"/>
          </p:nvPr>
        </p:nvSpPr>
        <p:spPr>
          <a:xfrm>
            <a:off x="1484073" y="4552839"/>
            <a:ext cx="26376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
        <p:nvSpPr>
          <p:cNvPr id="377" name="Google Shape;377;p30"/>
          <p:cNvSpPr txBox="1">
            <a:spLocks noGrp="1"/>
          </p:cNvSpPr>
          <p:nvPr>
            <p:ph type="subTitle" idx="15"/>
          </p:nvPr>
        </p:nvSpPr>
        <p:spPr>
          <a:xfrm>
            <a:off x="4777200" y="4552839"/>
            <a:ext cx="2637600" cy="5028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SzPts val="2400"/>
              <a:buFont typeface="Titan One"/>
              <a:buNone/>
              <a:defRPr sz="3200">
                <a:latin typeface="Titan One"/>
                <a:ea typeface="Titan One"/>
                <a:cs typeface="Titan One"/>
                <a:sym typeface="Titan One"/>
              </a:defRPr>
            </a:lvl2pPr>
            <a:lvl3pPr lvl="2" algn="ctr" rtl="0">
              <a:lnSpc>
                <a:spcPct val="100000"/>
              </a:lnSpc>
              <a:spcBef>
                <a:spcPts val="0"/>
              </a:spcBef>
              <a:spcAft>
                <a:spcPts val="0"/>
              </a:spcAft>
              <a:buSzPts val="2400"/>
              <a:buFont typeface="Titan One"/>
              <a:buNone/>
              <a:defRPr sz="3200">
                <a:latin typeface="Titan One"/>
                <a:ea typeface="Titan One"/>
                <a:cs typeface="Titan One"/>
                <a:sym typeface="Titan One"/>
              </a:defRPr>
            </a:lvl3pPr>
            <a:lvl4pPr lvl="3" algn="ctr" rtl="0">
              <a:lnSpc>
                <a:spcPct val="100000"/>
              </a:lnSpc>
              <a:spcBef>
                <a:spcPts val="0"/>
              </a:spcBef>
              <a:spcAft>
                <a:spcPts val="0"/>
              </a:spcAft>
              <a:buSzPts val="2400"/>
              <a:buFont typeface="Titan One"/>
              <a:buNone/>
              <a:defRPr sz="3200">
                <a:latin typeface="Titan One"/>
                <a:ea typeface="Titan One"/>
                <a:cs typeface="Titan One"/>
                <a:sym typeface="Titan One"/>
              </a:defRPr>
            </a:lvl4pPr>
            <a:lvl5pPr lvl="4" algn="ctr" rtl="0">
              <a:lnSpc>
                <a:spcPct val="100000"/>
              </a:lnSpc>
              <a:spcBef>
                <a:spcPts val="0"/>
              </a:spcBef>
              <a:spcAft>
                <a:spcPts val="0"/>
              </a:spcAft>
              <a:buSzPts val="2400"/>
              <a:buFont typeface="Titan One"/>
              <a:buNone/>
              <a:defRPr sz="3200">
                <a:latin typeface="Titan One"/>
                <a:ea typeface="Titan One"/>
                <a:cs typeface="Titan One"/>
                <a:sym typeface="Titan One"/>
              </a:defRPr>
            </a:lvl5pPr>
            <a:lvl6pPr lvl="5" algn="ctr" rtl="0">
              <a:lnSpc>
                <a:spcPct val="100000"/>
              </a:lnSpc>
              <a:spcBef>
                <a:spcPts val="0"/>
              </a:spcBef>
              <a:spcAft>
                <a:spcPts val="0"/>
              </a:spcAft>
              <a:buSzPts val="2400"/>
              <a:buFont typeface="Titan One"/>
              <a:buNone/>
              <a:defRPr sz="3200">
                <a:latin typeface="Titan One"/>
                <a:ea typeface="Titan One"/>
                <a:cs typeface="Titan One"/>
                <a:sym typeface="Titan One"/>
              </a:defRPr>
            </a:lvl6pPr>
            <a:lvl7pPr lvl="6" algn="ctr" rtl="0">
              <a:lnSpc>
                <a:spcPct val="100000"/>
              </a:lnSpc>
              <a:spcBef>
                <a:spcPts val="0"/>
              </a:spcBef>
              <a:spcAft>
                <a:spcPts val="0"/>
              </a:spcAft>
              <a:buSzPts val="2400"/>
              <a:buFont typeface="Titan One"/>
              <a:buNone/>
              <a:defRPr sz="3200">
                <a:latin typeface="Titan One"/>
                <a:ea typeface="Titan One"/>
                <a:cs typeface="Titan One"/>
                <a:sym typeface="Titan One"/>
              </a:defRPr>
            </a:lvl7pPr>
            <a:lvl8pPr lvl="7" algn="ctr" rtl="0">
              <a:lnSpc>
                <a:spcPct val="100000"/>
              </a:lnSpc>
              <a:spcBef>
                <a:spcPts val="0"/>
              </a:spcBef>
              <a:spcAft>
                <a:spcPts val="0"/>
              </a:spcAft>
              <a:buSzPts val="2400"/>
              <a:buFont typeface="Titan One"/>
              <a:buNone/>
              <a:defRPr sz="3200">
                <a:latin typeface="Titan One"/>
                <a:ea typeface="Titan One"/>
                <a:cs typeface="Titan One"/>
                <a:sym typeface="Titan One"/>
              </a:defRPr>
            </a:lvl8pPr>
            <a:lvl9pPr lvl="8" algn="ctr" rtl="0">
              <a:lnSpc>
                <a:spcPct val="100000"/>
              </a:lnSpc>
              <a:spcBef>
                <a:spcPts val="0"/>
              </a:spcBef>
              <a:spcAft>
                <a:spcPts val="0"/>
              </a:spcAft>
              <a:buSzPts val="2400"/>
              <a:buFont typeface="Titan One"/>
              <a:buNone/>
              <a:defRPr sz="3200">
                <a:latin typeface="Titan One"/>
                <a:ea typeface="Titan One"/>
                <a:cs typeface="Titan One"/>
                <a:sym typeface="Titan One"/>
              </a:defRPr>
            </a:lvl9pPr>
          </a:lstStyle>
          <a:p>
            <a:endParaRPr/>
          </a:p>
        </p:txBody>
      </p:sp>
    </p:spTree>
    <p:extLst>
      <p:ext uri="{BB962C8B-B14F-4D97-AF65-F5344CB8AC3E}">
        <p14:creationId xmlns:p14="http://schemas.microsoft.com/office/powerpoint/2010/main" val="39790789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378"/>
        <p:cNvGrpSpPr/>
        <p:nvPr/>
      </p:nvGrpSpPr>
      <p:grpSpPr>
        <a:xfrm>
          <a:off x="0" y="0"/>
          <a:ext cx="0" cy="0"/>
          <a:chOff x="0" y="0"/>
          <a:chExt cx="0" cy="0"/>
        </a:xfrm>
      </p:grpSpPr>
      <p:pic>
        <p:nvPicPr>
          <p:cNvPr id="379" name="Google Shape;379;p31"/>
          <p:cNvPicPr preferRelativeResize="0"/>
          <p:nvPr/>
        </p:nvPicPr>
        <p:blipFill>
          <a:blip r:embed="rId2">
            <a:alphaModFix amt="10000"/>
          </a:blip>
          <a:stretch>
            <a:fillRect/>
          </a:stretch>
        </p:blipFill>
        <p:spPr>
          <a:xfrm>
            <a:off x="1" y="24493"/>
            <a:ext cx="12192004" cy="6863432"/>
          </a:xfrm>
          <a:prstGeom prst="rect">
            <a:avLst/>
          </a:prstGeom>
          <a:noFill/>
          <a:ln>
            <a:noFill/>
          </a:ln>
        </p:spPr>
      </p:pic>
      <p:sp>
        <p:nvSpPr>
          <p:cNvPr id="380" name="Google Shape;380;p31"/>
          <p:cNvSpPr/>
          <p:nvPr/>
        </p:nvSpPr>
        <p:spPr>
          <a:xfrm>
            <a:off x="-97633" y="5958856"/>
            <a:ext cx="12496321" cy="1048091"/>
          </a:xfrm>
          <a:custGeom>
            <a:avLst/>
            <a:gdLst/>
            <a:ahLst/>
            <a:cxnLst/>
            <a:rect l="l" t="t" r="r" b="b"/>
            <a:pathLst>
              <a:path w="188966" h="44093" extrusionOk="0">
                <a:moveTo>
                  <a:pt x="1" y="1"/>
                </a:moveTo>
                <a:lnTo>
                  <a:pt x="1" y="44093"/>
                </a:lnTo>
                <a:lnTo>
                  <a:pt x="188965" y="44093"/>
                </a:lnTo>
                <a:lnTo>
                  <a:pt x="188965" y="1"/>
                </a:ln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1" name="Google Shape;381;p31"/>
          <p:cNvSpPr/>
          <p:nvPr/>
        </p:nvSpPr>
        <p:spPr>
          <a:xfrm>
            <a:off x="-97633" y="5822208"/>
            <a:ext cx="12496321" cy="136672"/>
          </a:xfrm>
          <a:custGeom>
            <a:avLst/>
            <a:gdLst/>
            <a:ahLst/>
            <a:cxnLst/>
            <a:rect l="l" t="t" r="r" b="b"/>
            <a:pathLst>
              <a:path w="188966" h="4032" extrusionOk="0">
                <a:moveTo>
                  <a:pt x="1" y="1"/>
                </a:moveTo>
                <a:lnTo>
                  <a:pt x="1" y="4032"/>
                </a:lnTo>
                <a:lnTo>
                  <a:pt x="188965" y="4032"/>
                </a:lnTo>
                <a:lnTo>
                  <a:pt x="188965" y="1"/>
                </a:ln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2" name="Google Shape;382;p31"/>
          <p:cNvSpPr/>
          <p:nvPr/>
        </p:nvSpPr>
        <p:spPr>
          <a:xfrm>
            <a:off x="959767" y="723933"/>
            <a:ext cx="10272400" cy="5410000"/>
          </a:xfrm>
          <a:prstGeom prst="roundRect">
            <a:avLst>
              <a:gd name="adj" fmla="val 13232"/>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3" name="Google Shape;383;p31"/>
          <p:cNvSpPr/>
          <p:nvPr/>
        </p:nvSpPr>
        <p:spPr>
          <a:xfrm>
            <a:off x="1060108" y="823768"/>
            <a:ext cx="10071600" cy="5210400"/>
          </a:xfrm>
          <a:prstGeom prst="roundRect">
            <a:avLst>
              <a:gd name="adj" fmla="val 1323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4" name="Google Shape;384;p31"/>
          <p:cNvSpPr txBox="1">
            <a:spLocks noGrp="1"/>
          </p:cNvSpPr>
          <p:nvPr>
            <p:ph type="title" hasCustomPrompt="1"/>
          </p:nvPr>
        </p:nvSpPr>
        <p:spPr>
          <a:xfrm>
            <a:off x="4081333" y="4197127"/>
            <a:ext cx="5602400" cy="8604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lt1"/>
              </a:buClr>
              <a:buSzPts val="6000"/>
              <a:buNone/>
              <a:defRPr>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85" name="Google Shape;385;p31"/>
          <p:cNvSpPr txBox="1">
            <a:spLocks noGrp="1"/>
          </p:cNvSpPr>
          <p:nvPr>
            <p:ph type="title" idx="2" hasCustomPrompt="1"/>
          </p:nvPr>
        </p:nvSpPr>
        <p:spPr>
          <a:xfrm>
            <a:off x="4081333" y="1303233"/>
            <a:ext cx="5602400" cy="8604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lt1"/>
              </a:buClr>
              <a:buSzPts val="6000"/>
              <a:buNone/>
              <a:defRPr>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86" name="Google Shape;386;p31"/>
          <p:cNvSpPr txBox="1">
            <a:spLocks noGrp="1"/>
          </p:cNvSpPr>
          <p:nvPr>
            <p:ph type="subTitle" idx="1"/>
          </p:nvPr>
        </p:nvSpPr>
        <p:spPr>
          <a:xfrm>
            <a:off x="4081333" y="1999488"/>
            <a:ext cx="5602400" cy="6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PT Sans"/>
              <a:buNone/>
              <a:defRPr sz="2133">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387" name="Google Shape;387;p31"/>
          <p:cNvSpPr txBox="1">
            <a:spLocks noGrp="1"/>
          </p:cNvSpPr>
          <p:nvPr>
            <p:ph type="title" idx="3" hasCustomPrompt="1"/>
          </p:nvPr>
        </p:nvSpPr>
        <p:spPr>
          <a:xfrm>
            <a:off x="4081333" y="2750180"/>
            <a:ext cx="5602400" cy="860400"/>
          </a:xfrm>
          <a:prstGeom prst="rect">
            <a:avLst/>
          </a:prstGeom>
          <a:noFill/>
        </p:spPr>
        <p:txBody>
          <a:bodyPr spcFirstLastPara="1" wrap="square" lIns="91425" tIns="91425" rIns="91425" bIns="91425" anchor="b" anchorCtr="0">
            <a:noAutofit/>
          </a:bodyPr>
          <a:lstStyle>
            <a:lvl1pPr lvl="0" algn="r" rtl="0">
              <a:spcBef>
                <a:spcPts val="0"/>
              </a:spcBef>
              <a:spcAft>
                <a:spcPts val="0"/>
              </a:spcAft>
              <a:buClr>
                <a:schemeClr val="lt1"/>
              </a:buClr>
              <a:buSzPts val="6000"/>
              <a:buNone/>
              <a:defRPr>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88" name="Google Shape;388;p31"/>
          <p:cNvSpPr txBox="1">
            <a:spLocks noGrp="1"/>
          </p:cNvSpPr>
          <p:nvPr>
            <p:ph type="subTitle" idx="4"/>
          </p:nvPr>
        </p:nvSpPr>
        <p:spPr>
          <a:xfrm>
            <a:off x="4081333" y="3446435"/>
            <a:ext cx="5602400" cy="6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PT Sans"/>
              <a:buNone/>
              <a:defRPr sz="2133">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389" name="Google Shape;389;p31"/>
          <p:cNvSpPr txBox="1">
            <a:spLocks noGrp="1"/>
          </p:cNvSpPr>
          <p:nvPr>
            <p:ph type="subTitle" idx="5"/>
          </p:nvPr>
        </p:nvSpPr>
        <p:spPr>
          <a:xfrm>
            <a:off x="4081333" y="4893381"/>
            <a:ext cx="5602400" cy="670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Clr>
                <a:schemeClr val="dk1"/>
              </a:buClr>
              <a:buSzPts val="2400"/>
              <a:buFont typeface="PT Sans"/>
              <a:buNone/>
              <a:defRPr sz="2133">
                <a:solidFill>
                  <a:schemeClr val="dk1"/>
                </a:solidFill>
              </a:defRPr>
            </a:lvl1pPr>
            <a:lvl2pPr lvl="1" algn="ctr" rtl="0">
              <a:lnSpc>
                <a:spcPct val="100000"/>
              </a:lnSpc>
              <a:spcBef>
                <a:spcPts val="0"/>
              </a:spcBef>
              <a:spcAft>
                <a:spcPts val="0"/>
              </a:spcAft>
              <a:buClr>
                <a:schemeClr val="dk1"/>
              </a:buClr>
              <a:buSzPts val="2100"/>
              <a:buNone/>
              <a:defRPr sz="2800">
                <a:solidFill>
                  <a:schemeClr val="dk1"/>
                </a:solidFill>
              </a:defRPr>
            </a:lvl2pPr>
            <a:lvl3pPr lvl="2" algn="ctr" rtl="0">
              <a:lnSpc>
                <a:spcPct val="100000"/>
              </a:lnSpc>
              <a:spcBef>
                <a:spcPts val="0"/>
              </a:spcBef>
              <a:spcAft>
                <a:spcPts val="0"/>
              </a:spcAft>
              <a:buClr>
                <a:schemeClr val="dk1"/>
              </a:buClr>
              <a:buSzPts val="2100"/>
              <a:buNone/>
              <a:defRPr sz="2800">
                <a:solidFill>
                  <a:schemeClr val="dk1"/>
                </a:solidFill>
              </a:defRPr>
            </a:lvl3pPr>
            <a:lvl4pPr lvl="3"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4pPr>
            <a:lvl5pPr lvl="4"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5pPr>
            <a:lvl6pPr lvl="5"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6pPr>
            <a:lvl7pPr lvl="6"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7pPr>
            <a:lvl8pPr lvl="7"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8pPr>
            <a:lvl9pPr lvl="8" algn="ctr" rtl="0">
              <a:lnSpc>
                <a:spcPct val="100000"/>
              </a:lnSpc>
              <a:spcBef>
                <a:spcPts val="0"/>
              </a:spcBef>
              <a:spcAft>
                <a:spcPts val="0"/>
              </a:spcAft>
              <a:buClr>
                <a:schemeClr val="dk1"/>
              </a:buClr>
              <a:buSzPts val="2100"/>
              <a:buFont typeface="PT Sans"/>
              <a:buNone/>
              <a:defRPr sz="2800">
                <a:solidFill>
                  <a:schemeClr val="dk1"/>
                </a:solidFill>
                <a:latin typeface="PT Sans"/>
                <a:ea typeface="PT Sans"/>
                <a:cs typeface="PT Sans"/>
                <a:sym typeface="PT Sans"/>
              </a:defRPr>
            </a:lvl9pPr>
          </a:lstStyle>
          <a:p>
            <a:endParaRPr/>
          </a:p>
        </p:txBody>
      </p:sp>
      <p:sp>
        <p:nvSpPr>
          <p:cNvPr id="390" name="Google Shape;390;p31"/>
          <p:cNvSpPr/>
          <p:nvPr/>
        </p:nvSpPr>
        <p:spPr>
          <a:xfrm>
            <a:off x="11452870" y="80692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1" name="Google Shape;391;p31"/>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2" name="Google Shape;392;p31"/>
          <p:cNvSpPr/>
          <p:nvPr/>
        </p:nvSpPr>
        <p:spPr>
          <a:xfrm>
            <a:off x="7317135" y="-1130768"/>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72248278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Numbers and text 1">
  <p:cSld name="Numbers and text 1">
    <p:spTree>
      <p:nvGrpSpPr>
        <p:cNvPr id="1" name="Shape 393"/>
        <p:cNvGrpSpPr/>
        <p:nvPr/>
      </p:nvGrpSpPr>
      <p:grpSpPr>
        <a:xfrm>
          <a:off x="0" y="0"/>
          <a:ext cx="0" cy="0"/>
          <a:chOff x="0" y="0"/>
          <a:chExt cx="0" cy="0"/>
        </a:xfrm>
      </p:grpSpPr>
      <p:pic>
        <p:nvPicPr>
          <p:cNvPr id="394" name="Google Shape;394;p32"/>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395" name="Google Shape;395;p32"/>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6" name="Google Shape;396;p32"/>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7" name="Google Shape;397;p32"/>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8" name="Google Shape;398;p32"/>
          <p:cNvSpPr txBox="1">
            <a:spLocks noGrp="1"/>
          </p:cNvSpPr>
          <p:nvPr>
            <p:ph type="title" hasCustomPrompt="1"/>
          </p:nvPr>
        </p:nvSpPr>
        <p:spPr>
          <a:xfrm>
            <a:off x="1454333" y="3791900"/>
            <a:ext cx="2776000" cy="5244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a:solidFill>
                  <a:schemeClr val="lt1"/>
                </a:solidFill>
              </a:defRPr>
            </a:lvl1pPr>
            <a:lvl2pPr lvl="1" algn="ctr" rtl="0">
              <a:spcBef>
                <a:spcPts val="0"/>
              </a:spcBef>
              <a:spcAft>
                <a:spcPts val="0"/>
              </a:spcAft>
              <a:buClr>
                <a:schemeClr val="lt1"/>
              </a:buClr>
              <a:buSzPts val="6000"/>
              <a:buNone/>
              <a:defRPr sz="8000">
                <a:solidFill>
                  <a:schemeClr val="lt1"/>
                </a:solidFill>
              </a:defRPr>
            </a:lvl2pPr>
            <a:lvl3pPr lvl="2" algn="ctr" rtl="0">
              <a:spcBef>
                <a:spcPts val="0"/>
              </a:spcBef>
              <a:spcAft>
                <a:spcPts val="0"/>
              </a:spcAft>
              <a:buClr>
                <a:schemeClr val="lt1"/>
              </a:buClr>
              <a:buSzPts val="6000"/>
              <a:buNone/>
              <a:defRPr sz="8000">
                <a:solidFill>
                  <a:schemeClr val="lt1"/>
                </a:solidFill>
              </a:defRPr>
            </a:lvl3pPr>
            <a:lvl4pPr lvl="3" algn="ctr" rtl="0">
              <a:spcBef>
                <a:spcPts val="0"/>
              </a:spcBef>
              <a:spcAft>
                <a:spcPts val="0"/>
              </a:spcAft>
              <a:buClr>
                <a:schemeClr val="lt1"/>
              </a:buClr>
              <a:buSzPts val="6000"/>
              <a:buNone/>
              <a:defRPr sz="8000">
                <a:solidFill>
                  <a:schemeClr val="lt1"/>
                </a:solidFill>
              </a:defRPr>
            </a:lvl4pPr>
            <a:lvl5pPr lvl="4" algn="ctr" rtl="0">
              <a:spcBef>
                <a:spcPts val="0"/>
              </a:spcBef>
              <a:spcAft>
                <a:spcPts val="0"/>
              </a:spcAft>
              <a:buClr>
                <a:schemeClr val="lt1"/>
              </a:buClr>
              <a:buSzPts val="6000"/>
              <a:buNone/>
              <a:defRPr sz="8000">
                <a:solidFill>
                  <a:schemeClr val="lt1"/>
                </a:solidFill>
              </a:defRPr>
            </a:lvl5pPr>
            <a:lvl6pPr lvl="5" algn="ctr" rtl="0">
              <a:spcBef>
                <a:spcPts val="0"/>
              </a:spcBef>
              <a:spcAft>
                <a:spcPts val="0"/>
              </a:spcAft>
              <a:buClr>
                <a:schemeClr val="lt1"/>
              </a:buClr>
              <a:buSzPts val="6000"/>
              <a:buNone/>
              <a:defRPr sz="8000">
                <a:solidFill>
                  <a:schemeClr val="lt1"/>
                </a:solidFill>
              </a:defRPr>
            </a:lvl6pPr>
            <a:lvl7pPr lvl="6" algn="ctr" rtl="0">
              <a:spcBef>
                <a:spcPts val="0"/>
              </a:spcBef>
              <a:spcAft>
                <a:spcPts val="0"/>
              </a:spcAft>
              <a:buClr>
                <a:schemeClr val="lt1"/>
              </a:buClr>
              <a:buSzPts val="6000"/>
              <a:buNone/>
              <a:defRPr sz="8000">
                <a:solidFill>
                  <a:schemeClr val="lt1"/>
                </a:solidFill>
              </a:defRPr>
            </a:lvl7pPr>
            <a:lvl8pPr lvl="7" algn="ctr" rtl="0">
              <a:spcBef>
                <a:spcPts val="0"/>
              </a:spcBef>
              <a:spcAft>
                <a:spcPts val="0"/>
              </a:spcAft>
              <a:buClr>
                <a:schemeClr val="lt1"/>
              </a:buClr>
              <a:buSzPts val="6000"/>
              <a:buNone/>
              <a:defRPr sz="8000">
                <a:solidFill>
                  <a:schemeClr val="lt1"/>
                </a:solidFill>
              </a:defRPr>
            </a:lvl8pPr>
            <a:lvl9pPr lvl="8" algn="ctr" rtl="0">
              <a:spcBef>
                <a:spcPts val="0"/>
              </a:spcBef>
              <a:spcAft>
                <a:spcPts val="0"/>
              </a:spcAft>
              <a:buClr>
                <a:schemeClr val="lt1"/>
              </a:buClr>
              <a:buSzPts val="6000"/>
              <a:buNone/>
              <a:defRPr sz="8000">
                <a:solidFill>
                  <a:schemeClr val="lt1"/>
                </a:solidFill>
              </a:defRPr>
            </a:lvl9pPr>
          </a:lstStyle>
          <a:p>
            <a:r>
              <a:t>xx%</a:t>
            </a:r>
          </a:p>
        </p:txBody>
      </p:sp>
      <p:sp>
        <p:nvSpPr>
          <p:cNvPr id="399" name="Google Shape;399;p32"/>
          <p:cNvSpPr txBox="1">
            <a:spLocks noGrp="1"/>
          </p:cNvSpPr>
          <p:nvPr>
            <p:ph type="subTitle" idx="1"/>
          </p:nvPr>
        </p:nvSpPr>
        <p:spPr>
          <a:xfrm>
            <a:off x="1454333" y="5017299"/>
            <a:ext cx="2776000" cy="8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400" name="Google Shape;400;p32"/>
          <p:cNvSpPr txBox="1">
            <a:spLocks noGrp="1"/>
          </p:cNvSpPr>
          <p:nvPr>
            <p:ph type="subTitle" idx="2"/>
          </p:nvPr>
        </p:nvSpPr>
        <p:spPr>
          <a:xfrm>
            <a:off x="1454333" y="4562676"/>
            <a:ext cx="2776000" cy="56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2pPr>
            <a:lvl3pPr lvl="2"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3pPr>
            <a:lvl4pPr lvl="3"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4pPr>
            <a:lvl5pPr lvl="4"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5pPr>
            <a:lvl6pPr lvl="5"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6pPr>
            <a:lvl7pPr lvl="6"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7pPr>
            <a:lvl8pPr lvl="7"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8pPr>
            <a:lvl9pPr lvl="8"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9pPr>
          </a:lstStyle>
          <a:p>
            <a:endParaRPr/>
          </a:p>
        </p:txBody>
      </p:sp>
      <p:sp>
        <p:nvSpPr>
          <p:cNvPr id="401" name="Google Shape;401;p32"/>
          <p:cNvSpPr txBox="1">
            <a:spLocks noGrp="1"/>
          </p:cNvSpPr>
          <p:nvPr>
            <p:ph type="title" idx="3" hasCustomPrompt="1"/>
          </p:nvPr>
        </p:nvSpPr>
        <p:spPr>
          <a:xfrm>
            <a:off x="4707900" y="3797067"/>
            <a:ext cx="2776000" cy="51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02" name="Google Shape;402;p32"/>
          <p:cNvSpPr txBox="1">
            <a:spLocks noGrp="1"/>
          </p:cNvSpPr>
          <p:nvPr>
            <p:ph type="subTitle" idx="4"/>
          </p:nvPr>
        </p:nvSpPr>
        <p:spPr>
          <a:xfrm>
            <a:off x="4707905" y="5017299"/>
            <a:ext cx="2776000" cy="8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403" name="Google Shape;403;p32"/>
          <p:cNvSpPr txBox="1">
            <a:spLocks noGrp="1"/>
          </p:cNvSpPr>
          <p:nvPr>
            <p:ph type="subTitle" idx="5"/>
          </p:nvPr>
        </p:nvSpPr>
        <p:spPr>
          <a:xfrm>
            <a:off x="4707905" y="4562676"/>
            <a:ext cx="2776000" cy="56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2pPr>
            <a:lvl3pPr lvl="2"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3pPr>
            <a:lvl4pPr lvl="3"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4pPr>
            <a:lvl5pPr lvl="4"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5pPr>
            <a:lvl6pPr lvl="5"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6pPr>
            <a:lvl7pPr lvl="6"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7pPr>
            <a:lvl8pPr lvl="7"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8pPr>
            <a:lvl9pPr lvl="8"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9pPr>
          </a:lstStyle>
          <a:p>
            <a:endParaRPr/>
          </a:p>
        </p:txBody>
      </p:sp>
      <p:sp>
        <p:nvSpPr>
          <p:cNvPr id="404" name="Google Shape;404;p32"/>
          <p:cNvSpPr txBox="1">
            <a:spLocks noGrp="1"/>
          </p:cNvSpPr>
          <p:nvPr>
            <p:ph type="title" idx="6" hasCustomPrompt="1"/>
          </p:nvPr>
        </p:nvSpPr>
        <p:spPr>
          <a:xfrm>
            <a:off x="7961467" y="3797067"/>
            <a:ext cx="2776000" cy="51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6000"/>
              <a:buNone/>
              <a:defRPr>
                <a:solidFill>
                  <a:schemeClr val="l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405" name="Google Shape;405;p32"/>
          <p:cNvSpPr txBox="1">
            <a:spLocks noGrp="1"/>
          </p:cNvSpPr>
          <p:nvPr>
            <p:ph type="subTitle" idx="7"/>
          </p:nvPr>
        </p:nvSpPr>
        <p:spPr>
          <a:xfrm>
            <a:off x="7961476" y="5017299"/>
            <a:ext cx="2776000" cy="809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400"/>
              <a:buFont typeface="PT Sans"/>
              <a:buNone/>
              <a:defRPr/>
            </a:lvl1pPr>
            <a:lvl2pPr lvl="1" algn="ctr" rtl="0">
              <a:lnSpc>
                <a:spcPct val="100000"/>
              </a:lnSpc>
              <a:spcBef>
                <a:spcPts val="0"/>
              </a:spcBef>
              <a:spcAft>
                <a:spcPts val="0"/>
              </a:spcAft>
              <a:buSzPts val="2100"/>
              <a:buNone/>
              <a:defRPr sz="2800"/>
            </a:lvl2pPr>
            <a:lvl3pPr lvl="2" algn="ctr" rtl="0">
              <a:lnSpc>
                <a:spcPct val="100000"/>
              </a:lnSpc>
              <a:spcBef>
                <a:spcPts val="0"/>
              </a:spcBef>
              <a:spcAft>
                <a:spcPts val="0"/>
              </a:spcAft>
              <a:buSzPts val="2100"/>
              <a:buNone/>
              <a:defRPr sz="2800"/>
            </a:lvl3pPr>
            <a:lvl4pPr lvl="3" algn="ctr" rtl="0">
              <a:lnSpc>
                <a:spcPct val="100000"/>
              </a:lnSpc>
              <a:spcBef>
                <a:spcPts val="0"/>
              </a:spcBef>
              <a:spcAft>
                <a:spcPts val="0"/>
              </a:spcAft>
              <a:buSzPts val="2100"/>
              <a:buFont typeface="PT Sans"/>
              <a:buNone/>
              <a:defRPr sz="2800">
                <a:latin typeface="PT Sans"/>
                <a:ea typeface="PT Sans"/>
                <a:cs typeface="PT Sans"/>
                <a:sym typeface="PT Sans"/>
              </a:defRPr>
            </a:lvl4pPr>
            <a:lvl5pPr lvl="4" algn="ctr" rtl="0">
              <a:lnSpc>
                <a:spcPct val="100000"/>
              </a:lnSpc>
              <a:spcBef>
                <a:spcPts val="0"/>
              </a:spcBef>
              <a:spcAft>
                <a:spcPts val="0"/>
              </a:spcAft>
              <a:buSzPts val="2100"/>
              <a:buFont typeface="PT Sans"/>
              <a:buNone/>
              <a:defRPr sz="2800">
                <a:latin typeface="PT Sans"/>
                <a:ea typeface="PT Sans"/>
                <a:cs typeface="PT Sans"/>
                <a:sym typeface="PT Sans"/>
              </a:defRPr>
            </a:lvl5pPr>
            <a:lvl6pPr lvl="5" algn="ctr" rtl="0">
              <a:lnSpc>
                <a:spcPct val="100000"/>
              </a:lnSpc>
              <a:spcBef>
                <a:spcPts val="0"/>
              </a:spcBef>
              <a:spcAft>
                <a:spcPts val="0"/>
              </a:spcAft>
              <a:buSzPts val="2100"/>
              <a:buFont typeface="PT Sans"/>
              <a:buNone/>
              <a:defRPr sz="2800">
                <a:latin typeface="PT Sans"/>
                <a:ea typeface="PT Sans"/>
                <a:cs typeface="PT Sans"/>
                <a:sym typeface="PT Sans"/>
              </a:defRPr>
            </a:lvl6pPr>
            <a:lvl7pPr lvl="6" algn="ctr" rtl="0">
              <a:lnSpc>
                <a:spcPct val="100000"/>
              </a:lnSpc>
              <a:spcBef>
                <a:spcPts val="0"/>
              </a:spcBef>
              <a:spcAft>
                <a:spcPts val="0"/>
              </a:spcAft>
              <a:buSzPts val="2100"/>
              <a:buFont typeface="PT Sans"/>
              <a:buNone/>
              <a:defRPr sz="2800">
                <a:latin typeface="PT Sans"/>
                <a:ea typeface="PT Sans"/>
                <a:cs typeface="PT Sans"/>
                <a:sym typeface="PT Sans"/>
              </a:defRPr>
            </a:lvl7pPr>
            <a:lvl8pPr lvl="7" algn="ctr" rtl="0">
              <a:lnSpc>
                <a:spcPct val="100000"/>
              </a:lnSpc>
              <a:spcBef>
                <a:spcPts val="0"/>
              </a:spcBef>
              <a:spcAft>
                <a:spcPts val="0"/>
              </a:spcAft>
              <a:buSzPts val="2100"/>
              <a:buFont typeface="PT Sans"/>
              <a:buNone/>
              <a:defRPr sz="2800">
                <a:latin typeface="PT Sans"/>
                <a:ea typeface="PT Sans"/>
                <a:cs typeface="PT Sans"/>
                <a:sym typeface="PT Sans"/>
              </a:defRPr>
            </a:lvl8pPr>
            <a:lvl9pPr lvl="8" algn="ctr" rtl="0">
              <a:lnSpc>
                <a:spcPct val="100000"/>
              </a:lnSpc>
              <a:spcBef>
                <a:spcPts val="0"/>
              </a:spcBef>
              <a:spcAft>
                <a:spcPts val="0"/>
              </a:spcAft>
              <a:buSzPts val="2100"/>
              <a:buFont typeface="PT Sans"/>
              <a:buNone/>
              <a:defRPr sz="2800">
                <a:latin typeface="PT Sans"/>
                <a:ea typeface="PT Sans"/>
                <a:cs typeface="PT Sans"/>
                <a:sym typeface="PT Sans"/>
              </a:defRPr>
            </a:lvl9pPr>
          </a:lstStyle>
          <a:p>
            <a:endParaRPr/>
          </a:p>
        </p:txBody>
      </p:sp>
      <p:sp>
        <p:nvSpPr>
          <p:cNvPr id="406" name="Google Shape;406;p32"/>
          <p:cNvSpPr txBox="1">
            <a:spLocks noGrp="1"/>
          </p:cNvSpPr>
          <p:nvPr>
            <p:ph type="subTitle" idx="8"/>
          </p:nvPr>
        </p:nvSpPr>
        <p:spPr>
          <a:xfrm>
            <a:off x="7961476" y="4562676"/>
            <a:ext cx="2776000" cy="5624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Clr>
                <a:schemeClr val="dk1"/>
              </a:buClr>
              <a:buSzPts val="2400"/>
              <a:buFont typeface="Titan One"/>
              <a:buNone/>
              <a:defRPr sz="2667">
                <a:solidFill>
                  <a:schemeClr val="dk1"/>
                </a:solidFill>
                <a:latin typeface="Titan One"/>
                <a:ea typeface="Titan One"/>
                <a:cs typeface="Titan One"/>
                <a:sym typeface="Titan One"/>
              </a:defRPr>
            </a:lvl1pPr>
            <a:lvl2pPr lvl="1"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2pPr>
            <a:lvl3pPr lvl="2"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3pPr>
            <a:lvl4pPr lvl="3"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4pPr>
            <a:lvl5pPr lvl="4"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5pPr>
            <a:lvl6pPr lvl="5"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6pPr>
            <a:lvl7pPr lvl="6"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7pPr>
            <a:lvl8pPr lvl="7"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8pPr>
            <a:lvl9pPr lvl="8" algn="ctr" rtl="0">
              <a:lnSpc>
                <a:spcPct val="100000"/>
              </a:lnSpc>
              <a:spcBef>
                <a:spcPts val="0"/>
              </a:spcBef>
              <a:spcAft>
                <a:spcPts val="0"/>
              </a:spcAft>
              <a:buClr>
                <a:schemeClr val="dk1"/>
              </a:buClr>
              <a:buSzPts val="2400"/>
              <a:buFont typeface="Titan One"/>
              <a:buNone/>
              <a:defRPr sz="3200">
                <a:solidFill>
                  <a:schemeClr val="dk1"/>
                </a:solidFill>
                <a:latin typeface="Titan One"/>
                <a:ea typeface="Titan One"/>
                <a:cs typeface="Titan One"/>
                <a:sym typeface="Titan One"/>
              </a:defRPr>
            </a:lvl9pPr>
          </a:lstStyle>
          <a:p>
            <a:endParaRPr/>
          </a:p>
        </p:txBody>
      </p:sp>
      <p:sp>
        <p:nvSpPr>
          <p:cNvPr id="407" name="Google Shape;407;p32"/>
          <p:cNvSpPr txBox="1">
            <a:spLocks noGrp="1"/>
          </p:cNvSpPr>
          <p:nvPr>
            <p:ph type="title" idx="9"/>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35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408" name="Google Shape;408;p32"/>
          <p:cNvSpPr/>
          <p:nvPr/>
        </p:nvSpPr>
        <p:spPr>
          <a:xfrm>
            <a:off x="11452870" y="62369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09" name="Google Shape;409;p32"/>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0" name="Google Shape;410;p32"/>
          <p:cNvSpPr/>
          <p:nvPr/>
        </p:nvSpPr>
        <p:spPr>
          <a:xfrm>
            <a:off x="-1506375" y="-1696915"/>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1" name="Google Shape;411;p32"/>
          <p:cNvSpPr/>
          <p:nvPr/>
        </p:nvSpPr>
        <p:spPr>
          <a:xfrm>
            <a:off x="11548734" y="593351"/>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2"/>
          <p:cNvSpPr/>
          <p:nvPr/>
        </p:nvSpPr>
        <p:spPr>
          <a:xfrm>
            <a:off x="-1040399" y="4553399"/>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52616239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13"/>
        <p:cNvGrpSpPr/>
        <p:nvPr/>
      </p:nvGrpSpPr>
      <p:grpSpPr>
        <a:xfrm>
          <a:off x="0" y="0"/>
          <a:ext cx="0" cy="0"/>
          <a:chOff x="0" y="0"/>
          <a:chExt cx="0" cy="0"/>
        </a:xfrm>
      </p:grpSpPr>
      <p:pic>
        <p:nvPicPr>
          <p:cNvPr id="414" name="Google Shape;414;p33"/>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415" name="Google Shape;415;p33"/>
          <p:cNvSpPr/>
          <p:nvPr/>
        </p:nvSpPr>
        <p:spPr>
          <a:xfrm>
            <a:off x="959767" y="723933"/>
            <a:ext cx="10272400" cy="5410000"/>
          </a:xfrm>
          <a:prstGeom prst="roundRect">
            <a:avLst>
              <a:gd name="adj" fmla="val 13232"/>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6" name="Google Shape;416;p33"/>
          <p:cNvSpPr/>
          <p:nvPr/>
        </p:nvSpPr>
        <p:spPr>
          <a:xfrm>
            <a:off x="1060108" y="823768"/>
            <a:ext cx="10071600" cy="5210400"/>
          </a:xfrm>
          <a:prstGeom prst="roundRect">
            <a:avLst>
              <a:gd name="adj" fmla="val 1323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7" name="Google Shape;417;p33"/>
          <p:cNvSpPr txBox="1">
            <a:spLocks noGrp="1"/>
          </p:cNvSpPr>
          <p:nvPr>
            <p:ph type="subTitle" idx="1"/>
          </p:nvPr>
        </p:nvSpPr>
        <p:spPr>
          <a:xfrm>
            <a:off x="2814779" y="3232348"/>
            <a:ext cx="6534000" cy="14116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
        <p:nvSpPr>
          <p:cNvPr id="418" name="Google Shape;418;p33"/>
          <p:cNvSpPr/>
          <p:nvPr/>
        </p:nvSpPr>
        <p:spPr>
          <a:xfrm>
            <a:off x="2121066" y="-743506"/>
            <a:ext cx="1412023" cy="1411604"/>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5"/>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3"/>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3"/>
          <p:cNvSpPr/>
          <p:nvPr/>
        </p:nvSpPr>
        <p:spPr>
          <a:xfrm>
            <a:off x="-2139308" y="1560652"/>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3"/>
          <p:cNvSpPr/>
          <p:nvPr/>
        </p:nvSpPr>
        <p:spPr>
          <a:xfrm>
            <a:off x="11369431" y="593378"/>
            <a:ext cx="2667272" cy="266643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3"/>
          <p:cNvSpPr/>
          <p:nvPr/>
        </p:nvSpPr>
        <p:spPr>
          <a:xfrm>
            <a:off x="712268" y="6236965"/>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3"/>
          <p:cNvSpPr txBox="1"/>
          <p:nvPr/>
        </p:nvSpPr>
        <p:spPr>
          <a:xfrm>
            <a:off x="2829000" y="4722333"/>
            <a:ext cx="5387600" cy="583200"/>
          </a:xfrm>
          <a:prstGeom prst="rect">
            <a:avLst/>
          </a:prstGeom>
          <a:noFill/>
          <a:ln>
            <a:noFill/>
          </a:ln>
        </p:spPr>
        <p:txBody>
          <a:bodyPr spcFirstLastPara="1" wrap="square" lIns="121900" tIns="121900" rIns="121900" bIns="121900" anchor="t" anchorCtr="0">
            <a:noAutofit/>
          </a:bodyPr>
          <a:lstStyle/>
          <a:p>
            <a:pPr marL="0" lvl="0" indent="0" algn="l" rtl="0">
              <a:spcBef>
                <a:spcPts val="400"/>
              </a:spcBef>
              <a:spcAft>
                <a:spcPts val="0"/>
              </a:spcAft>
              <a:buNone/>
            </a:pPr>
            <a:r>
              <a:rPr lang="en" sz="1200">
                <a:solidFill>
                  <a:schemeClr val="dk1"/>
                </a:solidFill>
                <a:latin typeface="Roboto"/>
                <a:ea typeface="Roboto"/>
                <a:cs typeface="Roboto"/>
                <a:sym typeface="Roboto"/>
              </a:rPr>
              <a:t>CREDITS: This presentation template was created by </a:t>
            </a:r>
            <a:r>
              <a:rPr lang="en" sz="1200" b="1">
                <a:solidFill>
                  <a:schemeClr val="dk1"/>
                </a:solidFill>
                <a:uFill>
                  <a:noFill/>
                </a:uFill>
                <a:latin typeface="Roboto"/>
                <a:ea typeface="Roboto"/>
                <a:cs typeface="Roboto"/>
                <a:sym typeface="Roboto"/>
                <a:hlinkClick r:id="rId3">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Slidesgo</a:t>
            </a:r>
            <a:r>
              <a:rPr lang="en" sz="1200" b="1">
                <a:solidFill>
                  <a:schemeClr val="dk1"/>
                </a:solidFill>
                <a:latin typeface="Roboto"/>
                <a:ea typeface="Roboto"/>
                <a:cs typeface="Roboto"/>
                <a:sym typeface="Roboto"/>
              </a:rPr>
              <a:t>,</a:t>
            </a:r>
            <a:r>
              <a:rPr lang="en" sz="1200">
                <a:solidFill>
                  <a:schemeClr val="dk1"/>
                </a:solidFill>
                <a:latin typeface="Roboto"/>
                <a:ea typeface="Roboto"/>
                <a:cs typeface="Roboto"/>
                <a:sym typeface="Roboto"/>
              </a:rPr>
              <a:t> including icons by </a:t>
            </a:r>
            <a:r>
              <a:rPr lang="en" sz="1200" b="1">
                <a:solidFill>
                  <a:schemeClr val="dk1"/>
                </a:solidFill>
                <a:uFill>
                  <a:noFill/>
                </a:uFill>
                <a:latin typeface="Roboto"/>
                <a:ea typeface="Roboto"/>
                <a:cs typeface="Roboto"/>
                <a:sym typeface="Roboto"/>
                <a:hlinkClick r:id="rId4">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Flaticon</a:t>
            </a:r>
            <a:r>
              <a:rPr lang="en" sz="1200">
                <a:solidFill>
                  <a:schemeClr val="dk1"/>
                </a:solidFill>
                <a:latin typeface="Roboto"/>
                <a:ea typeface="Roboto"/>
                <a:cs typeface="Roboto"/>
                <a:sym typeface="Roboto"/>
              </a:rPr>
              <a:t> and infographics &amp; images by</a:t>
            </a:r>
            <a:r>
              <a:rPr lang="en" sz="1200" b="1">
                <a:solidFill>
                  <a:schemeClr val="dk1"/>
                </a:solidFill>
                <a:latin typeface="Roboto"/>
                <a:ea typeface="Roboto"/>
                <a:cs typeface="Roboto"/>
                <a:sym typeface="Roboto"/>
              </a:rPr>
              <a:t> </a:t>
            </a:r>
            <a:r>
              <a:rPr lang="en" sz="1200" b="1">
                <a:solidFill>
                  <a:schemeClr val="dk1"/>
                </a:solidFill>
                <a:uFill>
                  <a:noFill/>
                </a:uFill>
                <a:latin typeface="Roboto"/>
                <a:ea typeface="Roboto"/>
                <a:cs typeface="Roboto"/>
                <a:sym typeface="Roboto"/>
                <a:hlinkClick r:id="rId5">
                  <a:extLst>
                    <a:ext uri="{A12FA001-AC4F-418D-AE19-62706E023703}">
                      <ahyp:hlinkClr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val="tx"/>
                    </a:ext>
                  </a:extLst>
                </a:hlinkClick>
              </a:rPr>
              <a:t>Freepik</a:t>
            </a:r>
            <a:endParaRPr sz="1200" b="1">
              <a:solidFill>
                <a:schemeClr val="dk1"/>
              </a:solidFill>
              <a:latin typeface="Roboto"/>
              <a:ea typeface="Roboto"/>
              <a:cs typeface="Roboto"/>
              <a:sym typeface="Roboto"/>
            </a:endParaRPr>
          </a:p>
        </p:txBody>
      </p:sp>
      <p:sp>
        <p:nvSpPr>
          <p:cNvPr id="424" name="Google Shape;424;p33"/>
          <p:cNvSpPr txBox="1">
            <a:spLocks noGrp="1"/>
          </p:cNvSpPr>
          <p:nvPr>
            <p:ph type="title"/>
          </p:nvPr>
        </p:nvSpPr>
        <p:spPr>
          <a:xfrm>
            <a:off x="2828989" y="1553700"/>
            <a:ext cx="6534000" cy="1411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500"/>
              <a:buNone/>
              <a:defRPr sz="10666"/>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81167307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25"/>
        <p:cNvGrpSpPr/>
        <p:nvPr/>
      </p:nvGrpSpPr>
      <p:grpSpPr>
        <a:xfrm>
          <a:off x="0" y="0"/>
          <a:ext cx="0" cy="0"/>
          <a:chOff x="0" y="0"/>
          <a:chExt cx="0" cy="0"/>
        </a:xfrm>
      </p:grpSpPr>
      <p:pic>
        <p:nvPicPr>
          <p:cNvPr id="426" name="Google Shape;426;p34"/>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427" name="Google Shape;427;p34"/>
          <p:cNvSpPr/>
          <p:nvPr/>
        </p:nvSpPr>
        <p:spPr>
          <a:xfrm>
            <a:off x="632033" y="1372500"/>
            <a:ext cx="10937200" cy="4972000"/>
          </a:xfrm>
          <a:prstGeom prst="roundRect">
            <a:avLst>
              <a:gd name="adj" fmla="val 11740"/>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8" name="Google Shape;428;p34"/>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9" name="Google Shape;429;p34"/>
          <p:cNvSpPr/>
          <p:nvPr/>
        </p:nvSpPr>
        <p:spPr>
          <a:xfrm>
            <a:off x="723520" y="1490401"/>
            <a:ext cx="10754000" cy="4759600"/>
          </a:xfrm>
          <a:prstGeom prst="roundRect">
            <a:avLst>
              <a:gd name="adj" fmla="val 1161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0" name="Google Shape;430;p34"/>
          <p:cNvSpPr/>
          <p:nvPr/>
        </p:nvSpPr>
        <p:spPr>
          <a:xfrm>
            <a:off x="11452870" y="62369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1" name="Google Shape;431;p34"/>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2" name="Google Shape;432;p34"/>
          <p:cNvSpPr/>
          <p:nvPr/>
        </p:nvSpPr>
        <p:spPr>
          <a:xfrm>
            <a:off x="-1506375" y="-1696915"/>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3" name="Google Shape;433;p34"/>
          <p:cNvSpPr/>
          <p:nvPr/>
        </p:nvSpPr>
        <p:spPr>
          <a:xfrm>
            <a:off x="11548734" y="593351"/>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4" name="Google Shape;434;p34"/>
          <p:cNvSpPr/>
          <p:nvPr/>
        </p:nvSpPr>
        <p:spPr>
          <a:xfrm>
            <a:off x="-1107832" y="4939232"/>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089568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35"/>
        <p:cNvGrpSpPr/>
        <p:nvPr/>
      </p:nvGrpSpPr>
      <p:grpSpPr>
        <a:xfrm>
          <a:off x="0" y="0"/>
          <a:ext cx="0" cy="0"/>
          <a:chOff x="0" y="0"/>
          <a:chExt cx="0" cy="0"/>
        </a:xfrm>
      </p:grpSpPr>
      <p:pic>
        <p:nvPicPr>
          <p:cNvPr id="436" name="Google Shape;436;p35"/>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437" name="Google Shape;437;p35"/>
          <p:cNvSpPr/>
          <p:nvPr/>
        </p:nvSpPr>
        <p:spPr>
          <a:xfrm>
            <a:off x="959767" y="723933"/>
            <a:ext cx="10272400" cy="5410000"/>
          </a:xfrm>
          <a:prstGeom prst="roundRect">
            <a:avLst>
              <a:gd name="adj" fmla="val 13232"/>
            </a:avLst>
          </a:prstGeom>
          <a:solidFill>
            <a:schemeClr val="accent4"/>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8" name="Google Shape;438;p35"/>
          <p:cNvSpPr/>
          <p:nvPr/>
        </p:nvSpPr>
        <p:spPr>
          <a:xfrm>
            <a:off x="1060108" y="823768"/>
            <a:ext cx="10071600" cy="5210400"/>
          </a:xfrm>
          <a:prstGeom prst="roundRect">
            <a:avLst>
              <a:gd name="adj" fmla="val 1323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39" name="Google Shape;439;p35"/>
          <p:cNvSpPr/>
          <p:nvPr/>
        </p:nvSpPr>
        <p:spPr>
          <a:xfrm>
            <a:off x="9566937" y="6241410"/>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0" name="Google Shape;440;p35"/>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1" name="Google Shape;441;p35"/>
          <p:cNvSpPr/>
          <p:nvPr/>
        </p:nvSpPr>
        <p:spPr>
          <a:xfrm>
            <a:off x="3380559" y="-2257315"/>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2" name="Google Shape;442;p35"/>
          <p:cNvSpPr/>
          <p:nvPr/>
        </p:nvSpPr>
        <p:spPr>
          <a:xfrm>
            <a:off x="-771499" y="593351"/>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3" name="Google Shape;443;p35"/>
          <p:cNvSpPr/>
          <p:nvPr/>
        </p:nvSpPr>
        <p:spPr>
          <a:xfrm>
            <a:off x="11452868" y="1765599"/>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03416390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444"/>
        <p:cNvGrpSpPr/>
        <p:nvPr/>
      </p:nvGrpSpPr>
      <p:grpSpPr>
        <a:xfrm>
          <a:off x="0" y="0"/>
          <a:ext cx="0" cy="0"/>
          <a:chOff x="0" y="0"/>
          <a:chExt cx="0" cy="0"/>
        </a:xfrm>
      </p:grpSpPr>
      <p:pic>
        <p:nvPicPr>
          <p:cNvPr id="445" name="Google Shape;445;p36"/>
          <p:cNvPicPr preferRelativeResize="0"/>
          <p:nvPr/>
        </p:nvPicPr>
        <p:blipFill>
          <a:blip r:embed="rId2">
            <a:alphaModFix amt="10000"/>
          </a:blip>
          <a:stretch>
            <a:fillRect/>
          </a:stretch>
        </p:blipFill>
        <p:spPr>
          <a:xfrm>
            <a:off x="1" y="0"/>
            <a:ext cx="12192004" cy="6863432"/>
          </a:xfrm>
          <a:prstGeom prst="rect">
            <a:avLst/>
          </a:prstGeom>
          <a:noFill/>
          <a:ln>
            <a:noFill/>
          </a:ln>
        </p:spPr>
      </p:pic>
      <p:sp>
        <p:nvSpPr>
          <p:cNvPr id="446" name="Google Shape;446;p36"/>
          <p:cNvSpPr/>
          <p:nvPr/>
        </p:nvSpPr>
        <p:spPr>
          <a:xfrm>
            <a:off x="11869237" y="2146677"/>
            <a:ext cx="868127" cy="867860"/>
          </a:xfrm>
          <a:custGeom>
            <a:avLst/>
            <a:gdLst/>
            <a:ahLst/>
            <a:cxnLst/>
            <a:rect l="l" t="t" r="r" b="b"/>
            <a:pathLst>
              <a:path w="7149" h="7147" extrusionOk="0">
                <a:moveTo>
                  <a:pt x="3574" y="0"/>
                </a:moveTo>
                <a:cubicBezTo>
                  <a:pt x="1601" y="0"/>
                  <a:pt x="1" y="1600"/>
                  <a:pt x="1" y="3574"/>
                </a:cubicBezTo>
                <a:cubicBezTo>
                  <a:pt x="1" y="5548"/>
                  <a:pt x="1601" y="7147"/>
                  <a:pt x="3574" y="7147"/>
                </a:cubicBezTo>
                <a:cubicBezTo>
                  <a:pt x="5548" y="7147"/>
                  <a:pt x="7148" y="5548"/>
                  <a:pt x="7148" y="3574"/>
                </a:cubicBezTo>
                <a:cubicBezTo>
                  <a:pt x="7148" y="1600"/>
                  <a:pt x="5548" y="0"/>
                  <a:pt x="3574"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7" name="Google Shape;447;p36"/>
          <p:cNvSpPr/>
          <p:nvPr/>
        </p:nvSpPr>
        <p:spPr>
          <a:xfrm>
            <a:off x="10829371" y="314302"/>
            <a:ext cx="279148" cy="279069"/>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8" name="Google Shape;448;p36"/>
          <p:cNvSpPr/>
          <p:nvPr/>
        </p:nvSpPr>
        <p:spPr>
          <a:xfrm>
            <a:off x="-1900608" y="2006370"/>
            <a:ext cx="2851563" cy="285069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9" name="Google Shape;449;p36"/>
          <p:cNvSpPr/>
          <p:nvPr/>
        </p:nvSpPr>
        <p:spPr>
          <a:xfrm>
            <a:off x="9209634" y="-1025882"/>
            <a:ext cx="1619737" cy="1619236"/>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0" name="Google Shape;450;p36"/>
          <p:cNvSpPr/>
          <p:nvPr/>
        </p:nvSpPr>
        <p:spPr>
          <a:xfrm>
            <a:off x="2163635" y="6236965"/>
            <a:ext cx="1585739" cy="1585272"/>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2880745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64"/>
        <p:cNvGrpSpPr/>
        <p:nvPr/>
      </p:nvGrpSpPr>
      <p:grpSpPr>
        <a:xfrm>
          <a:off x="0" y="0"/>
          <a:ext cx="0" cy="0"/>
          <a:chOff x="0" y="0"/>
          <a:chExt cx="0" cy="0"/>
        </a:xfrm>
      </p:grpSpPr>
      <p:sp>
        <p:nvSpPr>
          <p:cNvPr id="65" name="Google Shape;65;p8"/>
          <p:cNvSpPr/>
          <p:nvPr/>
        </p:nvSpPr>
        <p:spPr>
          <a:xfrm rot="-764956">
            <a:off x="-1058727" y="63510"/>
            <a:ext cx="4019040" cy="2594748"/>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6" name="Google Shape;66;p8"/>
          <p:cNvSpPr/>
          <p:nvPr/>
        </p:nvSpPr>
        <p:spPr>
          <a:xfrm rot="864819">
            <a:off x="8433328" y="2121045"/>
            <a:ext cx="4855589" cy="4207103"/>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7" name="Google Shape;67;p8"/>
          <p:cNvSpPr/>
          <p:nvPr/>
        </p:nvSpPr>
        <p:spPr>
          <a:xfrm rot="2423953">
            <a:off x="-1162232" y="4751413"/>
            <a:ext cx="2738403" cy="1624732"/>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68" name="Google Shape;68;p8"/>
          <p:cNvSpPr/>
          <p:nvPr/>
        </p:nvSpPr>
        <p:spPr>
          <a:xfrm rot="1774288">
            <a:off x="9002831" y="-173183"/>
            <a:ext cx="3367911" cy="1065008"/>
          </a:xfrm>
          <a:custGeom>
            <a:avLst/>
            <a:gdLst/>
            <a:ahLst/>
            <a:cxnLst/>
            <a:rect l="l" t="t" r="r" b="b"/>
            <a:pathLst>
              <a:path w="58285" h="18431" extrusionOk="0">
                <a:moveTo>
                  <a:pt x="49459" y="0"/>
                </a:moveTo>
                <a:cubicBezTo>
                  <a:pt x="52584" y="0"/>
                  <a:pt x="57568" y="495"/>
                  <a:pt x="58127" y="3569"/>
                </a:cubicBezTo>
                <a:cubicBezTo>
                  <a:pt x="58760" y="7047"/>
                  <a:pt x="56142" y="10923"/>
                  <a:pt x="53283" y="13002"/>
                </a:cubicBezTo>
                <a:cubicBezTo>
                  <a:pt x="50109" y="15310"/>
                  <a:pt x="43178" y="15555"/>
                  <a:pt x="41555" y="11982"/>
                </a:cubicBezTo>
                <a:cubicBezTo>
                  <a:pt x="40209" y="9019"/>
                  <a:pt x="46241" y="3803"/>
                  <a:pt x="48949" y="5608"/>
                </a:cubicBezTo>
                <a:cubicBezTo>
                  <a:pt x="52460" y="7949"/>
                  <a:pt x="46748" y="14733"/>
                  <a:pt x="43085" y="16826"/>
                </a:cubicBezTo>
                <a:cubicBezTo>
                  <a:pt x="35332" y="21256"/>
                  <a:pt x="23653" y="15744"/>
                  <a:pt x="17336" y="9432"/>
                </a:cubicBezTo>
                <a:cubicBezTo>
                  <a:pt x="13743" y="5841"/>
                  <a:pt x="33205" y="-58"/>
                  <a:pt x="31868" y="4843"/>
                </a:cubicBezTo>
                <a:cubicBezTo>
                  <a:pt x="30174" y="11053"/>
                  <a:pt x="23953" y="16867"/>
                  <a:pt x="17591" y="17846"/>
                </a:cubicBezTo>
                <a:cubicBezTo>
                  <a:pt x="11774" y="18741"/>
                  <a:pt x="5771" y="17471"/>
                  <a:pt x="0" y="16316"/>
                </a:cubicBezTo>
              </a:path>
            </a:pathLst>
          </a:custGeom>
          <a:noFill/>
          <a:ln w="76200" cap="rnd" cmpd="sng">
            <a:solidFill>
              <a:schemeClr val="accent3"/>
            </a:solidFill>
            <a:prstDash val="solid"/>
            <a:round/>
            <a:headEnd type="none" w="med" len="med"/>
            <a:tailEnd type="none" w="med" len="med"/>
          </a:ln>
        </p:spPr>
      </p:sp>
      <p:grpSp>
        <p:nvGrpSpPr>
          <p:cNvPr id="69" name="Google Shape;69;p8"/>
          <p:cNvGrpSpPr/>
          <p:nvPr/>
        </p:nvGrpSpPr>
        <p:grpSpPr>
          <a:xfrm rot="1031952">
            <a:off x="126106" y="534370"/>
            <a:ext cx="1649375" cy="1064860"/>
            <a:chOff x="4723250" y="873175"/>
            <a:chExt cx="1237009" cy="798630"/>
          </a:xfrm>
        </p:grpSpPr>
        <p:sp>
          <p:nvSpPr>
            <p:cNvPr id="70" name="Google Shape;70;p8"/>
            <p:cNvSpPr/>
            <p:nvPr/>
          </p:nvSpPr>
          <p:spPr>
            <a:xfrm>
              <a:off x="4723250" y="873175"/>
              <a:ext cx="1237009" cy="798630"/>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8"/>
            <p:cNvSpPr/>
            <p:nvPr/>
          </p:nvSpPr>
          <p:spPr>
            <a:xfrm>
              <a:off x="4908968" y="1054603"/>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2" name="Google Shape;72;p8"/>
          <p:cNvGrpSpPr/>
          <p:nvPr/>
        </p:nvGrpSpPr>
        <p:grpSpPr>
          <a:xfrm rot="1048281">
            <a:off x="9538108" y="4568486"/>
            <a:ext cx="2297371" cy="1990545"/>
            <a:chOff x="7362975" y="747400"/>
            <a:chExt cx="1212050" cy="1050175"/>
          </a:xfrm>
        </p:grpSpPr>
        <p:sp>
          <p:nvSpPr>
            <p:cNvPr id="73" name="Google Shape;73;p8"/>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8"/>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5" name="Google Shape;75;p8"/>
          <p:cNvSpPr/>
          <p:nvPr/>
        </p:nvSpPr>
        <p:spPr>
          <a:xfrm rot="9710203" flipH="1">
            <a:off x="4632845" y="6249866"/>
            <a:ext cx="3224097" cy="1344308"/>
          </a:xfrm>
          <a:custGeom>
            <a:avLst/>
            <a:gdLst/>
            <a:ahLst/>
            <a:cxnLst/>
            <a:rect l="l" t="t" r="r" b="b"/>
            <a:pathLst>
              <a:path w="72149" h="30083" extrusionOk="0">
                <a:moveTo>
                  <a:pt x="0" y="30083"/>
                </a:moveTo>
                <a:cubicBezTo>
                  <a:pt x="9222" y="28765"/>
                  <a:pt x="23810" y="19270"/>
                  <a:pt x="20140" y="10707"/>
                </a:cubicBezTo>
                <a:cubicBezTo>
                  <a:pt x="18728" y="7411"/>
                  <a:pt x="14499" y="4509"/>
                  <a:pt x="10962" y="5098"/>
                </a:cubicBezTo>
                <a:cubicBezTo>
                  <a:pt x="4814" y="6123"/>
                  <a:pt x="3934" y="18268"/>
                  <a:pt x="7393" y="23454"/>
                </a:cubicBezTo>
                <a:cubicBezTo>
                  <a:pt x="12324" y="30848"/>
                  <a:pt x="26512" y="31189"/>
                  <a:pt x="33907" y="26259"/>
                </a:cubicBezTo>
                <a:cubicBezTo>
                  <a:pt x="40485" y="21874"/>
                  <a:pt x="37945" y="9342"/>
                  <a:pt x="44615" y="5098"/>
                </a:cubicBezTo>
                <a:cubicBezTo>
                  <a:pt x="50879" y="1113"/>
                  <a:pt x="59370" y="7138"/>
                  <a:pt x="66795" y="7138"/>
                </a:cubicBezTo>
                <a:cubicBezTo>
                  <a:pt x="69769" y="7138"/>
                  <a:pt x="72149" y="2974"/>
                  <a:pt x="72149" y="0"/>
                </a:cubicBezTo>
              </a:path>
            </a:pathLst>
          </a:custGeom>
          <a:noFill/>
          <a:ln w="76200" cap="rnd" cmpd="sng">
            <a:solidFill>
              <a:schemeClr val="accent3"/>
            </a:solidFill>
            <a:prstDash val="solid"/>
            <a:round/>
            <a:headEnd type="none" w="med" len="med"/>
            <a:tailEnd type="none" w="med" len="med"/>
          </a:ln>
        </p:spPr>
      </p:sp>
      <p:sp>
        <p:nvSpPr>
          <p:cNvPr id="76" name="Google Shape;76;p8"/>
          <p:cNvSpPr/>
          <p:nvPr/>
        </p:nvSpPr>
        <p:spPr>
          <a:xfrm rot="2136415" flipH="1">
            <a:off x="2117777" y="-1754747"/>
            <a:ext cx="4311447" cy="2558041"/>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77" name="Google Shape;77;p8"/>
          <p:cNvSpPr txBox="1">
            <a:spLocks noGrp="1"/>
          </p:cNvSpPr>
          <p:nvPr>
            <p:ph type="title"/>
          </p:nvPr>
        </p:nvSpPr>
        <p:spPr>
          <a:xfrm>
            <a:off x="2093400" y="1742800"/>
            <a:ext cx="8005200" cy="3372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4800"/>
              <a:buNone/>
              <a:defRPr sz="128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Tree>
    <p:extLst>
      <p:ext uri="{BB962C8B-B14F-4D97-AF65-F5344CB8AC3E}">
        <p14:creationId xmlns:p14="http://schemas.microsoft.com/office/powerpoint/2010/main" val="33788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78"/>
        <p:cNvGrpSpPr/>
        <p:nvPr/>
      </p:nvGrpSpPr>
      <p:grpSpPr>
        <a:xfrm>
          <a:off x="0" y="0"/>
          <a:ext cx="0" cy="0"/>
          <a:chOff x="0" y="0"/>
          <a:chExt cx="0" cy="0"/>
        </a:xfrm>
      </p:grpSpPr>
      <p:sp>
        <p:nvSpPr>
          <p:cNvPr id="79" name="Google Shape;79;p9"/>
          <p:cNvSpPr/>
          <p:nvPr/>
        </p:nvSpPr>
        <p:spPr>
          <a:xfrm flipH="1">
            <a:off x="-1477015" y="845418"/>
            <a:ext cx="4855633" cy="4207141"/>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0" name="Google Shape;80;p9"/>
          <p:cNvSpPr/>
          <p:nvPr/>
        </p:nvSpPr>
        <p:spPr>
          <a:xfrm rot="-2064811">
            <a:off x="-489331" y="-252031"/>
            <a:ext cx="2738411" cy="1624737"/>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81" name="Google Shape;81;p9"/>
          <p:cNvSpPr/>
          <p:nvPr/>
        </p:nvSpPr>
        <p:spPr>
          <a:xfrm rot="1774288">
            <a:off x="9557233" y="-552816"/>
            <a:ext cx="3367911" cy="1065008"/>
          </a:xfrm>
          <a:custGeom>
            <a:avLst/>
            <a:gdLst/>
            <a:ahLst/>
            <a:cxnLst/>
            <a:rect l="l" t="t" r="r" b="b"/>
            <a:pathLst>
              <a:path w="58285" h="18431" extrusionOk="0">
                <a:moveTo>
                  <a:pt x="49459" y="0"/>
                </a:moveTo>
                <a:cubicBezTo>
                  <a:pt x="52584" y="0"/>
                  <a:pt x="57568" y="495"/>
                  <a:pt x="58127" y="3569"/>
                </a:cubicBezTo>
                <a:cubicBezTo>
                  <a:pt x="58760" y="7047"/>
                  <a:pt x="56142" y="10923"/>
                  <a:pt x="53283" y="13002"/>
                </a:cubicBezTo>
                <a:cubicBezTo>
                  <a:pt x="50109" y="15310"/>
                  <a:pt x="43178" y="15555"/>
                  <a:pt x="41555" y="11982"/>
                </a:cubicBezTo>
                <a:cubicBezTo>
                  <a:pt x="40209" y="9019"/>
                  <a:pt x="46241" y="3803"/>
                  <a:pt x="48949" y="5608"/>
                </a:cubicBezTo>
                <a:cubicBezTo>
                  <a:pt x="52460" y="7949"/>
                  <a:pt x="46748" y="14733"/>
                  <a:pt x="43085" y="16826"/>
                </a:cubicBezTo>
                <a:cubicBezTo>
                  <a:pt x="35332" y="21256"/>
                  <a:pt x="23653" y="15744"/>
                  <a:pt x="17336" y="9432"/>
                </a:cubicBezTo>
                <a:cubicBezTo>
                  <a:pt x="13743" y="5841"/>
                  <a:pt x="33205" y="-58"/>
                  <a:pt x="31868" y="4843"/>
                </a:cubicBezTo>
                <a:cubicBezTo>
                  <a:pt x="30174" y="11053"/>
                  <a:pt x="23953" y="16867"/>
                  <a:pt x="17591" y="17846"/>
                </a:cubicBezTo>
                <a:cubicBezTo>
                  <a:pt x="11774" y="18741"/>
                  <a:pt x="5771" y="17471"/>
                  <a:pt x="0" y="16316"/>
                </a:cubicBezTo>
              </a:path>
            </a:pathLst>
          </a:custGeom>
          <a:noFill/>
          <a:ln w="76200" cap="rnd" cmpd="sng">
            <a:solidFill>
              <a:schemeClr val="accent3"/>
            </a:solidFill>
            <a:prstDash val="solid"/>
            <a:round/>
            <a:headEnd type="none" w="med" len="med"/>
            <a:tailEnd type="none" w="med" len="med"/>
          </a:ln>
        </p:spPr>
      </p:sp>
      <p:sp>
        <p:nvSpPr>
          <p:cNvPr id="82" name="Google Shape;82;p9"/>
          <p:cNvSpPr/>
          <p:nvPr/>
        </p:nvSpPr>
        <p:spPr>
          <a:xfrm rot="2341546">
            <a:off x="-152647" y="6025207"/>
            <a:ext cx="2405081" cy="1002815"/>
          </a:xfrm>
          <a:custGeom>
            <a:avLst/>
            <a:gdLst/>
            <a:ahLst/>
            <a:cxnLst/>
            <a:rect l="l" t="t" r="r" b="b"/>
            <a:pathLst>
              <a:path w="72149" h="30083" extrusionOk="0">
                <a:moveTo>
                  <a:pt x="0" y="30083"/>
                </a:moveTo>
                <a:cubicBezTo>
                  <a:pt x="9222" y="28765"/>
                  <a:pt x="23810" y="19270"/>
                  <a:pt x="20140" y="10707"/>
                </a:cubicBezTo>
                <a:cubicBezTo>
                  <a:pt x="18728" y="7411"/>
                  <a:pt x="14499" y="4509"/>
                  <a:pt x="10962" y="5098"/>
                </a:cubicBezTo>
                <a:cubicBezTo>
                  <a:pt x="4814" y="6123"/>
                  <a:pt x="3934" y="18268"/>
                  <a:pt x="7393" y="23454"/>
                </a:cubicBezTo>
                <a:cubicBezTo>
                  <a:pt x="12324" y="30848"/>
                  <a:pt x="26512" y="31189"/>
                  <a:pt x="33907" y="26259"/>
                </a:cubicBezTo>
                <a:cubicBezTo>
                  <a:pt x="40485" y="21874"/>
                  <a:pt x="37945" y="9342"/>
                  <a:pt x="44615" y="5098"/>
                </a:cubicBezTo>
                <a:cubicBezTo>
                  <a:pt x="50879" y="1113"/>
                  <a:pt x="59370" y="7138"/>
                  <a:pt x="66795" y="7138"/>
                </a:cubicBezTo>
                <a:cubicBezTo>
                  <a:pt x="69769" y="7138"/>
                  <a:pt x="72149" y="2974"/>
                  <a:pt x="72149" y="0"/>
                </a:cubicBezTo>
              </a:path>
            </a:pathLst>
          </a:custGeom>
          <a:noFill/>
          <a:ln w="76200" cap="rnd" cmpd="sng">
            <a:solidFill>
              <a:schemeClr val="accent3"/>
            </a:solidFill>
            <a:prstDash val="solid"/>
            <a:round/>
            <a:headEnd type="none" w="med" len="med"/>
            <a:tailEnd type="none" w="med" len="med"/>
          </a:ln>
        </p:spPr>
      </p:sp>
      <p:sp>
        <p:nvSpPr>
          <p:cNvPr id="83" name="Google Shape;83;p9"/>
          <p:cNvSpPr txBox="1">
            <a:spLocks noGrp="1"/>
          </p:cNvSpPr>
          <p:nvPr>
            <p:ph type="title"/>
          </p:nvPr>
        </p:nvSpPr>
        <p:spPr>
          <a:xfrm>
            <a:off x="950800" y="2179200"/>
            <a:ext cx="5677600" cy="1122400"/>
          </a:xfrm>
          <a:prstGeom prst="rect">
            <a:avLst/>
          </a:prstGeom>
        </p:spPr>
        <p:txBody>
          <a:bodyPr spcFirstLastPara="1" wrap="square" lIns="91425" tIns="91425" rIns="91425" bIns="91425" anchor="t" anchorCtr="0">
            <a:noAutofit/>
          </a:bodyPr>
          <a:lstStyle>
            <a:lvl1pPr lvl="0" algn="l"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84" name="Google Shape;84;p9"/>
          <p:cNvSpPr txBox="1">
            <a:spLocks noGrp="1"/>
          </p:cNvSpPr>
          <p:nvPr>
            <p:ph type="subTitle" idx="1"/>
          </p:nvPr>
        </p:nvSpPr>
        <p:spPr>
          <a:xfrm>
            <a:off x="950800" y="3301600"/>
            <a:ext cx="5677600" cy="1508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11697857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85"/>
        <p:cNvGrpSpPr/>
        <p:nvPr/>
      </p:nvGrpSpPr>
      <p:grpSpPr>
        <a:xfrm>
          <a:off x="0" y="0"/>
          <a:ext cx="0" cy="0"/>
          <a:chOff x="0" y="0"/>
          <a:chExt cx="0" cy="0"/>
        </a:xfrm>
      </p:grpSpPr>
      <p:sp>
        <p:nvSpPr>
          <p:cNvPr id="86" name="Google Shape;86;p10"/>
          <p:cNvSpPr/>
          <p:nvPr/>
        </p:nvSpPr>
        <p:spPr>
          <a:xfrm rot="337637">
            <a:off x="9686497" y="-826232"/>
            <a:ext cx="4158139" cy="3602800"/>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7" name="Google Shape;87;p10"/>
          <p:cNvSpPr/>
          <p:nvPr/>
        </p:nvSpPr>
        <p:spPr>
          <a:xfrm rot="255852">
            <a:off x="-1908623" y="3594910"/>
            <a:ext cx="4572811" cy="2952269"/>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8" name="Google Shape;88;p10"/>
          <p:cNvSpPr/>
          <p:nvPr/>
        </p:nvSpPr>
        <p:spPr>
          <a:xfrm rot="6830884">
            <a:off x="-715080" y="63478"/>
            <a:ext cx="2501239" cy="1484897"/>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9" name="Google Shape;89;p10"/>
          <p:cNvSpPr/>
          <p:nvPr/>
        </p:nvSpPr>
        <p:spPr>
          <a:xfrm rot="-515017" flipH="1">
            <a:off x="9332268" y="4866148"/>
            <a:ext cx="3262776" cy="1935851"/>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grpSp>
        <p:nvGrpSpPr>
          <p:cNvPr id="90" name="Google Shape;90;p10"/>
          <p:cNvGrpSpPr/>
          <p:nvPr/>
        </p:nvGrpSpPr>
        <p:grpSpPr>
          <a:xfrm>
            <a:off x="219717" y="5666817"/>
            <a:ext cx="1462144" cy="943980"/>
            <a:chOff x="4723250" y="873175"/>
            <a:chExt cx="1237009" cy="798630"/>
          </a:xfrm>
        </p:grpSpPr>
        <p:sp>
          <p:nvSpPr>
            <p:cNvPr id="91" name="Google Shape;91;p10"/>
            <p:cNvSpPr/>
            <p:nvPr/>
          </p:nvSpPr>
          <p:spPr>
            <a:xfrm>
              <a:off x="4723250" y="873175"/>
              <a:ext cx="1237009" cy="798630"/>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 name="Google Shape;92;p10"/>
            <p:cNvSpPr/>
            <p:nvPr/>
          </p:nvSpPr>
          <p:spPr>
            <a:xfrm>
              <a:off x="4908968" y="1054603"/>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3" name="Google Shape;93;p10"/>
          <p:cNvGrpSpPr/>
          <p:nvPr/>
        </p:nvGrpSpPr>
        <p:grpSpPr>
          <a:xfrm>
            <a:off x="10481377" y="442732"/>
            <a:ext cx="1229019" cy="1064877"/>
            <a:chOff x="7362975" y="747400"/>
            <a:chExt cx="1212050" cy="1050175"/>
          </a:xfrm>
        </p:grpSpPr>
        <p:sp>
          <p:nvSpPr>
            <p:cNvPr id="94" name="Google Shape;94;p10"/>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10"/>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96" name="Google Shape;96;p10"/>
          <p:cNvSpPr txBox="1">
            <a:spLocks noGrp="1"/>
          </p:cNvSpPr>
          <p:nvPr>
            <p:ph type="title"/>
          </p:nvPr>
        </p:nvSpPr>
        <p:spPr>
          <a:xfrm>
            <a:off x="1552167" y="4813700"/>
            <a:ext cx="5657200" cy="1144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13903523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97"/>
        <p:cNvGrpSpPr/>
        <p:nvPr/>
      </p:nvGrpSpPr>
      <p:grpSpPr>
        <a:xfrm>
          <a:off x="0" y="0"/>
          <a:ext cx="0" cy="0"/>
          <a:chOff x="0" y="0"/>
          <a:chExt cx="0" cy="0"/>
        </a:xfrm>
      </p:grpSpPr>
      <p:sp>
        <p:nvSpPr>
          <p:cNvPr id="98" name="Google Shape;98;p11"/>
          <p:cNvSpPr/>
          <p:nvPr/>
        </p:nvSpPr>
        <p:spPr>
          <a:xfrm rot="764956" flipH="1">
            <a:off x="9438217" y="-685123"/>
            <a:ext cx="4019040" cy="2594748"/>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9" name="Google Shape;99;p11"/>
          <p:cNvSpPr/>
          <p:nvPr/>
        </p:nvSpPr>
        <p:spPr>
          <a:xfrm rot="-1258981" flipH="1">
            <a:off x="-1979748" y="2899657"/>
            <a:ext cx="4855539" cy="4207059"/>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0" name="Google Shape;100;p11"/>
          <p:cNvSpPr/>
          <p:nvPr/>
        </p:nvSpPr>
        <p:spPr>
          <a:xfrm flipH="1">
            <a:off x="9836756" y="5433238"/>
            <a:ext cx="2738376" cy="1624717"/>
          </a:xfrm>
          <a:custGeom>
            <a:avLst/>
            <a:gdLst/>
            <a:ahLst/>
            <a:cxnLst/>
            <a:rect l="l" t="t" r="r" b="b"/>
            <a:pathLst>
              <a:path w="43793" h="25983" extrusionOk="0">
                <a:moveTo>
                  <a:pt x="40536" y="25983"/>
                </a:moveTo>
                <a:cubicBezTo>
                  <a:pt x="37933" y="25462"/>
                  <a:pt x="34681" y="23526"/>
                  <a:pt x="34417" y="20884"/>
                </a:cubicBezTo>
                <a:cubicBezTo>
                  <a:pt x="33925" y="15968"/>
                  <a:pt x="36628" y="5416"/>
                  <a:pt x="41046" y="7627"/>
                </a:cubicBezTo>
                <a:cubicBezTo>
                  <a:pt x="42994" y="8602"/>
                  <a:pt x="44606" y="11973"/>
                  <a:pt x="43340" y="13745"/>
                </a:cubicBezTo>
                <a:cubicBezTo>
                  <a:pt x="40289" y="18014"/>
                  <a:pt x="33650" y="22922"/>
                  <a:pt x="29063" y="20374"/>
                </a:cubicBezTo>
                <a:cubicBezTo>
                  <a:pt x="24744" y="17975"/>
                  <a:pt x="18942" y="10610"/>
                  <a:pt x="22435" y="7117"/>
                </a:cubicBezTo>
                <a:cubicBezTo>
                  <a:pt x="24359" y="5193"/>
                  <a:pt x="29555" y="9600"/>
                  <a:pt x="28808" y="12216"/>
                </a:cubicBezTo>
                <a:cubicBezTo>
                  <a:pt x="27876" y="15478"/>
                  <a:pt x="22198" y="17922"/>
                  <a:pt x="19375" y="16040"/>
                </a:cubicBezTo>
                <a:cubicBezTo>
                  <a:pt x="16714" y="14265"/>
                  <a:pt x="19674" y="7638"/>
                  <a:pt x="16571" y="6862"/>
                </a:cubicBezTo>
                <a:cubicBezTo>
                  <a:pt x="12086" y="5741"/>
                  <a:pt x="10130" y="22372"/>
                  <a:pt x="8413" y="18079"/>
                </a:cubicBezTo>
                <a:cubicBezTo>
                  <a:pt x="6230" y="12620"/>
                  <a:pt x="12030" y="3749"/>
                  <a:pt x="7138" y="488"/>
                </a:cubicBezTo>
                <a:cubicBezTo>
                  <a:pt x="5113" y="-862"/>
                  <a:pt x="2176" y="929"/>
                  <a:pt x="0" y="2018"/>
                </a:cubicBezTo>
              </a:path>
            </a:pathLst>
          </a:custGeom>
          <a:noFill/>
          <a:ln w="76200" cap="rnd" cmpd="sng">
            <a:solidFill>
              <a:schemeClr val="accent3"/>
            </a:solidFill>
            <a:prstDash val="solid"/>
            <a:round/>
            <a:headEnd type="none" w="med" len="med"/>
            <a:tailEnd type="none" w="med" len="med"/>
          </a:ln>
        </p:spPr>
      </p:sp>
      <p:sp>
        <p:nvSpPr>
          <p:cNvPr id="101" name="Google Shape;101;p11"/>
          <p:cNvSpPr/>
          <p:nvPr/>
        </p:nvSpPr>
        <p:spPr>
          <a:xfrm rot="-1774288" flipH="1">
            <a:off x="-553561" y="-173183"/>
            <a:ext cx="3367911" cy="1065008"/>
          </a:xfrm>
          <a:custGeom>
            <a:avLst/>
            <a:gdLst/>
            <a:ahLst/>
            <a:cxnLst/>
            <a:rect l="l" t="t" r="r" b="b"/>
            <a:pathLst>
              <a:path w="58285" h="18431" extrusionOk="0">
                <a:moveTo>
                  <a:pt x="49459" y="0"/>
                </a:moveTo>
                <a:cubicBezTo>
                  <a:pt x="52584" y="0"/>
                  <a:pt x="57568" y="495"/>
                  <a:pt x="58127" y="3569"/>
                </a:cubicBezTo>
                <a:cubicBezTo>
                  <a:pt x="58760" y="7047"/>
                  <a:pt x="56142" y="10923"/>
                  <a:pt x="53283" y="13002"/>
                </a:cubicBezTo>
                <a:cubicBezTo>
                  <a:pt x="50109" y="15310"/>
                  <a:pt x="43178" y="15555"/>
                  <a:pt x="41555" y="11982"/>
                </a:cubicBezTo>
                <a:cubicBezTo>
                  <a:pt x="40209" y="9019"/>
                  <a:pt x="46241" y="3803"/>
                  <a:pt x="48949" y="5608"/>
                </a:cubicBezTo>
                <a:cubicBezTo>
                  <a:pt x="52460" y="7949"/>
                  <a:pt x="46748" y="14733"/>
                  <a:pt x="43085" y="16826"/>
                </a:cubicBezTo>
                <a:cubicBezTo>
                  <a:pt x="35332" y="21256"/>
                  <a:pt x="23653" y="15744"/>
                  <a:pt x="17336" y="9432"/>
                </a:cubicBezTo>
                <a:cubicBezTo>
                  <a:pt x="13743" y="5841"/>
                  <a:pt x="33205" y="-58"/>
                  <a:pt x="31868" y="4843"/>
                </a:cubicBezTo>
                <a:cubicBezTo>
                  <a:pt x="30174" y="11053"/>
                  <a:pt x="23953" y="16867"/>
                  <a:pt x="17591" y="17846"/>
                </a:cubicBezTo>
                <a:cubicBezTo>
                  <a:pt x="11774" y="18741"/>
                  <a:pt x="5771" y="17471"/>
                  <a:pt x="0" y="16316"/>
                </a:cubicBezTo>
              </a:path>
            </a:pathLst>
          </a:custGeom>
          <a:noFill/>
          <a:ln w="76200" cap="rnd" cmpd="sng">
            <a:solidFill>
              <a:schemeClr val="accent3"/>
            </a:solidFill>
            <a:prstDash val="solid"/>
            <a:round/>
            <a:headEnd type="none" w="med" len="med"/>
            <a:tailEnd type="none" w="med" len="med"/>
          </a:ln>
        </p:spPr>
      </p:sp>
      <p:grpSp>
        <p:nvGrpSpPr>
          <p:cNvPr id="102" name="Google Shape;102;p11"/>
          <p:cNvGrpSpPr/>
          <p:nvPr/>
        </p:nvGrpSpPr>
        <p:grpSpPr>
          <a:xfrm rot="-1031952" flipH="1">
            <a:off x="10416501" y="534370"/>
            <a:ext cx="1649375" cy="1064860"/>
            <a:chOff x="4723250" y="873175"/>
            <a:chExt cx="1237009" cy="798630"/>
          </a:xfrm>
        </p:grpSpPr>
        <p:sp>
          <p:nvSpPr>
            <p:cNvPr id="103" name="Google Shape;103;p11"/>
            <p:cNvSpPr/>
            <p:nvPr/>
          </p:nvSpPr>
          <p:spPr>
            <a:xfrm>
              <a:off x="4723250" y="873175"/>
              <a:ext cx="1237009" cy="798630"/>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11"/>
            <p:cNvSpPr/>
            <p:nvPr/>
          </p:nvSpPr>
          <p:spPr>
            <a:xfrm>
              <a:off x="4908968" y="1054603"/>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5" name="Google Shape;105;p11"/>
          <p:cNvGrpSpPr/>
          <p:nvPr/>
        </p:nvGrpSpPr>
        <p:grpSpPr>
          <a:xfrm flipH="1">
            <a:off x="185149" y="4920368"/>
            <a:ext cx="1890475" cy="1637993"/>
            <a:chOff x="7362975" y="747400"/>
            <a:chExt cx="1212050" cy="1050175"/>
          </a:xfrm>
        </p:grpSpPr>
        <p:sp>
          <p:nvSpPr>
            <p:cNvPr id="106" name="Google Shape;106;p11"/>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11"/>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11"/>
          <p:cNvSpPr/>
          <p:nvPr/>
        </p:nvSpPr>
        <p:spPr>
          <a:xfrm rot="-9710203">
            <a:off x="4598074" y="5902266"/>
            <a:ext cx="3224097" cy="1344308"/>
          </a:xfrm>
          <a:custGeom>
            <a:avLst/>
            <a:gdLst/>
            <a:ahLst/>
            <a:cxnLst/>
            <a:rect l="l" t="t" r="r" b="b"/>
            <a:pathLst>
              <a:path w="72149" h="30083" extrusionOk="0">
                <a:moveTo>
                  <a:pt x="0" y="30083"/>
                </a:moveTo>
                <a:cubicBezTo>
                  <a:pt x="9222" y="28765"/>
                  <a:pt x="23810" y="19270"/>
                  <a:pt x="20140" y="10707"/>
                </a:cubicBezTo>
                <a:cubicBezTo>
                  <a:pt x="18728" y="7411"/>
                  <a:pt x="14499" y="4509"/>
                  <a:pt x="10962" y="5098"/>
                </a:cubicBezTo>
                <a:cubicBezTo>
                  <a:pt x="4814" y="6123"/>
                  <a:pt x="3934" y="18268"/>
                  <a:pt x="7393" y="23454"/>
                </a:cubicBezTo>
                <a:cubicBezTo>
                  <a:pt x="12324" y="30848"/>
                  <a:pt x="26512" y="31189"/>
                  <a:pt x="33907" y="26259"/>
                </a:cubicBezTo>
                <a:cubicBezTo>
                  <a:pt x="40485" y="21874"/>
                  <a:pt x="37945" y="9342"/>
                  <a:pt x="44615" y="5098"/>
                </a:cubicBezTo>
                <a:cubicBezTo>
                  <a:pt x="50879" y="1113"/>
                  <a:pt x="59370" y="7138"/>
                  <a:pt x="66795" y="7138"/>
                </a:cubicBezTo>
                <a:cubicBezTo>
                  <a:pt x="69769" y="7138"/>
                  <a:pt x="72149" y="2974"/>
                  <a:pt x="72149" y="0"/>
                </a:cubicBezTo>
              </a:path>
            </a:pathLst>
          </a:custGeom>
          <a:noFill/>
          <a:ln w="76200" cap="rnd" cmpd="sng">
            <a:solidFill>
              <a:schemeClr val="accent3"/>
            </a:solidFill>
            <a:prstDash val="solid"/>
            <a:round/>
            <a:headEnd type="none" w="med" len="med"/>
            <a:tailEnd type="none" w="med" len="med"/>
          </a:ln>
        </p:spPr>
      </p:sp>
      <p:sp>
        <p:nvSpPr>
          <p:cNvPr id="109" name="Google Shape;109;p11"/>
          <p:cNvSpPr/>
          <p:nvPr/>
        </p:nvSpPr>
        <p:spPr>
          <a:xfrm rot="-10422267" flipH="1">
            <a:off x="4959518" y="-802196"/>
            <a:ext cx="2501213" cy="148488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11"/>
          <p:cNvSpPr txBox="1">
            <a:spLocks noGrp="1"/>
          </p:cNvSpPr>
          <p:nvPr>
            <p:ph type="title" hasCustomPrompt="1"/>
          </p:nvPr>
        </p:nvSpPr>
        <p:spPr>
          <a:xfrm>
            <a:off x="2531200" y="1937633"/>
            <a:ext cx="7129600" cy="2320000"/>
          </a:xfrm>
          <a:prstGeom prst="rect">
            <a:avLst/>
          </a:prstGeom>
        </p:spPr>
        <p:txBody>
          <a:bodyPr spcFirstLastPara="1" wrap="square" lIns="91425" tIns="91425" rIns="91425" bIns="91425" anchor="ctr" anchorCtr="0">
            <a:noAutofit/>
          </a:bodyPr>
          <a:lstStyle>
            <a:lvl1pPr lvl="0" algn="ctr">
              <a:spcBef>
                <a:spcPts val="0"/>
              </a:spcBef>
              <a:spcAft>
                <a:spcPts val="0"/>
              </a:spcAft>
              <a:buSzPts val="9600"/>
              <a:buNone/>
              <a:defRPr sz="128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11" name="Google Shape;111;p11"/>
          <p:cNvSpPr txBox="1">
            <a:spLocks noGrp="1"/>
          </p:cNvSpPr>
          <p:nvPr>
            <p:ph type="subTitle" idx="1"/>
          </p:nvPr>
        </p:nvSpPr>
        <p:spPr>
          <a:xfrm>
            <a:off x="2531200" y="4257567"/>
            <a:ext cx="7129600" cy="66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2133"/>
              </a:spcBef>
              <a:spcAft>
                <a:spcPts val="0"/>
              </a:spcAft>
              <a:buSzPts val="1600"/>
              <a:buNone/>
              <a:defRPr sz="2133"/>
            </a:lvl3pPr>
            <a:lvl4pPr lvl="3" algn="ctr" rtl="0">
              <a:lnSpc>
                <a:spcPct val="100000"/>
              </a:lnSpc>
              <a:spcBef>
                <a:spcPts val="2133"/>
              </a:spcBef>
              <a:spcAft>
                <a:spcPts val="0"/>
              </a:spcAft>
              <a:buSzPts val="1600"/>
              <a:buNone/>
              <a:defRPr sz="2133"/>
            </a:lvl4pPr>
            <a:lvl5pPr lvl="4" algn="ctr" rtl="0">
              <a:lnSpc>
                <a:spcPct val="100000"/>
              </a:lnSpc>
              <a:spcBef>
                <a:spcPts val="2133"/>
              </a:spcBef>
              <a:spcAft>
                <a:spcPts val="0"/>
              </a:spcAft>
              <a:buSzPts val="1600"/>
              <a:buNone/>
              <a:defRPr sz="2133"/>
            </a:lvl5pPr>
            <a:lvl6pPr lvl="5" algn="ctr" rtl="0">
              <a:lnSpc>
                <a:spcPct val="100000"/>
              </a:lnSpc>
              <a:spcBef>
                <a:spcPts val="2133"/>
              </a:spcBef>
              <a:spcAft>
                <a:spcPts val="0"/>
              </a:spcAft>
              <a:buSzPts val="1600"/>
              <a:buNone/>
              <a:defRPr sz="2133"/>
            </a:lvl6pPr>
            <a:lvl7pPr lvl="6" algn="ctr" rtl="0">
              <a:lnSpc>
                <a:spcPct val="100000"/>
              </a:lnSpc>
              <a:spcBef>
                <a:spcPts val="2133"/>
              </a:spcBef>
              <a:spcAft>
                <a:spcPts val="0"/>
              </a:spcAft>
              <a:buSzPts val="1600"/>
              <a:buNone/>
              <a:defRPr sz="2133"/>
            </a:lvl7pPr>
            <a:lvl8pPr lvl="7" algn="ctr" rtl="0">
              <a:lnSpc>
                <a:spcPct val="100000"/>
              </a:lnSpc>
              <a:spcBef>
                <a:spcPts val="2133"/>
              </a:spcBef>
              <a:spcAft>
                <a:spcPts val="0"/>
              </a:spcAft>
              <a:buSzPts val="1600"/>
              <a:buNone/>
              <a:defRPr sz="2133"/>
            </a:lvl8pPr>
            <a:lvl9pPr lvl="8" algn="ctr" rtl="0">
              <a:lnSpc>
                <a:spcPct val="100000"/>
              </a:lnSpc>
              <a:spcBef>
                <a:spcPts val="2133"/>
              </a:spcBef>
              <a:spcAft>
                <a:spcPts val="2133"/>
              </a:spcAft>
              <a:buSzPts val="1600"/>
              <a:buNone/>
              <a:defRPr sz="2133"/>
            </a:lvl9pPr>
          </a:lstStyle>
          <a:p>
            <a:endParaRPr/>
          </a:p>
        </p:txBody>
      </p:sp>
    </p:spTree>
    <p:extLst>
      <p:ext uri="{BB962C8B-B14F-4D97-AF65-F5344CB8AC3E}">
        <p14:creationId xmlns:p14="http://schemas.microsoft.com/office/powerpoint/2010/main" val="23632300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slideLayout" Target="../slideLayouts/slideLayout50.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34" Type="http://schemas.openxmlformats.org/officeDocument/2006/relationships/slideLayout" Target="../slideLayouts/slideLayout58.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33" Type="http://schemas.openxmlformats.org/officeDocument/2006/relationships/slideLayout" Target="../slideLayouts/slideLayout57.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29" Type="http://schemas.openxmlformats.org/officeDocument/2006/relationships/slideLayout" Target="../slideLayouts/slideLayout53.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32" Type="http://schemas.openxmlformats.org/officeDocument/2006/relationships/slideLayout" Target="../slideLayouts/slideLayout56.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28" Type="http://schemas.openxmlformats.org/officeDocument/2006/relationships/slideLayout" Target="../slideLayouts/slideLayout52.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31" Type="http://schemas.openxmlformats.org/officeDocument/2006/relationships/slideLayout" Target="../slideLayouts/slideLayout55.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slideLayout" Target="../slideLayouts/slideLayout51.xml"/><Relationship Id="rId30" Type="http://schemas.openxmlformats.org/officeDocument/2006/relationships/slideLayout" Target="../slideLayouts/slideLayout54.xml"/><Relationship Id="rId35" Type="http://schemas.openxmlformats.org/officeDocument/2006/relationships/theme" Target="../theme/theme2.xml"/><Relationship Id="rId8"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800" y="593367"/>
            <a:ext cx="102904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Hammersmith One"/>
              <a:buNone/>
              <a:defRPr sz="3500">
                <a:solidFill>
                  <a:schemeClr val="dk1"/>
                </a:solidFill>
                <a:latin typeface="Hammersmith One"/>
                <a:ea typeface="Hammersmith One"/>
                <a:cs typeface="Hammersmith One"/>
                <a:sym typeface="Hammersmith One"/>
              </a:defRPr>
            </a:lvl1pPr>
            <a:lvl2pPr lvl="1"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2pPr>
            <a:lvl3pPr lvl="2"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3pPr>
            <a:lvl4pPr lvl="3"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4pPr>
            <a:lvl5pPr lvl="4"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5pPr>
            <a:lvl6pPr lvl="5"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6pPr>
            <a:lvl7pPr lvl="6"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7pPr>
            <a:lvl8pPr lvl="7"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8pPr>
            <a:lvl9pPr lvl="8" rtl="0">
              <a:spcBef>
                <a:spcPts val="0"/>
              </a:spcBef>
              <a:spcAft>
                <a:spcPts val="0"/>
              </a:spcAft>
              <a:buClr>
                <a:schemeClr val="dk1"/>
              </a:buClr>
              <a:buSzPts val="3500"/>
              <a:buFont typeface="Bebas Neue"/>
              <a:buNone/>
              <a:defRPr sz="3500">
                <a:solidFill>
                  <a:schemeClr val="dk1"/>
                </a:solidFill>
                <a:latin typeface="Bebas Neue"/>
                <a:ea typeface="Bebas Neue"/>
                <a:cs typeface="Bebas Neue"/>
                <a:sym typeface="Bebas Neue"/>
              </a:defRPr>
            </a:lvl9pPr>
          </a:lstStyle>
          <a:p>
            <a:endParaRPr/>
          </a:p>
        </p:txBody>
      </p:sp>
      <p:sp>
        <p:nvSpPr>
          <p:cNvPr id="7" name="Google Shape;7;p1"/>
          <p:cNvSpPr txBox="1">
            <a:spLocks noGrp="1"/>
          </p:cNvSpPr>
          <p:nvPr>
            <p:ph type="body" idx="1"/>
          </p:nvPr>
        </p:nvSpPr>
        <p:spPr>
          <a:xfrm>
            <a:off x="950800" y="1536633"/>
            <a:ext cx="102904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Catamaran"/>
              <a:buChar char="●"/>
              <a:defRPr>
                <a:solidFill>
                  <a:schemeClr val="dk2"/>
                </a:solidFill>
                <a:latin typeface="Catamaran"/>
                <a:ea typeface="Catamaran"/>
                <a:cs typeface="Catamaran"/>
                <a:sym typeface="Catamaran"/>
              </a:defRPr>
            </a:lvl1pPr>
            <a:lvl2pPr marL="914400" lvl="1" indent="-317500">
              <a:lnSpc>
                <a:spcPct val="115000"/>
              </a:lnSpc>
              <a:spcBef>
                <a:spcPts val="1600"/>
              </a:spcBef>
              <a:spcAft>
                <a:spcPts val="0"/>
              </a:spcAft>
              <a:buClr>
                <a:schemeClr val="dk2"/>
              </a:buClr>
              <a:buSzPts val="1400"/>
              <a:buFont typeface="Catamaran"/>
              <a:buChar char="○"/>
              <a:defRPr>
                <a:solidFill>
                  <a:schemeClr val="dk2"/>
                </a:solidFill>
                <a:latin typeface="Catamaran"/>
                <a:ea typeface="Catamaran"/>
                <a:cs typeface="Catamaran"/>
                <a:sym typeface="Catamaran"/>
              </a:defRPr>
            </a:lvl2pPr>
            <a:lvl3pPr marL="1371600" lvl="2" indent="-317500">
              <a:lnSpc>
                <a:spcPct val="115000"/>
              </a:lnSpc>
              <a:spcBef>
                <a:spcPts val="1600"/>
              </a:spcBef>
              <a:spcAft>
                <a:spcPts val="0"/>
              </a:spcAft>
              <a:buClr>
                <a:schemeClr val="dk2"/>
              </a:buClr>
              <a:buSzPts val="1400"/>
              <a:buFont typeface="Catamaran"/>
              <a:buChar char="■"/>
              <a:defRPr>
                <a:solidFill>
                  <a:schemeClr val="dk2"/>
                </a:solidFill>
                <a:latin typeface="Catamaran"/>
                <a:ea typeface="Catamaran"/>
                <a:cs typeface="Catamaran"/>
                <a:sym typeface="Catamaran"/>
              </a:defRPr>
            </a:lvl3pPr>
            <a:lvl4pPr marL="1828800" lvl="3" indent="-317500">
              <a:lnSpc>
                <a:spcPct val="115000"/>
              </a:lnSpc>
              <a:spcBef>
                <a:spcPts val="1600"/>
              </a:spcBef>
              <a:spcAft>
                <a:spcPts val="0"/>
              </a:spcAft>
              <a:buClr>
                <a:schemeClr val="dk2"/>
              </a:buClr>
              <a:buSzPts val="1400"/>
              <a:buFont typeface="Catamaran"/>
              <a:buChar char="●"/>
              <a:defRPr>
                <a:solidFill>
                  <a:schemeClr val="dk2"/>
                </a:solidFill>
                <a:latin typeface="Catamaran"/>
                <a:ea typeface="Catamaran"/>
                <a:cs typeface="Catamaran"/>
                <a:sym typeface="Catamaran"/>
              </a:defRPr>
            </a:lvl4pPr>
            <a:lvl5pPr marL="2286000" lvl="4" indent="-317500">
              <a:lnSpc>
                <a:spcPct val="115000"/>
              </a:lnSpc>
              <a:spcBef>
                <a:spcPts val="1600"/>
              </a:spcBef>
              <a:spcAft>
                <a:spcPts val="0"/>
              </a:spcAft>
              <a:buClr>
                <a:schemeClr val="dk2"/>
              </a:buClr>
              <a:buSzPts val="1400"/>
              <a:buFont typeface="Catamaran"/>
              <a:buChar char="○"/>
              <a:defRPr>
                <a:solidFill>
                  <a:schemeClr val="dk2"/>
                </a:solidFill>
                <a:latin typeface="Catamaran"/>
                <a:ea typeface="Catamaran"/>
                <a:cs typeface="Catamaran"/>
                <a:sym typeface="Catamaran"/>
              </a:defRPr>
            </a:lvl5pPr>
            <a:lvl6pPr marL="2743200" lvl="5" indent="-317500">
              <a:lnSpc>
                <a:spcPct val="115000"/>
              </a:lnSpc>
              <a:spcBef>
                <a:spcPts val="1600"/>
              </a:spcBef>
              <a:spcAft>
                <a:spcPts val="0"/>
              </a:spcAft>
              <a:buClr>
                <a:schemeClr val="dk2"/>
              </a:buClr>
              <a:buSzPts val="1400"/>
              <a:buFont typeface="Catamaran"/>
              <a:buChar char="■"/>
              <a:defRPr>
                <a:solidFill>
                  <a:schemeClr val="dk2"/>
                </a:solidFill>
                <a:latin typeface="Catamaran"/>
                <a:ea typeface="Catamaran"/>
                <a:cs typeface="Catamaran"/>
                <a:sym typeface="Catamaran"/>
              </a:defRPr>
            </a:lvl6pPr>
            <a:lvl7pPr marL="3200400" lvl="6" indent="-317500">
              <a:lnSpc>
                <a:spcPct val="115000"/>
              </a:lnSpc>
              <a:spcBef>
                <a:spcPts val="1600"/>
              </a:spcBef>
              <a:spcAft>
                <a:spcPts val="0"/>
              </a:spcAft>
              <a:buClr>
                <a:schemeClr val="dk2"/>
              </a:buClr>
              <a:buSzPts val="1400"/>
              <a:buFont typeface="Catamaran"/>
              <a:buChar char="●"/>
              <a:defRPr>
                <a:solidFill>
                  <a:schemeClr val="dk2"/>
                </a:solidFill>
                <a:latin typeface="Catamaran"/>
                <a:ea typeface="Catamaran"/>
                <a:cs typeface="Catamaran"/>
                <a:sym typeface="Catamaran"/>
              </a:defRPr>
            </a:lvl7pPr>
            <a:lvl8pPr marL="3657600" lvl="7" indent="-317500">
              <a:lnSpc>
                <a:spcPct val="115000"/>
              </a:lnSpc>
              <a:spcBef>
                <a:spcPts val="1600"/>
              </a:spcBef>
              <a:spcAft>
                <a:spcPts val="0"/>
              </a:spcAft>
              <a:buClr>
                <a:schemeClr val="dk2"/>
              </a:buClr>
              <a:buSzPts val="1400"/>
              <a:buFont typeface="Catamaran"/>
              <a:buChar char="○"/>
              <a:defRPr>
                <a:solidFill>
                  <a:schemeClr val="dk2"/>
                </a:solidFill>
                <a:latin typeface="Catamaran"/>
                <a:ea typeface="Catamaran"/>
                <a:cs typeface="Catamaran"/>
                <a:sym typeface="Catamaran"/>
              </a:defRPr>
            </a:lvl8pPr>
            <a:lvl9pPr marL="4114800" lvl="8" indent="-317500">
              <a:lnSpc>
                <a:spcPct val="115000"/>
              </a:lnSpc>
              <a:spcBef>
                <a:spcPts val="1600"/>
              </a:spcBef>
              <a:spcAft>
                <a:spcPts val="1600"/>
              </a:spcAft>
              <a:buClr>
                <a:schemeClr val="dk2"/>
              </a:buClr>
              <a:buSzPts val="1400"/>
              <a:buFont typeface="Catamaran"/>
              <a:buChar char="■"/>
              <a:defRPr>
                <a:solidFill>
                  <a:schemeClr val="dk2"/>
                </a:solidFill>
                <a:latin typeface="Catamaran"/>
                <a:ea typeface="Catamaran"/>
                <a:cs typeface="Catamaran"/>
                <a:sym typeface="Catamaran"/>
              </a:defRPr>
            </a:lvl9pPr>
          </a:lstStyle>
          <a:p>
            <a:endParaRPr/>
          </a:p>
        </p:txBody>
      </p:sp>
    </p:spTree>
    <p:extLst>
      <p:ext uri="{BB962C8B-B14F-4D97-AF65-F5344CB8AC3E}">
        <p14:creationId xmlns:p14="http://schemas.microsoft.com/office/powerpoint/2010/main" val="2071752399"/>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6" r:id="rId5"/>
    <p:sldLayoutId id="2147483667" r:id="rId6"/>
    <p:sldLayoutId id="2147483668" r:id="rId7"/>
    <p:sldLayoutId id="2147483669" r:id="rId8"/>
    <p:sldLayoutId id="2147483670"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81" r:id="rId19"/>
    <p:sldLayoutId id="2147483682" r:id="rId20"/>
    <p:sldLayoutId id="2147483683" r:id="rId21"/>
    <p:sldLayoutId id="2147483684" r:id="rId22"/>
    <p:sldLayoutId id="2147483685" r:id="rId23"/>
    <p:sldLayoutId id="2147483686"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340">
          <p15:clr>
            <a:srgbClr val="EA4335"/>
          </p15:clr>
        </p15:guide>
        <p15:guide id="2" pos="449">
          <p15:clr>
            <a:srgbClr val="EA4335"/>
          </p15:clr>
        </p15:guide>
        <p15:guide id="3" orient="horz" pos="2900">
          <p15:clr>
            <a:srgbClr val="EA4335"/>
          </p15:clr>
        </p15:guide>
        <p15:guide id="4" pos="5311">
          <p15:clr>
            <a:srgbClr val="EA4335"/>
          </p15:clr>
        </p15:guide>
        <p15:guide id="5" pos="2880">
          <p15:clr>
            <a:srgbClr val="EA4335"/>
          </p15:clr>
        </p15:guide>
        <p15:guide id="6" orient="horz" pos="1620">
          <p15:clr>
            <a:srgbClr val="EA4335"/>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0967" y="593367"/>
            <a:ext cx="10290000" cy="7636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500"/>
              <a:buFont typeface="Titan One"/>
              <a:buNone/>
              <a:defRPr sz="3500">
                <a:solidFill>
                  <a:schemeClr val="dk1"/>
                </a:solidFill>
                <a:latin typeface="Titan One"/>
                <a:ea typeface="Titan One"/>
                <a:cs typeface="Titan One"/>
                <a:sym typeface="Titan One"/>
              </a:defRPr>
            </a:lvl1pPr>
            <a:lvl2pPr lvl="1" rtl="0">
              <a:spcBef>
                <a:spcPts val="0"/>
              </a:spcBef>
              <a:spcAft>
                <a:spcPts val="0"/>
              </a:spcAft>
              <a:buClr>
                <a:schemeClr val="dk1"/>
              </a:buClr>
              <a:buSzPts val="3500"/>
              <a:buFont typeface="Luckiest Guy"/>
              <a:buNone/>
              <a:defRPr sz="3500">
                <a:solidFill>
                  <a:schemeClr val="dk1"/>
                </a:solidFill>
                <a:latin typeface="Luckiest Guy"/>
                <a:ea typeface="Luckiest Guy"/>
                <a:cs typeface="Luckiest Guy"/>
                <a:sym typeface="Luckiest Guy"/>
              </a:defRPr>
            </a:lvl2pPr>
            <a:lvl3pPr lvl="2" rtl="0">
              <a:spcBef>
                <a:spcPts val="0"/>
              </a:spcBef>
              <a:spcAft>
                <a:spcPts val="0"/>
              </a:spcAft>
              <a:buClr>
                <a:schemeClr val="dk1"/>
              </a:buClr>
              <a:buSzPts val="3500"/>
              <a:buFont typeface="Luckiest Guy"/>
              <a:buNone/>
              <a:defRPr sz="3500">
                <a:solidFill>
                  <a:schemeClr val="dk1"/>
                </a:solidFill>
                <a:latin typeface="Luckiest Guy"/>
                <a:ea typeface="Luckiest Guy"/>
                <a:cs typeface="Luckiest Guy"/>
                <a:sym typeface="Luckiest Guy"/>
              </a:defRPr>
            </a:lvl3pPr>
            <a:lvl4pPr lvl="3" rtl="0">
              <a:spcBef>
                <a:spcPts val="0"/>
              </a:spcBef>
              <a:spcAft>
                <a:spcPts val="0"/>
              </a:spcAft>
              <a:buClr>
                <a:schemeClr val="dk1"/>
              </a:buClr>
              <a:buSzPts val="3500"/>
              <a:buFont typeface="Luckiest Guy"/>
              <a:buNone/>
              <a:defRPr sz="3500">
                <a:solidFill>
                  <a:schemeClr val="dk1"/>
                </a:solidFill>
                <a:latin typeface="Luckiest Guy"/>
                <a:ea typeface="Luckiest Guy"/>
                <a:cs typeface="Luckiest Guy"/>
                <a:sym typeface="Luckiest Guy"/>
              </a:defRPr>
            </a:lvl4pPr>
            <a:lvl5pPr lvl="4" rtl="0">
              <a:spcBef>
                <a:spcPts val="0"/>
              </a:spcBef>
              <a:spcAft>
                <a:spcPts val="0"/>
              </a:spcAft>
              <a:buClr>
                <a:schemeClr val="dk1"/>
              </a:buClr>
              <a:buSzPts val="3500"/>
              <a:buFont typeface="Luckiest Guy"/>
              <a:buNone/>
              <a:defRPr sz="3500">
                <a:solidFill>
                  <a:schemeClr val="dk1"/>
                </a:solidFill>
                <a:latin typeface="Luckiest Guy"/>
                <a:ea typeface="Luckiest Guy"/>
                <a:cs typeface="Luckiest Guy"/>
                <a:sym typeface="Luckiest Guy"/>
              </a:defRPr>
            </a:lvl5pPr>
            <a:lvl6pPr lvl="5" rtl="0">
              <a:spcBef>
                <a:spcPts val="0"/>
              </a:spcBef>
              <a:spcAft>
                <a:spcPts val="0"/>
              </a:spcAft>
              <a:buClr>
                <a:schemeClr val="dk1"/>
              </a:buClr>
              <a:buSzPts val="3500"/>
              <a:buFont typeface="Luckiest Guy"/>
              <a:buNone/>
              <a:defRPr sz="3500">
                <a:solidFill>
                  <a:schemeClr val="dk1"/>
                </a:solidFill>
                <a:latin typeface="Luckiest Guy"/>
                <a:ea typeface="Luckiest Guy"/>
                <a:cs typeface="Luckiest Guy"/>
                <a:sym typeface="Luckiest Guy"/>
              </a:defRPr>
            </a:lvl6pPr>
            <a:lvl7pPr lvl="6" rtl="0">
              <a:spcBef>
                <a:spcPts val="0"/>
              </a:spcBef>
              <a:spcAft>
                <a:spcPts val="0"/>
              </a:spcAft>
              <a:buClr>
                <a:schemeClr val="dk1"/>
              </a:buClr>
              <a:buSzPts val="3500"/>
              <a:buFont typeface="Luckiest Guy"/>
              <a:buNone/>
              <a:defRPr sz="3500">
                <a:solidFill>
                  <a:schemeClr val="dk1"/>
                </a:solidFill>
                <a:latin typeface="Luckiest Guy"/>
                <a:ea typeface="Luckiest Guy"/>
                <a:cs typeface="Luckiest Guy"/>
                <a:sym typeface="Luckiest Guy"/>
              </a:defRPr>
            </a:lvl7pPr>
            <a:lvl8pPr lvl="7" rtl="0">
              <a:spcBef>
                <a:spcPts val="0"/>
              </a:spcBef>
              <a:spcAft>
                <a:spcPts val="0"/>
              </a:spcAft>
              <a:buClr>
                <a:schemeClr val="dk1"/>
              </a:buClr>
              <a:buSzPts val="3500"/>
              <a:buFont typeface="Luckiest Guy"/>
              <a:buNone/>
              <a:defRPr sz="3500">
                <a:solidFill>
                  <a:schemeClr val="dk1"/>
                </a:solidFill>
                <a:latin typeface="Luckiest Guy"/>
                <a:ea typeface="Luckiest Guy"/>
                <a:cs typeface="Luckiest Guy"/>
                <a:sym typeface="Luckiest Guy"/>
              </a:defRPr>
            </a:lvl8pPr>
            <a:lvl9pPr lvl="8" rtl="0">
              <a:spcBef>
                <a:spcPts val="0"/>
              </a:spcBef>
              <a:spcAft>
                <a:spcPts val="0"/>
              </a:spcAft>
              <a:buClr>
                <a:schemeClr val="dk1"/>
              </a:buClr>
              <a:buSzPts val="3500"/>
              <a:buFont typeface="Luckiest Guy"/>
              <a:buNone/>
              <a:defRPr sz="3500">
                <a:solidFill>
                  <a:schemeClr val="dk1"/>
                </a:solidFill>
                <a:latin typeface="Luckiest Guy"/>
                <a:ea typeface="Luckiest Guy"/>
                <a:cs typeface="Luckiest Guy"/>
                <a:sym typeface="Luckiest Guy"/>
              </a:defRPr>
            </a:lvl9pPr>
          </a:lstStyle>
          <a:p>
            <a:endParaRPr/>
          </a:p>
        </p:txBody>
      </p:sp>
      <p:sp>
        <p:nvSpPr>
          <p:cNvPr id="7" name="Google Shape;7;p1"/>
          <p:cNvSpPr txBox="1">
            <a:spLocks noGrp="1"/>
          </p:cNvSpPr>
          <p:nvPr>
            <p:ph type="body" idx="1"/>
          </p:nvPr>
        </p:nvSpPr>
        <p:spPr>
          <a:xfrm>
            <a:off x="950967" y="1536633"/>
            <a:ext cx="10290000" cy="45552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1pPr>
            <a:lvl2pPr marL="914400" lvl="1"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nSpc>
                <a:spcPct val="100000"/>
              </a:lnSpc>
              <a:spcBef>
                <a:spcPts val="160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nSpc>
                <a:spcPct val="100000"/>
              </a:lnSpc>
              <a:spcBef>
                <a:spcPts val="1600"/>
              </a:spcBef>
              <a:spcAft>
                <a:spcPts val="160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Tree>
    <p:extLst>
      <p:ext uri="{BB962C8B-B14F-4D97-AF65-F5344CB8AC3E}">
        <p14:creationId xmlns:p14="http://schemas.microsoft.com/office/powerpoint/2010/main" val="237179209"/>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4" r:id="rId16"/>
    <p:sldLayoutId id="2147483705" r:id="rId17"/>
    <p:sldLayoutId id="2147483706" r:id="rId18"/>
    <p:sldLayoutId id="2147483707" r:id="rId19"/>
    <p:sldLayoutId id="2147483708" r:id="rId20"/>
    <p:sldLayoutId id="2147483709" r:id="rId21"/>
    <p:sldLayoutId id="2147483710" r:id="rId22"/>
    <p:sldLayoutId id="2147483711" r:id="rId23"/>
    <p:sldLayoutId id="2147483712" r:id="rId24"/>
    <p:sldLayoutId id="2147483713" r:id="rId25"/>
    <p:sldLayoutId id="2147483714" r:id="rId26"/>
    <p:sldLayoutId id="2147483715" r:id="rId27"/>
    <p:sldLayoutId id="2147483716" r:id="rId28"/>
    <p:sldLayoutId id="2147483717" r:id="rId29"/>
    <p:sldLayoutId id="2147483718" r:id="rId30"/>
    <p:sldLayoutId id="2147483719" r:id="rId31"/>
    <p:sldLayoutId id="2147483720" r:id="rId32"/>
    <p:sldLayoutId id="2147483721" r:id="rId33"/>
    <p:sldLayoutId id="2147483722" r:id="rId3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1.png"/></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5.xml"/></Relationships>
</file>

<file path=ppt/slides/_rels/slide1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2.xml"/><Relationship Id="rId1" Type="http://schemas.openxmlformats.org/officeDocument/2006/relationships/slideLayout" Target="../slideLayouts/slideLayout3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1.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31.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5.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15.xml"/><Relationship Id="rId1" Type="http://schemas.openxmlformats.org/officeDocument/2006/relationships/slideLayout" Target="../slideLayouts/slideLayout5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5.xml"/><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p32"/>
          <p:cNvSpPr/>
          <p:nvPr/>
        </p:nvSpPr>
        <p:spPr>
          <a:xfrm>
            <a:off x="6659401" y="2766016"/>
            <a:ext cx="4855633" cy="4207141"/>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4" name="Google Shape;354;p32"/>
          <p:cNvSpPr txBox="1">
            <a:spLocks noGrp="1"/>
          </p:cNvSpPr>
          <p:nvPr>
            <p:ph type="ctrTitle"/>
          </p:nvPr>
        </p:nvSpPr>
        <p:spPr>
          <a:xfrm>
            <a:off x="470263" y="417379"/>
            <a:ext cx="5296209" cy="3492095"/>
          </a:xfrm>
          <a:prstGeom prst="wave">
            <a:avLst/>
          </a:prstGeom>
        </p:spPr>
        <p:style>
          <a:lnRef idx="0">
            <a:schemeClr val="accent2"/>
          </a:lnRef>
          <a:fillRef idx="3">
            <a:schemeClr val="accent2"/>
          </a:fillRef>
          <a:effectRef idx="3">
            <a:schemeClr val="accent2"/>
          </a:effectRef>
          <a:fontRef idx="minor">
            <a:schemeClr val="lt1"/>
          </a:fontRef>
        </p:style>
        <p:txBody>
          <a:bodyPr spcFirstLastPara="1" wrap="square" lIns="121900" tIns="121900" rIns="121900" bIns="121900" anchor="t" anchorCtr="0">
            <a:noAutofit/>
          </a:bodyPr>
          <a:lstStyle/>
          <a:p>
            <a:pPr lvl="0" algn="r"/>
            <a:r>
              <a:rPr lang="ar-DZ" sz="9600" b="1" dirty="0">
                <a:ln w="22225">
                  <a:solidFill>
                    <a:schemeClr val="accent2"/>
                  </a:solidFill>
                  <a:prstDash val="solid"/>
                </a:ln>
                <a:solidFill>
                  <a:schemeClr val="accent2">
                    <a:lumMod val="40000"/>
                    <a:lumOff val="60000"/>
                  </a:schemeClr>
                </a:solidFill>
              </a:rPr>
              <a:t>اضطرابات </a:t>
            </a:r>
            <a:r>
              <a:rPr lang="ar-DZ" sz="9600" b="1" dirty="0" smtClean="0">
                <a:ln w="22225">
                  <a:solidFill>
                    <a:schemeClr val="accent2"/>
                  </a:solidFill>
                  <a:prstDash val="solid"/>
                </a:ln>
                <a:solidFill>
                  <a:schemeClr val="accent2">
                    <a:lumMod val="40000"/>
                    <a:lumOff val="60000"/>
                  </a:schemeClr>
                </a:solidFill>
              </a:rPr>
              <a:t>التواصل</a:t>
            </a:r>
            <a:endParaRPr sz="9600" b="1" dirty="0">
              <a:ln w="22225">
                <a:solidFill>
                  <a:schemeClr val="accent2"/>
                </a:solidFill>
                <a:prstDash val="solid"/>
              </a:ln>
              <a:solidFill>
                <a:schemeClr val="accent2">
                  <a:lumMod val="40000"/>
                  <a:lumOff val="60000"/>
                </a:schemeClr>
              </a:solidFill>
            </a:endParaRPr>
          </a:p>
        </p:txBody>
      </p:sp>
      <p:grpSp>
        <p:nvGrpSpPr>
          <p:cNvPr id="356" name="Google Shape;356;p32"/>
          <p:cNvGrpSpPr/>
          <p:nvPr/>
        </p:nvGrpSpPr>
        <p:grpSpPr>
          <a:xfrm>
            <a:off x="7025859" y="590472"/>
            <a:ext cx="5023375" cy="2401395"/>
            <a:chOff x="5269394" y="442854"/>
            <a:chExt cx="3767531" cy="1801046"/>
          </a:xfrm>
        </p:grpSpPr>
        <p:grpSp>
          <p:nvGrpSpPr>
            <p:cNvPr id="357" name="Google Shape;357;p32"/>
            <p:cNvGrpSpPr/>
            <p:nvPr/>
          </p:nvGrpSpPr>
          <p:grpSpPr>
            <a:xfrm rot="1031952">
              <a:off x="5359813" y="607889"/>
              <a:ext cx="1237031" cy="798645"/>
              <a:chOff x="4723250" y="873175"/>
              <a:chExt cx="1237009" cy="798630"/>
            </a:xfrm>
          </p:grpSpPr>
          <p:sp>
            <p:nvSpPr>
              <p:cNvPr id="358" name="Google Shape;358;p32"/>
              <p:cNvSpPr/>
              <p:nvPr/>
            </p:nvSpPr>
            <p:spPr>
              <a:xfrm>
                <a:off x="4723250" y="873175"/>
                <a:ext cx="1237009" cy="798630"/>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59" name="Google Shape;359;p32"/>
              <p:cNvSpPr/>
              <p:nvPr/>
            </p:nvSpPr>
            <p:spPr>
              <a:xfrm>
                <a:off x="4908968" y="1054603"/>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360" name="Google Shape;360;p32"/>
            <p:cNvGrpSpPr/>
            <p:nvPr/>
          </p:nvGrpSpPr>
          <p:grpSpPr>
            <a:xfrm>
              <a:off x="7824875" y="1193725"/>
              <a:ext cx="1212050" cy="1050175"/>
              <a:chOff x="7362975" y="747400"/>
              <a:chExt cx="1212050" cy="1050175"/>
            </a:xfrm>
          </p:grpSpPr>
          <p:sp>
            <p:nvSpPr>
              <p:cNvPr id="361" name="Google Shape;361;p32"/>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2" name="Google Shape;362;p32"/>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grpSp>
        <p:nvGrpSpPr>
          <p:cNvPr id="363" name="Google Shape;363;p32"/>
          <p:cNvGrpSpPr/>
          <p:nvPr/>
        </p:nvGrpSpPr>
        <p:grpSpPr>
          <a:xfrm>
            <a:off x="7384519" y="1313785"/>
            <a:ext cx="3493432" cy="5125233"/>
            <a:chOff x="5359761" y="1106409"/>
            <a:chExt cx="2384052" cy="3497657"/>
          </a:xfrm>
        </p:grpSpPr>
        <p:sp>
          <p:nvSpPr>
            <p:cNvPr id="364" name="Google Shape;364;p32"/>
            <p:cNvSpPr/>
            <p:nvPr/>
          </p:nvSpPr>
          <p:spPr>
            <a:xfrm>
              <a:off x="5359761" y="4155485"/>
              <a:ext cx="2384052" cy="448581"/>
            </a:xfrm>
            <a:custGeom>
              <a:avLst/>
              <a:gdLst/>
              <a:ahLst/>
              <a:cxnLst/>
              <a:rect l="l" t="t" r="r" b="b"/>
              <a:pathLst>
                <a:path w="29491" h="5549" extrusionOk="0">
                  <a:moveTo>
                    <a:pt x="11618" y="1"/>
                  </a:moveTo>
                  <a:cubicBezTo>
                    <a:pt x="11358" y="1"/>
                    <a:pt x="11099" y="4"/>
                    <a:pt x="10842" y="13"/>
                  </a:cubicBezTo>
                  <a:cubicBezTo>
                    <a:pt x="9496" y="36"/>
                    <a:pt x="5387" y="219"/>
                    <a:pt x="5296" y="219"/>
                  </a:cubicBezTo>
                  <a:cubicBezTo>
                    <a:pt x="5182" y="204"/>
                    <a:pt x="5065" y="199"/>
                    <a:pt x="4945" y="199"/>
                  </a:cubicBezTo>
                  <a:cubicBezTo>
                    <a:pt x="4678" y="199"/>
                    <a:pt x="4399" y="226"/>
                    <a:pt x="4132" y="241"/>
                  </a:cubicBezTo>
                  <a:cubicBezTo>
                    <a:pt x="3082" y="310"/>
                    <a:pt x="2055" y="447"/>
                    <a:pt x="1027" y="698"/>
                  </a:cubicBezTo>
                  <a:cubicBezTo>
                    <a:pt x="502" y="812"/>
                    <a:pt x="0" y="1154"/>
                    <a:pt x="434" y="1793"/>
                  </a:cubicBezTo>
                  <a:cubicBezTo>
                    <a:pt x="753" y="2227"/>
                    <a:pt x="1256" y="2387"/>
                    <a:pt x="1689" y="2592"/>
                  </a:cubicBezTo>
                  <a:cubicBezTo>
                    <a:pt x="2214" y="2843"/>
                    <a:pt x="2671" y="3049"/>
                    <a:pt x="3150" y="3391"/>
                  </a:cubicBezTo>
                  <a:cubicBezTo>
                    <a:pt x="3424" y="3597"/>
                    <a:pt x="3721" y="3825"/>
                    <a:pt x="3972" y="4076"/>
                  </a:cubicBezTo>
                  <a:cubicBezTo>
                    <a:pt x="4337" y="4441"/>
                    <a:pt x="4611" y="4784"/>
                    <a:pt x="5090" y="4989"/>
                  </a:cubicBezTo>
                  <a:cubicBezTo>
                    <a:pt x="5775" y="5309"/>
                    <a:pt x="6597" y="5286"/>
                    <a:pt x="7350" y="5377"/>
                  </a:cubicBezTo>
                  <a:cubicBezTo>
                    <a:pt x="8240" y="5445"/>
                    <a:pt x="9130" y="5445"/>
                    <a:pt x="10021" y="5445"/>
                  </a:cubicBezTo>
                  <a:cubicBezTo>
                    <a:pt x="11025" y="5445"/>
                    <a:pt x="12052" y="5468"/>
                    <a:pt x="13079" y="5468"/>
                  </a:cubicBezTo>
                  <a:cubicBezTo>
                    <a:pt x="13262" y="5468"/>
                    <a:pt x="13459" y="5498"/>
                    <a:pt x="13659" y="5498"/>
                  </a:cubicBezTo>
                  <a:cubicBezTo>
                    <a:pt x="13709" y="5498"/>
                    <a:pt x="13759" y="5496"/>
                    <a:pt x="13810" y="5491"/>
                  </a:cubicBezTo>
                  <a:cubicBezTo>
                    <a:pt x="14455" y="5475"/>
                    <a:pt x="15101" y="5459"/>
                    <a:pt x="15746" y="5459"/>
                  </a:cubicBezTo>
                  <a:cubicBezTo>
                    <a:pt x="16014" y="5459"/>
                    <a:pt x="16281" y="5462"/>
                    <a:pt x="16549" y="5468"/>
                  </a:cubicBezTo>
                  <a:cubicBezTo>
                    <a:pt x="17189" y="5505"/>
                    <a:pt x="17850" y="5549"/>
                    <a:pt x="18513" y="5549"/>
                  </a:cubicBezTo>
                  <a:cubicBezTo>
                    <a:pt x="19078" y="5549"/>
                    <a:pt x="19644" y="5517"/>
                    <a:pt x="20201" y="5423"/>
                  </a:cubicBezTo>
                  <a:cubicBezTo>
                    <a:pt x="21137" y="5263"/>
                    <a:pt x="21935" y="4669"/>
                    <a:pt x="22780" y="4236"/>
                  </a:cubicBezTo>
                  <a:cubicBezTo>
                    <a:pt x="24401" y="3460"/>
                    <a:pt x="26318" y="3574"/>
                    <a:pt x="28030" y="3528"/>
                  </a:cubicBezTo>
                  <a:cubicBezTo>
                    <a:pt x="28418" y="3528"/>
                    <a:pt x="29491" y="3346"/>
                    <a:pt x="29445" y="2684"/>
                  </a:cubicBezTo>
                  <a:cubicBezTo>
                    <a:pt x="29399" y="2273"/>
                    <a:pt x="28669" y="1839"/>
                    <a:pt x="28395" y="1679"/>
                  </a:cubicBezTo>
                  <a:cubicBezTo>
                    <a:pt x="27413" y="1109"/>
                    <a:pt x="26341" y="880"/>
                    <a:pt x="25245" y="675"/>
                  </a:cubicBezTo>
                  <a:cubicBezTo>
                    <a:pt x="24104" y="424"/>
                    <a:pt x="22940" y="219"/>
                    <a:pt x="21776" y="127"/>
                  </a:cubicBezTo>
                  <a:cubicBezTo>
                    <a:pt x="21692" y="120"/>
                    <a:pt x="21606" y="117"/>
                    <a:pt x="21519" y="117"/>
                  </a:cubicBezTo>
                  <a:cubicBezTo>
                    <a:pt x="21344" y="117"/>
                    <a:pt x="21167" y="127"/>
                    <a:pt x="21000" y="127"/>
                  </a:cubicBezTo>
                  <a:cubicBezTo>
                    <a:pt x="20922" y="132"/>
                    <a:pt x="20843" y="134"/>
                    <a:pt x="20764" y="134"/>
                  </a:cubicBezTo>
                  <a:cubicBezTo>
                    <a:pt x="20447" y="134"/>
                    <a:pt x="20118" y="104"/>
                    <a:pt x="19790" y="104"/>
                  </a:cubicBezTo>
                  <a:cubicBezTo>
                    <a:pt x="19132" y="104"/>
                    <a:pt x="18490" y="46"/>
                    <a:pt x="17850" y="46"/>
                  </a:cubicBezTo>
                  <a:cubicBezTo>
                    <a:pt x="17690" y="46"/>
                    <a:pt x="17530" y="50"/>
                    <a:pt x="17370" y="59"/>
                  </a:cubicBezTo>
                  <a:cubicBezTo>
                    <a:pt x="16764" y="76"/>
                    <a:pt x="16144" y="120"/>
                    <a:pt x="15521" y="120"/>
                  </a:cubicBezTo>
                  <a:cubicBezTo>
                    <a:pt x="15323" y="120"/>
                    <a:pt x="15126" y="115"/>
                    <a:pt x="14928" y="104"/>
                  </a:cubicBezTo>
                  <a:cubicBezTo>
                    <a:pt x="13839" y="67"/>
                    <a:pt x="12719" y="1"/>
                    <a:pt x="1161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5" name="Google Shape;365;p32"/>
            <p:cNvSpPr/>
            <p:nvPr/>
          </p:nvSpPr>
          <p:spPr>
            <a:xfrm>
              <a:off x="6063069" y="1627860"/>
              <a:ext cx="1280586" cy="1065471"/>
            </a:xfrm>
            <a:custGeom>
              <a:avLst/>
              <a:gdLst/>
              <a:ahLst/>
              <a:cxnLst/>
              <a:rect l="l" t="t" r="r" b="b"/>
              <a:pathLst>
                <a:path w="15841" h="13180" extrusionOk="0">
                  <a:moveTo>
                    <a:pt x="6550" y="1"/>
                  </a:moveTo>
                  <a:cubicBezTo>
                    <a:pt x="5194" y="1"/>
                    <a:pt x="5012" y="1172"/>
                    <a:pt x="6091" y="2018"/>
                  </a:cubicBezTo>
                  <a:cubicBezTo>
                    <a:pt x="6091" y="2018"/>
                    <a:pt x="5695" y="1780"/>
                    <a:pt x="4400" y="1780"/>
                  </a:cubicBezTo>
                  <a:cubicBezTo>
                    <a:pt x="4141" y="1780"/>
                    <a:pt x="3847" y="1790"/>
                    <a:pt x="3512" y="1813"/>
                  </a:cubicBezTo>
                  <a:cubicBezTo>
                    <a:pt x="1526" y="1927"/>
                    <a:pt x="567" y="3319"/>
                    <a:pt x="2896" y="4186"/>
                  </a:cubicBezTo>
                  <a:cubicBezTo>
                    <a:pt x="2896" y="4186"/>
                    <a:pt x="590" y="5282"/>
                    <a:pt x="271" y="7587"/>
                  </a:cubicBezTo>
                  <a:cubicBezTo>
                    <a:pt x="1" y="9683"/>
                    <a:pt x="2580" y="10346"/>
                    <a:pt x="3926" y="10346"/>
                  </a:cubicBezTo>
                  <a:cubicBezTo>
                    <a:pt x="4060" y="10346"/>
                    <a:pt x="4182" y="10339"/>
                    <a:pt x="4288" y="10326"/>
                  </a:cubicBezTo>
                  <a:lnTo>
                    <a:pt x="10793" y="13180"/>
                  </a:lnTo>
                  <a:cubicBezTo>
                    <a:pt x="10793" y="13180"/>
                    <a:pt x="10798" y="13180"/>
                    <a:pt x="10808" y="13180"/>
                  </a:cubicBezTo>
                  <a:cubicBezTo>
                    <a:pt x="11005" y="13180"/>
                    <a:pt x="13087" y="13097"/>
                    <a:pt x="14673" y="9665"/>
                  </a:cubicBezTo>
                  <a:cubicBezTo>
                    <a:pt x="15841" y="7102"/>
                    <a:pt x="15419" y="4851"/>
                    <a:pt x="14806" y="4851"/>
                  </a:cubicBezTo>
                  <a:cubicBezTo>
                    <a:pt x="14556" y="4851"/>
                    <a:pt x="14275" y="5225"/>
                    <a:pt x="14057" y="6104"/>
                  </a:cubicBezTo>
                  <a:cubicBezTo>
                    <a:pt x="14057" y="6104"/>
                    <a:pt x="13989" y="3410"/>
                    <a:pt x="12619" y="2155"/>
                  </a:cubicBezTo>
                  <a:cubicBezTo>
                    <a:pt x="12159" y="1719"/>
                    <a:pt x="11809" y="1554"/>
                    <a:pt x="11558" y="1554"/>
                  </a:cubicBezTo>
                  <a:cubicBezTo>
                    <a:pt x="11074" y="1554"/>
                    <a:pt x="10963" y="2168"/>
                    <a:pt x="11158" y="2634"/>
                  </a:cubicBezTo>
                  <a:cubicBezTo>
                    <a:pt x="11158" y="2634"/>
                    <a:pt x="10428" y="1219"/>
                    <a:pt x="7894" y="283"/>
                  </a:cubicBezTo>
                  <a:cubicBezTo>
                    <a:pt x="7363" y="85"/>
                    <a:pt x="6914" y="1"/>
                    <a:pt x="6550"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6" name="Google Shape;366;p32"/>
            <p:cNvSpPr/>
            <p:nvPr/>
          </p:nvSpPr>
          <p:spPr>
            <a:xfrm>
              <a:off x="5599048" y="2682176"/>
              <a:ext cx="1775731" cy="1779288"/>
            </a:xfrm>
            <a:custGeom>
              <a:avLst/>
              <a:gdLst/>
              <a:ahLst/>
              <a:cxnLst/>
              <a:rect l="l" t="t" r="r" b="b"/>
              <a:pathLst>
                <a:path w="21966" h="22010" extrusionOk="0">
                  <a:moveTo>
                    <a:pt x="12516" y="7168"/>
                  </a:moveTo>
                  <a:cubicBezTo>
                    <a:pt x="13223" y="9747"/>
                    <a:pt x="13201" y="12714"/>
                    <a:pt x="13201" y="12714"/>
                  </a:cubicBezTo>
                  <a:cubicBezTo>
                    <a:pt x="12344" y="11592"/>
                    <a:pt x="11534" y="10689"/>
                    <a:pt x="10781" y="10002"/>
                  </a:cubicBezTo>
                  <a:lnTo>
                    <a:pt x="10781" y="10002"/>
                  </a:lnTo>
                  <a:cubicBezTo>
                    <a:pt x="11604" y="9199"/>
                    <a:pt x="12516" y="7168"/>
                    <a:pt x="12516" y="7168"/>
                  </a:cubicBezTo>
                  <a:close/>
                  <a:moveTo>
                    <a:pt x="16647" y="1"/>
                  </a:moveTo>
                  <a:lnTo>
                    <a:pt x="14205" y="754"/>
                  </a:lnTo>
                  <a:lnTo>
                    <a:pt x="14616" y="2306"/>
                  </a:lnTo>
                  <a:cubicBezTo>
                    <a:pt x="13360" y="2420"/>
                    <a:pt x="12470" y="2511"/>
                    <a:pt x="11763" y="2991"/>
                  </a:cubicBezTo>
                  <a:cubicBezTo>
                    <a:pt x="10462" y="3904"/>
                    <a:pt x="9868" y="5593"/>
                    <a:pt x="9161" y="7305"/>
                  </a:cubicBezTo>
                  <a:cubicBezTo>
                    <a:pt x="8957" y="7814"/>
                    <a:pt x="8846" y="8254"/>
                    <a:pt x="8806" y="8627"/>
                  </a:cubicBezTo>
                  <a:lnTo>
                    <a:pt x="8806" y="8627"/>
                  </a:lnTo>
                  <a:cubicBezTo>
                    <a:pt x="8375" y="8435"/>
                    <a:pt x="7975" y="8339"/>
                    <a:pt x="7609" y="8339"/>
                  </a:cubicBezTo>
                  <a:cubicBezTo>
                    <a:pt x="7085" y="8339"/>
                    <a:pt x="6632" y="8536"/>
                    <a:pt x="6262" y="8925"/>
                  </a:cubicBezTo>
                  <a:cubicBezTo>
                    <a:pt x="4869" y="10363"/>
                    <a:pt x="4436" y="18854"/>
                    <a:pt x="4436" y="18854"/>
                  </a:cubicBezTo>
                  <a:cubicBezTo>
                    <a:pt x="4436" y="18854"/>
                    <a:pt x="441" y="20817"/>
                    <a:pt x="190" y="21319"/>
                  </a:cubicBezTo>
                  <a:cubicBezTo>
                    <a:pt x="0" y="21717"/>
                    <a:pt x="634" y="22010"/>
                    <a:pt x="1656" y="22010"/>
                  </a:cubicBezTo>
                  <a:cubicBezTo>
                    <a:pt x="1985" y="22010"/>
                    <a:pt x="2353" y="21980"/>
                    <a:pt x="2747" y="21913"/>
                  </a:cubicBezTo>
                  <a:cubicBezTo>
                    <a:pt x="4367" y="21662"/>
                    <a:pt x="6125" y="21046"/>
                    <a:pt x="6125" y="21046"/>
                  </a:cubicBezTo>
                  <a:cubicBezTo>
                    <a:pt x="6353" y="20201"/>
                    <a:pt x="6216" y="19083"/>
                    <a:pt x="6216" y="19083"/>
                  </a:cubicBezTo>
                  <a:cubicBezTo>
                    <a:pt x="7837" y="16891"/>
                    <a:pt x="8270" y="13856"/>
                    <a:pt x="8270" y="13856"/>
                  </a:cubicBezTo>
                  <a:cubicBezTo>
                    <a:pt x="8270" y="13856"/>
                    <a:pt x="8841" y="17690"/>
                    <a:pt x="10827" y="19493"/>
                  </a:cubicBezTo>
                  <a:cubicBezTo>
                    <a:pt x="12018" y="20562"/>
                    <a:pt x="13128" y="20775"/>
                    <a:pt x="13824" y="20775"/>
                  </a:cubicBezTo>
                  <a:cubicBezTo>
                    <a:pt x="14289" y="20775"/>
                    <a:pt x="14570" y="20680"/>
                    <a:pt x="14570" y="20680"/>
                  </a:cubicBezTo>
                  <a:cubicBezTo>
                    <a:pt x="14570" y="20680"/>
                    <a:pt x="15325" y="21224"/>
                    <a:pt x="16437" y="21224"/>
                  </a:cubicBezTo>
                  <a:cubicBezTo>
                    <a:pt x="17118" y="21224"/>
                    <a:pt x="17934" y="21020"/>
                    <a:pt x="18793" y="20361"/>
                  </a:cubicBezTo>
                  <a:cubicBezTo>
                    <a:pt x="20550" y="19037"/>
                    <a:pt x="21600" y="15613"/>
                    <a:pt x="21737" y="12555"/>
                  </a:cubicBezTo>
                  <a:cubicBezTo>
                    <a:pt x="21966" y="7236"/>
                    <a:pt x="20916" y="4269"/>
                    <a:pt x="19934" y="2991"/>
                  </a:cubicBezTo>
                  <a:cubicBezTo>
                    <a:pt x="19341" y="2232"/>
                    <a:pt x="18539" y="2082"/>
                    <a:pt x="17998" y="2082"/>
                  </a:cubicBezTo>
                  <a:cubicBezTo>
                    <a:pt x="17643" y="2082"/>
                    <a:pt x="17400" y="2146"/>
                    <a:pt x="17400" y="2146"/>
                  </a:cubicBezTo>
                  <a:lnTo>
                    <a:pt x="16647" y="1"/>
                  </a:lnTo>
                  <a:close/>
                </a:path>
              </a:pathLst>
            </a:custGeom>
            <a:solidFill>
              <a:srgbClr val="BC63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7" name="Google Shape;367;p32"/>
            <p:cNvSpPr/>
            <p:nvPr/>
          </p:nvSpPr>
          <p:spPr>
            <a:xfrm>
              <a:off x="6747299" y="2682176"/>
              <a:ext cx="204929" cy="177201"/>
            </a:xfrm>
            <a:custGeom>
              <a:avLst/>
              <a:gdLst/>
              <a:ahLst/>
              <a:cxnLst/>
              <a:rect l="l" t="t" r="r" b="b"/>
              <a:pathLst>
                <a:path w="2535" h="2192" extrusionOk="0">
                  <a:moveTo>
                    <a:pt x="2443" y="1"/>
                  </a:moveTo>
                  <a:lnTo>
                    <a:pt x="1" y="754"/>
                  </a:lnTo>
                  <a:lnTo>
                    <a:pt x="366" y="2169"/>
                  </a:lnTo>
                  <a:cubicBezTo>
                    <a:pt x="457" y="2192"/>
                    <a:pt x="549" y="2192"/>
                    <a:pt x="640" y="2192"/>
                  </a:cubicBezTo>
                  <a:cubicBezTo>
                    <a:pt x="1621" y="2192"/>
                    <a:pt x="2420" y="1347"/>
                    <a:pt x="2535" y="252"/>
                  </a:cubicBezTo>
                  <a:lnTo>
                    <a:pt x="2443" y="1"/>
                  </a:lnTo>
                  <a:close/>
                </a:path>
              </a:pathLst>
            </a:custGeom>
            <a:solidFill>
              <a:srgbClr val="BC63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8" name="Google Shape;368;p32"/>
            <p:cNvSpPr/>
            <p:nvPr/>
          </p:nvSpPr>
          <p:spPr>
            <a:xfrm>
              <a:off x="6381983" y="2849919"/>
              <a:ext cx="992796" cy="1363852"/>
            </a:xfrm>
            <a:custGeom>
              <a:avLst/>
              <a:gdLst/>
              <a:ahLst/>
              <a:cxnLst/>
              <a:rect l="l" t="t" r="r" b="b"/>
              <a:pathLst>
                <a:path w="12281" h="16871" extrusionOk="0">
                  <a:moveTo>
                    <a:pt x="8336" y="0"/>
                  </a:moveTo>
                  <a:cubicBezTo>
                    <a:pt x="7969" y="0"/>
                    <a:pt x="7715" y="71"/>
                    <a:pt x="7715" y="71"/>
                  </a:cubicBezTo>
                  <a:lnTo>
                    <a:pt x="7693" y="26"/>
                  </a:lnTo>
                  <a:cubicBezTo>
                    <a:pt x="7578" y="185"/>
                    <a:pt x="6848" y="1190"/>
                    <a:pt x="5935" y="1395"/>
                  </a:cubicBezTo>
                  <a:cubicBezTo>
                    <a:pt x="5860" y="1415"/>
                    <a:pt x="5789" y="1424"/>
                    <a:pt x="5722" y="1424"/>
                  </a:cubicBezTo>
                  <a:cubicBezTo>
                    <a:pt x="5095" y="1424"/>
                    <a:pt x="4806" y="625"/>
                    <a:pt x="4702" y="254"/>
                  </a:cubicBezTo>
                  <a:cubicBezTo>
                    <a:pt x="3584" y="345"/>
                    <a:pt x="2740" y="459"/>
                    <a:pt x="2078" y="916"/>
                  </a:cubicBezTo>
                  <a:cubicBezTo>
                    <a:pt x="1210" y="1532"/>
                    <a:pt x="640" y="2491"/>
                    <a:pt x="160" y="3586"/>
                  </a:cubicBezTo>
                  <a:cubicBezTo>
                    <a:pt x="137" y="3632"/>
                    <a:pt x="115" y="3678"/>
                    <a:pt x="115" y="3700"/>
                  </a:cubicBezTo>
                  <a:cubicBezTo>
                    <a:pt x="92" y="3723"/>
                    <a:pt x="92" y="3723"/>
                    <a:pt x="92" y="3746"/>
                  </a:cubicBezTo>
                  <a:cubicBezTo>
                    <a:pt x="69" y="3769"/>
                    <a:pt x="69" y="3792"/>
                    <a:pt x="46" y="3815"/>
                  </a:cubicBezTo>
                  <a:cubicBezTo>
                    <a:pt x="46" y="3860"/>
                    <a:pt x="23" y="3883"/>
                    <a:pt x="0" y="3929"/>
                  </a:cubicBezTo>
                  <a:cubicBezTo>
                    <a:pt x="23" y="3952"/>
                    <a:pt x="46" y="3997"/>
                    <a:pt x="69" y="4020"/>
                  </a:cubicBezTo>
                  <a:lnTo>
                    <a:pt x="92" y="4043"/>
                  </a:lnTo>
                  <a:cubicBezTo>
                    <a:pt x="92" y="4066"/>
                    <a:pt x="115" y="4089"/>
                    <a:pt x="137" y="4111"/>
                  </a:cubicBezTo>
                  <a:cubicBezTo>
                    <a:pt x="137" y="4111"/>
                    <a:pt x="137" y="4134"/>
                    <a:pt x="160" y="4134"/>
                  </a:cubicBezTo>
                  <a:cubicBezTo>
                    <a:pt x="160" y="4157"/>
                    <a:pt x="183" y="4180"/>
                    <a:pt x="183" y="4203"/>
                  </a:cubicBezTo>
                  <a:cubicBezTo>
                    <a:pt x="206" y="4203"/>
                    <a:pt x="206" y="4203"/>
                    <a:pt x="206" y="4225"/>
                  </a:cubicBezTo>
                  <a:cubicBezTo>
                    <a:pt x="229" y="4248"/>
                    <a:pt x="252" y="4271"/>
                    <a:pt x="274" y="4294"/>
                  </a:cubicBezTo>
                  <a:cubicBezTo>
                    <a:pt x="297" y="4340"/>
                    <a:pt x="320" y="4362"/>
                    <a:pt x="343" y="4385"/>
                  </a:cubicBezTo>
                  <a:cubicBezTo>
                    <a:pt x="343" y="4385"/>
                    <a:pt x="366" y="4385"/>
                    <a:pt x="366" y="4408"/>
                  </a:cubicBezTo>
                  <a:cubicBezTo>
                    <a:pt x="389" y="4431"/>
                    <a:pt x="389" y="4431"/>
                    <a:pt x="411" y="4454"/>
                  </a:cubicBezTo>
                  <a:cubicBezTo>
                    <a:pt x="434" y="4477"/>
                    <a:pt x="434" y="4477"/>
                    <a:pt x="434" y="4477"/>
                  </a:cubicBezTo>
                  <a:cubicBezTo>
                    <a:pt x="457" y="4499"/>
                    <a:pt x="480" y="4522"/>
                    <a:pt x="480" y="4545"/>
                  </a:cubicBezTo>
                  <a:cubicBezTo>
                    <a:pt x="503" y="4545"/>
                    <a:pt x="503" y="4545"/>
                    <a:pt x="503" y="4568"/>
                  </a:cubicBezTo>
                  <a:cubicBezTo>
                    <a:pt x="525" y="4591"/>
                    <a:pt x="548" y="4591"/>
                    <a:pt x="571" y="4613"/>
                  </a:cubicBezTo>
                  <a:cubicBezTo>
                    <a:pt x="571" y="4613"/>
                    <a:pt x="571" y="4636"/>
                    <a:pt x="571" y="4636"/>
                  </a:cubicBezTo>
                  <a:cubicBezTo>
                    <a:pt x="594" y="4659"/>
                    <a:pt x="640" y="4682"/>
                    <a:pt x="662" y="4705"/>
                  </a:cubicBezTo>
                  <a:cubicBezTo>
                    <a:pt x="662" y="4705"/>
                    <a:pt x="662" y="4705"/>
                    <a:pt x="662" y="4728"/>
                  </a:cubicBezTo>
                  <a:cubicBezTo>
                    <a:pt x="685" y="4728"/>
                    <a:pt x="708" y="4750"/>
                    <a:pt x="731" y="4773"/>
                  </a:cubicBezTo>
                  <a:lnTo>
                    <a:pt x="754" y="4796"/>
                  </a:lnTo>
                  <a:cubicBezTo>
                    <a:pt x="777" y="4819"/>
                    <a:pt x="777" y="4819"/>
                    <a:pt x="799" y="4842"/>
                  </a:cubicBezTo>
                  <a:cubicBezTo>
                    <a:pt x="799" y="4842"/>
                    <a:pt x="822" y="4865"/>
                    <a:pt x="822" y="4865"/>
                  </a:cubicBezTo>
                  <a:cubicBezTo>
                    <a:pt x="845" y="4887"/>
                    <a:pt x="868" y="4887"/>
                    <a:pt x="868" y="4910"/>
                  </a:cubicBezTo>
                  <a:cubicBezTo>
                    <a:pt x="891" y="4910"/>
                    <a:pt x="891" y="4910"/>
                    <a:pt x="891" y="4933"/>
                  </a:cubicBezTo>
                  <a:cubicBezTo>
                    <a:pt x="913" y="4956"/>
                    <a:pt x="959" y="4956"/>
                    <a:pt x="982" y="4979"/>
                  </a:cubicBezTo>
                  <a:cubicBezTo>
                    <a:pt x="1005" y="5002"/>
                    <a:pt x="1028" y="5024"/>
                    <a:pt x="1050" y="5047"/>
                  </a:cubicBezTo>
                  <a:cubicBezTo>
                    <a:pt x="1050" y="5047"/>
                    <a:pt x="1073" y="5047"/>
                    <a:pt x="1073" y="5070"/>
                  </a:cubicBezTo>
                  <a:cubicBezTo>
                    <a:pt x="1096" y="5070"/>
                    <a:pt x="1119" y="5093"/>
                    <a:pt x="1119" y="5093"/>
                  </a:cubicBezTo>
                  <a:cubicBezTo>
                    <a:pt x="1142" y="5116"/>
                    <a:pt x="1142" y="5116"/>
                    <a:pt x="1142" y="5116"/>
                  </a:cubicBezTo>
                  <a:cubicBezTo>
                    <a:pt x="1165" y="5138"/>
                    <a:pt x="1187" y="5138"/>
                    <a:pt x="1210" y="5161"/>
                  </a:cubicBezTo>
                  <a:cubicBezTo>
                    <a:pt x="1210" y="5161"/>
                    <a:pt x="1210" y="5161"/>
                    <a:pt x="1233" y="5184"/>
                  </a:cubicBezTo>
                  <a:cubicBezTo>
                    <a:pt x="1256" y="5184"/>
                    <a:pt x="1279" y="5207"/>
                    <a:pt x="1279" y="5230"/>
                  </a:cubicBezTo>
                  <a:lnTo>
                    <a:pt x="1302" y="5230"/>
                  </a:lnTo>
                  <a:cubicBezTo>
                    <a:pt x="1324" y="5253"/>
                    <a:pt x="1347" y="5275"/>
                    <a:pt x="1370" y="5275"/>
                  </a:cubicBezTo>
                  <a:cubicBezTo>
                    <a:pt x="1393" y="5298"/>
                    <a:pt x="1393" y="5298"/>
                    <a:pt x="1393" y="5298"/>
                  </a:cubicBezTo>
                  <a:cubicBezTo>
                    <a:pt x="1416" y="5298"/>
                    <a:pt x="1438" y="5321"/>
                    <a:pt x="1461" y="5321"/>
                  </a:cubicBezTo>
                  <a:cubicBezTo>
                    <a:pt x="1461" y="5344"/>
                    <a:pt x="1484" y="5344"/>
                    <a:pt x="1484" y="5344"/>
                  </a:cubicBezTo>
                  <a:cubicBezTo>
                    <a:pt x="1507" y="5367"/>
                    <a:pt x="1507" y="5367"/>
                    <a:pt x="1530" y="5390"/>
                  </a:cubicBezTo>
                  <a:lnTo>
                    <a:pt x="1553" y="5390"/>
                  </a:lnTo>
                  <a:cubicBezTo>
                    <a:pt x="1575" y="5412"/>
                    <a:pt x="1598" y="5412"/>
                    <a:pt x="1621" y="5435"/>
                  </a:cubicBezTo>
                  <a:lnTo>
                    <a:pt x="1644" y="5435"/>
                  </a:lnTo>
                  <a:cubicBezTo>
                    <a:pt x="1667" y="5458"/>
                    <a:pt x="1690" y="5481"/>
                    <a:pt x="1712" y="5481"/>
                  </a:cubicBezTo>
                  <a:lnTo>
                    <a:pt x="1712" y="5504"/>
                  </a:lnTo>
                  <a:cubicBezTo>
                    <a:pt x="1735" y="5504"/>
                    <a:pt x="1758" y="5527"/>
                    <a:pt x="1781" y="5527"/>
                  </a:cubicBezTo>
                  <a:cubicBezTo>
                    <a:pt x="1781" y="5527"/>
                    <a:pt x="1804" y="5527"/>
                    <a:pt x="1804" y="5549"/>
                  </a:cubicBezTo>
                  <a:cubicBezTo>
                    <a:pt x="1827" y="5549"/>
                    <a:pt x="1849" y="5549"/>
                    <a:pt x="1849" y="5572"/>
                  </a:cubicBezTo>
                  <a:lnTo>
                    <a:pt x="1872" y="5572"/>
                  </a:lnTo>
                  <a:cubicBezTo>
                    <a:pt x="1895" y="5595"/>
                    <a:pt x="1918" y="5595"/>
                    <a:pt x="1941" y="5618"/>
                  </a:cubicBezTo>
                  <a:lnTo>
                    <a:pt x="1963" y="5618"/>
                  </a:lnTo>
                  <a:cubicBezTo>
                    <a:pt x="1986" y="5641"/>
                    <a:pt x="2009" y="5641"/>
                    <a:pt x="2032" y="5663"/>
                  </a:cubicBezTo>
                  <a:cubicBezTo>
                    <a:pt x="2055" y="5663"/>
                    <a:pt x="2078" y="5686"/>
                    <a:pt x="2100" y="5686"/>
                  </a:cubicBezTo>
                  <a:lnTo>
                    <a:pt x="2123" y="5709"/>
                  </a:lnTo>
                  <a:lnTo>
                    <a:pt x="2146" y="5709"/>
                  </a:lnTo>
                  <a:cubicBezTo>
                    <a:pt x="2169" y="5732"/>
                    <a:pt x="2169" y="5732"/>
                    <a:pt x="2192" y="5732"/>
                  </a:cubicBezTo>
                  <a:cubicBezTo>
                    <a:pt x="2192" y="5732"/>
                    <a:pt x="2192" y="5732"/>
                    <a:pt x="2215" y="5755"/>
                  </a:cubicBezTo>
                  <a:lnTo>
                    <a:pt x="2260" y="5755"/>
                  </a:lnTo>
                  <a:lnTo>
                    <a:pt x="2283" y="5778"/>
                  </a:lnTo>
                  <a:cubicBezTo>
                    <a:pt x="2306" y="5778"/>
                    <a:pt x="2329" y="5800"/>
                    <a:pt x="2329" y="5800"/>
                  </a:cubicBezTo>
                  <a:lnTo>
                    <a:pt x="2351" y="5800"/>
                  </a:lnTo>
                  <a:cubicBezTo>
                    <a:pt x="2351" y="5800"/>
                    <a:pt x="2351" y="5800"/>
                    <a:pt x="2374" y="5823"/>
                  </a:cubicBezTo>
                  <a:lnTo>
                    <a:pt x="2397" y="5823"/>
                  </a:lnTo>
                  <a:cubicBezTo>
                    <a:pt x="2420" y="5823"/>
                    <a:pt x="2420" y="5846"/>
                    <a:pt x="2443" y="5846"/>
                  </a:cubicBezTo>
                  <a:lnTo>
                    <a:pt x="2466" y="5846"/>
                  </a:lnTo>
                  <a:cubicBezTo>
                    <a:pt x="2717" y="5960"/>
                    <a:pt x="2922" y="6029"/>
                    <a:pt x="3059" y="6074"/>
                  </a:cubicBezTo>
                  <a:cubicBezTo>
                    <a:pt x="3516" y="8311"/>
                    <a:pt x="3516" y="10548"/>
                    <a:pt x="3516" y="10639"/>
                  </a:cubicBezTo>
                  <a:cubicBezTo>
                    <a:pt x="3516" y="10639"/>
                    <a:pt x="8126" y="13287"/>
                    <a:pt x="10340" y="16871"/>
                  </a:cubicBezTo>
                  <a:cubicBezTo>
                    <a:pt x="11345" y="15204"/>
                    <a:pt x="11938" y="12739"/>
                    <a:pt x="12052" y="10457"/>
                  </a:cubicBezTo>
                  <a:cubicBezTo>
                    <a:pt x="12281" y="5161"/>
                    <a:pt x="11231" y="2194"/>
                    <a:pt x="10249" y="916"/>
                  </a:cubicBezTo>
                  <a:cubicBezTo>
                    <a:pt x="9664" y="154"/>
                    <a:pt x="8877" y="0"/>
                    <a:pt x="8336"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69" name="Google Shape;369;p32"/>
            <p:cNvSpPr/>
            <p:nvPr/>
          </p:nvSpPr>
          <p:spPr>
            <a:xfrm>
              <a:off x="6754736" y="3222348"/>
              <a:ext cx="239933" cy="401451"/>
            </a:xfrm>
            <a:custGeom>
              <a:avLst/>
              <a:gdLst/>
              <a:ahLst/>
              <a:cxnLst/>
              <a:rect l="l" t="t" r="r" b="b"/>
              <a:pathLst>
                <a:path w="2968" h="4966" extrusionOk="0">
                  <a:moveTo>
                    <a:pt x="1207" y="1"/>
                  </a:moveTo>
                  <a:cubicBezTo>
                    <a:pt x="1177" y="1"/>
                    <a:pt x="1148" y="3"/>
                    <a:pt x="1119" y="6"/>
                  </a:cubicBezTo>
                  <a:cubicBezTo>
                    <a:pt x="411" y="98"/>
                    <a:pt x="0" y="1285"/>
                    <a:pt x="206" y="2654"/>
                  </a:cubicBezTo>
                  <a:cubicBezTo>
                    <a:pt x="403" y="3967"/>
                    <a:pt x="1103" y="4965"/>
                    <a:pt x="1784" y="4965"/>
                  </a:cubicBezTo>
                  <a:cubicBezTo>
                    <a:pt x="1813" y="4965"/>
                    <a:pt x="1843" y="4963"/>
                    <a:pt x="1872" y="4960"/>
                  </a:cubicBezTo>
                  <a:cubicBezTo>
                    <a:pt x="2579" y="4868"/>
                    <a:pt x="2967" y="3681"/>
                    <a:pt x="2762" y="2312"/>
                  </a:cubicBezTo>
                  <a:cubicBezTo>
                    <a:pt x="2565" y="999"/>
                    <a:pt x="1886" y="1"/>
                    <a:pt x="120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0" name="Google Shape;370;p32"/>
            <p:cNvSpPr/>
            <p:nvPr/>
          </p:nvSpPr>
          <p:spPr>
            <a:xfrm>
              <a:off x="5963151" y="3355977"/>
              <a:ext cx="1254798" cy="1041219"/>
            </a:xfrm>
            <a:custGeom>
              <a:avLst/>
              <a:gdLst/>
              <a:ahLst/>
              <a:cxnLst/>
              <a:rect l="l" t="t" r="r" b="b"/>
              <a:pathLst>
                <a:path w="15522" h="12880" extrusionOk="0">
                  <a:moveTo>
                    <a:pt x="3100" y="0"/>
                  </a:moveTo>
                  <a:cubicBezTo>
                    <a:pt x="2572" y="0"/>
                    <a:pt x="2121" y="200"/>
                    <a:pt x="1758" y="590"/>
                  </a:cubicBezTo>
                  <a:cubicBezTo>
                    <a:pt x="662" y="1732"/>
                    <a:pt x="160" y="7187"/>
                    <a:pt x="0" y="9492"/>
                  </a:cubicBezTo>
                  <a:cubicBezTo>
                    <a:pt x="378" y="9734"/>
                    <a:pt x="793" y="9816"/>
                    <a:pt x="1180" y="9816"/>
                  </a:cubicBezTo>
                  <a:cubicBezTo>
                    <a:pt x="1705" y="9816"/>
                    <a:pt x="2180" y="9666"/>
                    <a:pt x="2442" y="9561"/>
                  </a:cubicBezTo>
                  <a:cubicBezTo>
                    <a:pt x="3470" y="7621"/>
                    <a:pt x="3766" y="5521"/>
                    <a:pt x="3766" y="5521"/>
                  </a:cubicBezTo>
                  <a:cubicBezTo>
                    <a:pt x="3766" y="5521"/>
                    <a:pt x="4337" y="9355"/>
                    <a:pt x="6323" y="11158"/>
                  </a:cubicBezTo>
                  <a:cubicBezTo>
                    <a:pt x="7514" y="12227"/>
                    <a:pt x="8624" y="12440"/>
                    <a:pt x="9320" y="12440"/>
                  </a:cubicBezTo>
                  <a:cubicBezTo>
                    <a:pt x="9785" y="12440"/>
                    <a:pt x="10066" y="12345"/>
                    <a:pt x="10066" y="12345"/>
                  </a:cubicBezTo>
                  <a:cubicBezTo>
                    <a:pt x="10066" y="12345"/>
                    <a:pt x="10819" y="12879"/>
                    <a:pt x="11929" y="12879"/>
                  </a:cubicBezTo>
                  <a:cubicBezTo>
                    <a:pt x="12611" y="12879"/>
                    <a:pt x="13428" y="12678"/>
                    <a:pt x="14289" y="12026"/>
                  </a:cubicBezTo>
                  <a:cubicBezTo>
                    <a:pt x="14745" y="11683"/>
                    <a:pt x="15156" y="11204"/>
                    <a:pt x="15521" y="10611"/>
                  </a:cubicBezTo>
                  <a:cubicBezTo>
                    <a:pt x="13307" y="7027"/>
                    <a:pt x="8697" y="4379"/>
                    <a:pt x="8697" y="4379"/>
                  </a:cubicBezTo>
                  <a:cubicBezTo>
                    <a:pt x="7829" y="3261"/>
                    <a:pt x="7030" y="2348"/>
                    <a:pt x="6277" y="1663"/>
                  </a:cubicBezTo>
                  <a:cubicBezTo>
                    <a:pt x="6140" y="1777"/>
                    <a:pt x="6026" y="1869"/>
                    <a:pt x="5912" y="1937"/>
                  </a:cubicBezTo>
                  <a:cubicBezTo>
                    <a:pt x="5766" y="2003"/>
                    <a:pt x="5604" y="2038"/>
                    <a:pt x="5441" y="2038"/>
                  </a:cubicBezTo>
                  <a:cubicBezTo>
                    <a:pt x="4814" y="2038"/>
                    <a:pt x="4169" y="1525"/>
                    <a:pt x="4314" y="294"/>
                  </a:cubicBezTo>
                  <a:cubicBezTo>
                    <a:pt x="3874" y="97"/>
                    <a:pt x="3468" y="0"/>
                    <a:pt x="3100"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1" name="Google Shape;371;p32"/>
            <p:cNvSpPr/>
            <p:nvPr/>
          </p:nvSpPr>
          <p:spPr>
            <a:xfrm>
              <a:off x="5599048" y="4206333"/>
              <a:ext cx="513577" cy="255131"/>
            </a:xfrm>
            <a:custGeom>
              <a:avLst/>
              <a:gdLst/>
              <a:ahLst/>
              <a:cxnLst/>
              <a:rect l="l" t="t" r="r" b="b"/>
              <a:pathLst>
                <a:path w="6353" h="3156" extrusionOk="0">
                  <a:moveTo>
                    <a:pt x="4436" y="0"/>
                  </a:moveTo>
                  <a:cubicBezTo>
                    <a:pt x="4436" y="0"/>
                    <a:pt x="441" y="1963"/>
                    <a:pt x="190" y="2465"/>
                  </a:cubicBezTo>
                  <a:cubicBezTo>
                    <a:pt x="0" y="2863"/>
                    <a:pt x="634" y="3156"/>
                    <a:pt x="1656" y="3156"/>
                  </a:cubicBezTo>
                  <a:cubicBezTo>
                    <a:pt x="1985" y="3156"/>
                    <a:pt x="2353" y="3126"/>
                    <a:pt x="2747" y="3059"/>
                  </a:cubicBezTo>
                  <a:cubicBezTo>
                    <a:pt x="4367" y="2808"/>
                    <a:pt x="6125" y="2192"/>
                    <a:pt x="6125" y="2192"/>
                  </a:cubicBezTo>
                  <a:cubicBezTo>
                    <a:pt x="6353" y="1347"/>
                    <a:pt x="6216" y="229"/>
                    <a:pt x="6216" y="229"/>
                  </a:cubicBezTo>
                  <a:lnTo>
                    <a:pt x="6216" y="229"/>
                  </a:lnTo>
                  <a:cubicBezTo>
                    <a:pt x="5872" y="315"/>
                    <a:pt x="5592" y="347"/>
                    <a:pt x="5364" y="347"/>
                  </a:cubicBezTo>
                  <a:cubicBezTo>
                    <a:pt x="4623" y="347"/>
                    <a:pt x="4436" y="0"/>
                    <a:pt x="4436" y="0"/>
                  </a:cubicBezTo>
                  <a:close/>
                </a:path>
              </a:pathLst>
            </a:custGeom>
            <a:solidFill>
              <a:srgbClr val="E2614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2" name="Google Shape;372;p32"/>
            <p:cNvSpPr/>
            <p:nvPr/>
          </p:nvSpPr>
          <p:spPr>
            <a:xfrm>
              <a:off x="5745368" y="4206333"/>
              <a:ext cx="251008" cy="136620"/>
            </a:xfrm>
            <a:custGeom>
              <a:avLst/>
              <a:gdLst/>
              <a:ahLst/>
              <a:cxnLst/>
              <a:rect l="l" t="t" r="r" b="b"/>
              <a:pathLst>
                <a:path w="3105" h="1690" extrusionOk="0">
                  <a:moveTo>
                    <a:pt x="2626" y="0"/>
                  </a:moveTo>
                  <a:cubicBezTo>
                    <a:pt x="2626" y="0"/>
                    <a:pt x="1188" y="685"/>
                    <a:pt x="1" y="1370"/>
                  </a:cubicBezTo>
                  <a:lnTo>
                    <a:pt x="526" y="1689"/>
                  </a:lnTo>
                  <a:cubicBezTo>
                    <a:pt x="2352" y="1210"/>
                    <a:pt x="2922" y="617"/>
                    <a:pt x="3105" y="297"/>
                  </a:cubicBezTo>
                  <a:cubicBezTo>
                    <a:pt x="2717" y="206"/>
                    <a:pt x="2626" y="0"/>
                    <a:pt x="2626"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3" name="Google Shape;373;p32"/>
            <p:cNvSpPr/>
            <p:nvPr/>
          </p:nvSpPr>
          <p:spPr>
            <a:xfrm>
              <a:off x="5957573" y="4123310"/>
              <a:ext cx="203070" cy="111155"/>
            </a:xfrm>
            <a:custGeom>
              <a:avLst/>
              <a:gdLst/>
              <a:ahLst/>
              <a:cxnLst/>
              <a:rect l="l" t="t" r="r" b="b"/>
              <a:pathLst>
                <a:path w="2512" h="1375" extrusionOk="0">
                  <a:moveTo>
                    <a:pt x="69" y="0"/>
                  </a:moveTo>
                  <a:cubicBezTo>
                    <a:pt x="23" y="617"/>
                    <a:pt x="1" y="1027"/>
                    <a:pt x="1" y="1027"/>
                  </a:cubicBezTo>
                  <a:cubicBezTo>
                    <a:pt x="1" y="1027"/>
                    <a:pt x="188" y="1374"/>
                    <a:pt x="929" y="1374"/>
                  </a:cubicBezTo>
                  <a:cubicBezTo>
                    <a:pt x="1157" y="1374"/>
                    <a:pt x="1437" y="1342"/>
                    <a:pt x="1781" y="1256"/>
                  </a:cubicBezTo>
                  <a:cubicBezTo>
                    <a:pt x="2055" y="868"/>
                    <a:pt x="2306" y="480"/>
                    <a:pt x="2511" y="69"/>
                  </a:cubicBezTo>
                  <a:lnTo>
                    <a:pt x="2511" y="69"/>
                  </a:lnTo>
                  <a:cubicBezTo>
                    <a:pt x="2249" y="174"/>
                    <a:pt x="1774" y="324"/>
                    <a:pt x="1249" y="324"/>
                  </a:cubicBezTo>
                  <a:cubicBezTo>
                    <a:pt x="862" y="324"/>
                    <a:pt x="447" y="242"/>
                    <a:pt x="6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4" name="Google Shape;374;p32"/>
            <p:cNvSpPr/>
            <p:nvPr/>
          </p:nvSpPr>
          <p:spPr>
            <a:xfrm>
              <a:off x="5599048" y="4304149"/>
              <a:ext cx="504361" cy="157315"/>
            </a:xfrm>
            <a:custGeom>
              <a:avLst/>
              <a:gdLst/>
              <a:ahLst/>
              <a:cxnLst/>
              <a:rect l="l" t="t" r="r" b="b"/>
              <a:pathLst>
                <a:path w="6239" h="1946" extrusionOk="0">
                  <a:moveTo>
                    <a:pt x="2062" y="0"/>
                  </a:moveTo>
                  <a:cubicBezTo>
                    <a:pt x="1149" y="502"/>
                    <a:pt x="304" y="1027"/>
                    <a:pt x="190" y="1255"/>
                  </a:cubicBezTo>
                  <a:cubicBezTo>
                    <a:pt x="0" y="1653"/>
                    <a:pt x="634" y="1946"/>
                    <a:pt x="1656" y="1946"/>
                  </a:cubicBezTo>
                  <a:cubicBezTo>
                    <a:pt x="1985" y="1946"/>
                    <a:pt x="2353" y="1916"/>
                    <a:pt x="2747" y="1849"/>
                  </a:cubicBezTo>
                  <a:cubicBezTo>
                    <a:pt x="4367" y="1598"/>
                    <a:pt x="6125" y="982"/>
                    <a:pt x="6125" y="982"/>
                  </a:cubicBezTo>
                  <a:cubicBezTo>
                    <a:pt x="6193" y="776"/>
                    <a:pt x="6216" y="525"/>
                    <a:pt x="6239" y="297"/>
                  </a:cubicBezTo>
                  <a:lnTo>
                    <a:pt x="6239" y="297"/>
                  </a:lnTo>
                  <a:cubicBezTo>
                    <a:pt x="5874" y="479"/>
                    <a:pt x="4481" y="1119"/>
                    <a:pt x="3157" y="1278"/>
                  </a:cubicBezTo>
                  <a:cubicBezTo>
                    <a:pt x="3157" y="1278"/>
                    <a:pt x="2861" y="137"/>
                    <a:pt x="2062"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5" name="Google Shape;375;p32"/>
            <p:cNvSpPr/>
            <p:nvPr/>
          </p:nvSpPr>
          <p:spPr>
            <a:xfrm>
              <a:off x="6206722" y="1823574"/>
              <a:ext cx="983499" cy="965391"/>
            </a:xfrm>
            <a:custGeom>
              <a:avLst/>
              <a:gdLst/>
              <a:ahLst/>
              <a:cxnLst/>
              <a:rect l="l" t="t" r="r" b="b"/>
              <a:pathLst>
                <a:path w="12166" h="11942" extrusionOk="0">
                  <a:moveTo>
                    <a:pt x="6887" y="1"/>
                  </a:moveTo>
                  <a:cubicBezTo>
                    <a:pt x="5213" y="1"/>
                    <a:pt x="3418" y="711"/>
                    <a:pt x="2260" y="1811"/>
                  </a:cubicBezTo>
                  <a:cubicBezTo>
                    <a:pt x="0" y="3934"/>
                    <a:pt x="616" y="6399"/>
                    <a:pt x="2100" y="9572"/>
                  </a:cubicBezTo>
                  <a:cubicBezTo>
                    <a:pt x="2897" y="11263"/>
                    <a:pt x="4378" y="11941"/>
                    <a:pt x="5886" y="11941"/>
                  </a:cubicBezTo>
                  <a:cubicBezTo>
                    <a:pt x="7187" y="11941"/>
                    <a:pt x="8507" y="11437"/>
                    <a:pt x="9427" y="10645"/>
                  </a:cubicBezTo>
                  <a:cubicBezTo>
                    <a:pt x="11413" y="8933"/>
                    <a:pt x="12166" y="5372"/>
                    <a:pt x="10682" y="2199"/>
                  </a:cubicBezTo>
                  <a:cubicBezTo>
                    <a:pt x="9959" y="642"/>
                    <a:pt x="8478" y="1"/>
                    <a:pt x="6887" y="1"/>
                  </a:cubicBezTo>
                  <a:close/>
                </a:path>
              </a:pathLst>
            </a:custGeom>
            <a:solidFill>
              <a:srgbClr val="CC76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6" name="Google Shape;376;p32"/>
            <p:cNvSpPr/>
            <p:nvPr/>
          </p:nvSpPr>
          <p:spPr>
            <a:xfrm>
              <a:off x="6653201" y="2213546"/>
              <a:ext cx="153273" cy="40663"/>
            </a:xfrm>
            <a:custGeom>
              <a:avLst/>
              <a:gdLst/>
              <a:ahLst/>
              <a:cxnLst/>
              <a:rect l="l" t="t" r="r" b="b"/>
              <a:pathLst>
                <a:path w="1896" h="503" extrusionOk="0">
                  <a:moveTo>
                    <a:pt x="46" y="0"/>
                  </a:moveTo>
                  <a:cubicBezTo>
                    <a:pt x="24" y="0"/>
                    <a:pt x="24" y="0"/>
                    <a:pt x="1" y="23"/>
                  </a:cubicBezTo>
                  <a:cubicBezTo>
                    <a:pt x="1" y="23"/>
                    <a:pt x="1" y="46"/>
                    <a:pt x="24" y="46"/>
                  </a:cubicBezTo>
                  <a:cubicBezTo>
                    <a:pt x="161" y="183"/>
                    <a:pt x="617" y="502"/>
                    <a:pt x="1439" y="502"/>
                  </a:cubicBezTo>
                  <a:lnTo>
                    <a:pt x="1576" y="502"/>
                  </a:lnTo>
                  <a:cubicBezTo>
                    <a:pt x="1667" y="502"/>
                    <a:pt x="1781" y="502"/>
                    <a:pt x="1872" y="479"/>
                  </a:cubicBezTo>
                  <a:cubicBezTo>
                    <a:pt x="1895" y="479"/>
                    <a:pt x="1895" y="457"/>
                    <a:pt x="1895" y="457"/>
                  </a:cubicBezTo>
                  <a:cubicBezTo>
                    <a:pt x="1895" y="434"/>
                    <a:pt x="1872" y="434"/>
                    <a:pt x="1872" y="434"/>
                  </a:cubicBezTo>
                  <a:cubicBezTo>
                    <a:pt x="1781" y="457"/>
                    <a:pt x="1667" y="457"/>
                    <a:pt x="1576" y="457"/>
                  </a:cubicBezTo>
                  <a:lnTo>
                    <a:pt x="1484" y="457"/>
                  </a:lnTo>
                  <a:cubicBezTo>
                    <a:pt x="1456" y="457"/>
                    <a:pt x="1429" y="458"/>
                    <a:pt x="1401" y="458"/>
                  </a:cubicBezTo>
                  <a:cubicBezTo>
                    <a:pt x="632" y="458"/>
                    <a:pt x="201" y="154"/>
                    <a:pt x="4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7" name="Google Shape;377;p32"/>
            <p:cNvSpPr/>
            <p:nvPr/>
          </p:nvSpPr>
          <p:spPr>
            <a:xfrm>
              <a:off x="6337683" y="2261484"/>
              <a:ext cx="94179" cy="92319"/>
            </a:xfrm>
            <a:custGeom>
              <a:avLst/>
              <a:gdLst/>
              <a:ahLst/>
              <a:cxnLst/>
              <a:rect l="l" t="t" r="r" b="b"/>
              <a:pathLst>
                <a:path w="1165" h="1142" extrusionOk="0">
                  <a:moveTo>
                    <a:pt x="1165" y="1"/>
                  </a:moveTo>
                  <a:cubicBezTo>
                    <a:pt x="1142" y="1"/>
                    <a:pt x="1142" y="23"/>
                    <a:pt x="1119" y="23"/>
                  </a:cubicBezTo>
                  <a:cubicBezTo>
                    <a:pt x="959" y="548"/>
                    <a:pt x="526" y="959"/>
                    <a:pt x="24" y="1096"/>
                  </a:cubicBezTo>
                  <a:cubicBezTo>
                    <a:pt x="24" y="1096"/>
                    <a:pt x="1" y="1119"/>
                    <a:pt x="24" y="1119"/>
                  </a:cubicBezTo>
                  <a:cubicBezTo>
                    <a:pt x="24" y="1142"/>
                    <a:pt x="24" y="1142"/>
                    <a:pt x="46" y="1142"/>
                  </a:cubicBezTo>
                  <a:cubicBezTo>
                    <a:pt x="548" y="1005"/>
                    <a:pt x="1005" y="571"/>
                    <a:pt x="1165" y="46"/>
                  </a:cubicBezTo>
                  <a:cubicBezTo>
                    <a:pt x="1165" y="23"/>
                    <a:pt x="1165" y="23"/>
                    <a:pt x="116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8" name="Google Shape;378;p32"/>
            <p:cNvSpPr/>
            <p:nvPr/>
          </p:nvSpPr>
          <p:spPr>
            <a:xfrm>
              <a:off x="6965082" y="2316860"/>
              <a:ext cx="86822" cy="147695"/>
            </a:xfrm>
            <a:custGeom>
              <a:avLst/>
              <a:gdLst/>
              <a:ahLst/>
              <a:cxnLst/>
              <a:rect l="l" t="t" r="r" b="b"/>
              <a:pathLst>
                <a:path w="1074" h="1827" extrusionOk="0">
                  <a:moveTo>
                    <a:pt x="1027" y="0"/>
                  </a:moveTo>
                  <a:cubicBezTo>
                    <a:pt x="525" y="274"/>
                    <a:pt x="114" y="982"/>
                    <a:pt x="0" y="1781"/>
                  </a:cubicBezTo>
                  <a:cubicBezTo>
                    <a:pt x="0" y="1803"/>
                    <a:pt x="0" y="1803"/>
                    <a:pt x="23" y="1826"/>
                  </a:cubicBezTo>
                  <a:cubicBezTo>
                    <a:pt x="23" y="1826"/>
                    <a:pt x="46" y="1803"/>
                    <a:pt x="46" y="1803"/>
                  </a:cubicBezTo>
                  <a:cubicBezTo>
                    <a:pt x="160" y="1005"/>
                    <a:pt x="571" y="320"/>
                    <a:pt x="1050" y="46"/>
                  </a:cubicBezTo>
                  <a:cubicBezTo>
                    <a:pt x="1050" y="46"/>
                    <a:pt x="1073" y="23"/>
                    <a:pt x="1050" y="23"/>
                  </a:cubicBezTo>
                  <a:cubicBezTo>
                    <a:pt x="1050" y="0"/>
                    <a:pt x="1027" y="0"/>
                    <a:pt x="1027"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79" name="Google Shape;379;p32"/>
            <p:cNvSpPr/>
            <p:nvPr/>
          </p:nvSpPr>
          <p:spPr>
            <a:xfrm>
              <a:off x="6514803" y="2385169"/>
              <a:ext cx="101616" cy="244379"/>
            </a:xfrm>
            <a:custGeom>
              <a:avLst/>
              <a:gdLst/>
              <a:ahLst/>
              <a:cxnLst/>
              <a:rect l="l" t="t" r="r" b="b"/>
              <a:pathLst>
                <a:path w="1257" h="3023" extrusionOk="0">
                  <a:moveTo>
                    <a:pt x="198" y="0"/>
                  </a:moveTo>
                  <a:cubicBezTo>
                    <a:pt x="160" y="0"/>
                    <a:pt x="124" y="13"/>
                    <a:pt x="92" y="45"/>
                  </a:cubicBezTo>
                  <a:cubicBezTo>
                    <a:pt x="1" y="114"/>
                    <a:pt x="1" y="365"/>
                    <a:pt x="24" y="479"/>
                  </a:cubicBezTo>
                  <a:cubicBezTo>
                    <a:pt x="69" y="799"/>
                    <a:pt x="184" y="1118"/>
                    <a:pt x="229" y="1438"/>
                  </a:cubicBezTo>
                  <a:cubicBezTo>
                    <a:pt x="252" y="1643"/>
                    <a:pt x="275" y="1849"/>
                    <a:pt x="229" y="2054"/>
                  </a:cubicBezTo>
                  <a:cubicBezTo>
                    <a:pt x="184" y="2282"/>
                    <a:pt x="1" y="2579"/>
                    <a:pt x="184" y="2785"/>
                  </a:cubicBezTo>
                  <a:cubicBezTo>
                    <a:pt x="298" y="2921"/>
                    <a:pt x="480" y="2944"/>
                    <a:pt x="640" y="2990"/>
                  </a:cubicBezTo>
                  <a:cubicBezTo>
                    <a:pt x="721" y="3006"/>
                    <a:pt x="836" y="3022"/>
                    <a:pt x="936" y="3022"/>
                  </a:cubicBezTo>
                  <a:cubicBezTo>
                    <a:pt x="978" y="3022"/>
                    <a:pt x="1017" y="3019"/>
                    <a:pt x="1051" y="3013"/>
                  </a:cubicBezTo>
                  <a:cubicBezTo>
                    <a:pt x="1233" y="2944"/>
                    <a:pt x="1233" y="2693"/>
                    <a:pt x="1256" y="2533"/>
                  </a:cubicBezTo>
                  <a:cubicBezTo>
                    <a:pt x="1256" y="2465"/>
                    <a:pt x="1256" y="2396"/>
                    <a:pt x="1256" y="2328"/>
                  </a:cubicBezTo>
                  <a:cubicBezTo>
                    <a:pt x="1256" y="1689"/>
                    <a:pt x="1074" y="981"/>
                    <a:pt x="708" y="434"/>
                  </a:cubicBezTo>
                  <a:cubicBezTo>
                    <a:pt x="663" y="411"/>
                    <a:pt x="640" y="365"/>
                    <a:pt x="617" y="319"/>
                  </a:cubicBezTo>
                  <a:cubicBezTo>
                    <a:pt x="572" y="274"/>
                    <a:pt x="549" y="251"/>
                    <a:pt x="526" y="228"/>
                  </a:cubicBezTo>
                  <a:cubicBezTo>
                    <a:pt x="456" y="141"/>
                    <a:pt x="319" y="0"/>
                    <a:pt x="198" y="0"/>
                  </a:cubicBezTo>
                  <a:close/>
                </a:path>
              </a:pathLst>
            </a:custGeom>
            <a:solidFill>
              <a:srgbClr val="2B2622">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0" name="Google Shape;380;p32"/>
            <p:cNvSpPr/>
            <p:nvPr/>
          </p:nvSpPr>
          <p:spPr>
            <a:xfrm>
              <a:off x="6590469" y="2650082"/>
              <a:ext cx="153273" cy="50606"/>
            </a:xfrm>
            <a:custGeom>
              <a:avLst/>
              <a:gdLst/>
              <a:ahLst/>
              <a:cxnLst/>
              <a:rect l="l" t="t" r="r" b="b"/>
              <a:pathLst>
                <a:path w="1896" h="626" extrusionOk="0">
                  <a:moveTo>
                    <a:pt x="842" y="1"/>
                  </a:moveTo>
                  <a:cubicBezTo>
                    <a:pt x="490" y="1"/>
                    <a:pt x="149" y="144"/>
                    <a:pt x="1" y="626"/>
                  </a:cubicBezTo>
                  <a:cubicBezTo>
                    <a:pt x="1" y="626"/>
                    <a:pt x="1393" y="443"/>
                    <a:pt x="1895" y="306"/>
                  </a:cubicBezTo>
                  <a:cubicBezTo>
                    <a:pt x="1895" y="306"/>
                    <a:pt x="1356" y="1"/>
                    <a:pt x="84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1" name="Google Shape;381;p32"/>
            <p:cNvSpPr/>
            <p:nvPr/>
          </p:nvSpPr>
          <p:spPr>
            <a:xfrm>
              <a:off x="6638488" y="2650810"/>
              <a:ext cx="105254" cy="42522"/>
            </a:xfrm>
            <a:custGeom>
              <a:avLst/>
              <a:gdLst/>
              <a:ahLst/>
              <a:cxnLst/>
              <a:rect l="l" t="t" r="r" b="b"/>
              <a:pathLst>
                <a:path w="1302" h="526" extrusionOk="0">
                  <a:moveTo>
                    <a:pt x="457" y="1"/>
                  </a:moveTo>
                  <a:cubicBezTo>
                    <a:pt x="274" y="92"/>
                    <a:pt x="69" y="252"/>
                    <a:pt x="0" y="526"/>
                  </a:cubicBezTo>
                  <a:cubicBezTo>
                    <a:pt x="434" y="457"/>
                    <a:pt x="1005" y="366"/>
                    <a:pt x="1301" y="297"/>
                  </a:cubicBezTo>
                  <a:cubicBezTo>
                    <a:pt x="1301" y="297"/>
                    <a:pt x="890" y="69"/>
                    <a:pt x="45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2" name="Google Shape;382;p32"/>
            <p:cNvSpPr/>
            <p:nvPr/>
          </p:nvSpPr>
          <p:spPr>
            <a:xfrm>
              <a:off x="6725149" y="2877808"/>
              <a:ext cx="564748" cy="790696"/>
            </a:xfrm>
            <a:custGeom>
              <a:avLst/>
              <a:gdLst/>
              <a:ahLst/>
              <a:cxnLst/>
              <a:rect l="l" t="t" r="r" b="b"/>
              <a:pathLst>
                <a:path w="6986" h="9781" extrusionOk="0">
                  <a:moveTo>
                    <a:pt x="5342" y="0"/>
                  </a:moveTo>
                  <a:cubicBezTo>
                    <a:pt x="4224" y="890"/>
                    <a:pt x="2603" y="4679"/>
                    <a:pt x="1804" y="6003"/>
                  </a:cubicBezTo>
                  <a:cubicBezTo>
                    <a:pt x="891" y="7533"/>
                    <a:pt x="1" y="9199"/>
                    <a:pt x="1530" y="9724"/>
                  </a:cubicBezTo>
                  <a:cubicBezTo>
                    <a:pt x="1649" y="9762"/>
                    <a:pt x="1770" y="9780"/>
                    <a:pt x="1893" y="9780"/>
                  </a:cubicBezTo>
                  <a:cubicBezTo>
                    <a:pt x="3374" y="9780"/>
                    <a:pt x="5103" y="7123"/>
                    <a:pt x="6073" y="5204"/>
                  </a:cubicBezTo>
                  <a:cubicBezTo>
                    <a:pt x="6643" y="4109"/>
                    <a:pt x="6871" y="3150"/>
                    <a:pt x="6986" y="2511"/>
                  </a:cubicBezTo>
                  <a:cubicBezTo>
                    <a:pt x="6689" y="1644"/>
                    <a:pt x="6324" y="1027"/>
                    <a:pt x="6004" y="571"/>
                  </a:cubicBezTo>
                  <a:cubicBezTo>
                    <a:pt x="5799" y="320"/>
                    <a:pt x="5570" y="137"/>
                    <a:pt x="5342" y="0"/>
                  </a:cubicBezTo>
                  <a:close/>
                </a:path>
              </a:pathLst>
            </a:custGeom>
            <a:solidFill>
              <a:srgbClr val="BC63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3" name="Google Shape;383;p32"/>
            <p:cNvSpPr/>
            <p:nvPr/>
          </p:nvSpPr>
          <p:spPr>
            <a:xfrm>
              <a:off x="6933716" y="2877808"/>
              <a:ext cx="382050" cy="524086"/>
            </a:xfrm>
            <a:custGeom>
              <a:avLst/>
              <a:gdLst/>
              <a:ahLst/>
              <a:cxnLst/>
              <a:rect l="l" t="t" r="r" b="b"/>
              <a:pathLst>
                <a:path w="4726" h="6483" extrusionOk="0">
                  <a:moveTo>
                    <a:pt x="2762" y="0"/>
                  </a:moveTo>
                  <a:cubicBezTo>
                    <a:pt x="1940" y="639"/>
                    <a:pt x="845" y="2853"/>
                    <a:pt x="0" y="4520"/>
                  </a:cubicBezTo>
                  <a:cubicBezTo>
                    <a:pt x="1210" y="5592"/>
                    <a:pt x="2283" y="6095"/>
                    <a:pt x="2899" y="6323"/>
                  </a:cubicBezTo>
                  <a:cubicBezTo>
                    <a:pt x="3264" y="6460"/>
                    <a:pt x="3470" y="6483"/>
                    <a:pt x="3470" y="6483"/>
                  </a:cubicBezTo>
                  <a:cubicBezTo>
                    <a:pt x="4246" y="5547"/>
                    <a:pt x="4588" y="4497"/>
                    <a:pt x="4725" y="3584"/>
                  </a:cubicBezTo>
                  <a:cubicBezTo>
                    <a:pt x="4611" y="3196"/>
                    <a:pt x="4520" y="2831"/>
                    <a:pt x="4406" y="2511"/>
                  </a:cubicBezTo>
                  <a:cubicBezTo>
                    <a:pt x="4314" y="2283"/>
                    <a:pt x="4223" y="2077"/>
                    <a:pt x="4154" y="1872"/>
                  </a:cubicBezTo>
                  <a:cubicBezTo>
                    <a:pt x="4109" y="1803"/>
                    <a:pt x="4086" y="1735"/>
                    <a:pt x="4063" y="1689"/>
                  </a:cubicBezTo>
                  <a:cubicBezTo>
                    <a:pt x="4040" y="1644"/>
                    <a:pt x="4040" y="1621"/>
                    <a:pt x="4018" y="1598"/>
                  </a:cubicBezTo>
                  <a:cubicBezTo>
                    <a:pt x="3995" y="1529"/>
                    <a:pt x="3972" y="1484"/>
                    <a:pt x="3949" y="1438"/>
                  </a:cubicBezTo>
                  <a:cubicBezTo>
                    <a:pt x="3926" y="1415"/>
                    <a:pt x="3926" y="1415"/>
                    <a:pt x="3926" y="1415"/>
                  </a:cubicBezTo>
                  <a:cubicBezTo>
                    <a:pt x="3926" y="1393"/>
                    <a:pt x="3903" y="1370"/>
                    <a:pt x="3903" y="1347"/>
                  </a:cubicBezTo>
                  <a:cubicBezTo>
                    <a:pt x="3881" y="1324"/>
                    <a:pt x="3858" y="1278"/>
                    <a:pt x="3858" y="1256"/>
                  </a:cubicBezTo>
                  <a:cubicBezTo>
                    <a:pt x="3835" y="1233"/>
                    <a:pt x="3812" y="1210"/>
                    <a:pt x="3812" y="1187"/>
                  </a:cubicBezTo>
                  <a:cubicBezTo>
                    <a:pt x="3766" y="1119"/>
                    <a:pt x="3744" y="1073"/>
                    <a:pt x="3721" y="1027"/>
                  </a:cubicBezTo>
                  <a:cubicBezTo>
                    <a:pt x="3698" y="1004"/>
                    <a:pt x="3698" y="982"/>
                    <a:pt x="3675" y="959"/>
                  </a:cubicBezTo>
                  <a:cubicBezTo>
                    <a:pt x="3652" y="936"/>
                    <a:pt x="3652" y="913"/>
                    <a:pt x="3629" y="890"/>
                  </a:cubicBezTo>
                  <a:cubicBezTo>
                    <a:pt x="3607" y="868"/>
                    <a:pt x="3607" y="845"/>
                    <a:pt x="3584" y="845"/>
                  </a:cubicBezTo>
                  <a:cubicBezTo>
                    <a:pt x="3584" y="822"/>
                    <a:pt x="3584" y="822"/>
                    <a:pt x="3584" y="822"/>
                  </a:cubicBezTo>
                  <a:cubicBezTo>
                    <a:pt x="3584" y="799"/>
                    <a:pt x="3561" y="776"/>
                    <a:pt x="3561" y="776"/>
                  </a:cubicBezTo>
                  <a:cubicBezTo>
                    <a:pt x="3538" y="776"/>
                    <a:pt x="3538" y="753"/>
                    <a:pt x="3538" y="753"/>
                  </a:cubicBezTo>
                  <a:cubicBezTo>
                    <a:pt x="3538" y="731"/>
                    <a:pt x="3515" y="731"/>
                    <a:pt x="3515" y="708"/>
                  </a:cubicBezTo>
                  <a:cubicBezTo>
                    <a:pt x="3493" y="708"/>
                    <a:pt x="3493" y="685"/>
                    <a:pt x="3493" y="685"/>
                  </a:cubicBezTo>
                  <a:cubicBezTo>
                    <a:pt x="3493" y="685"/>
                    <a:pt x="3470" y="662"/>
                    <a:pt x="3470" y="639"/>
                  </a:cubicBezTo>
                  <a:lnTo>
                    <a:pt x="3447" y="639"/>
                  </a:lnTo>
                  <a:cubicBezTo>
                    <a:pt x="3447" y="616"/>
                    <a:pt x="3424" y="594"/>
                    <a:pt x="3424" y="571"/>
                  </a:cubicBezTo>
                  <a:cubicBezTo>
                    <a:pt x="3401" y="548"/>
                    <a:pt x="3378" y="525"/>
                    <a:pt x="3356" y="502"/>
                  </a:cubicBezTo>
                  <a:cubicBezTo>
                    <a:pt x="3333" y="479"/>
                    <a:pt x="3310" y="457"/>
                    <a:pt x="3287" y="434"/>
                  </a:cubicBezTo>
                  <a:cubicBezTo>
                    <a:pt x="3264" y="411"/>
                    <a:pt x="3241" y="388"/>
                    <a:pt x="3241" y="365"/>
                  </a:cubicBezTo>
                  <a:lnTo>
                    <a:pt x="3219" y="365"/>
                  </a:lnTo>
                  <a:cubicBezTo>
                    <a:pt x="3219" y="343"/>
                    <a:pt x="3196" y="320"/>
                    <a:pt x="3173" y="297"/>
                  </a:cubicBezTo>
                  <a:lnTo>
                    <a:pt x="3150" y="297"/>
                  </a:lnTo>
                  <a:cubicBezTo>
                    <a:pt x="3150" y="274"/>
                    <a:pt x="3127" y="251"/>
                    <a:pt x="3104" y="251"/>
                  </a:cubicBezTo>
                  <a:lnTo>
                    <a:pt x="3082" y="228"/>
                  </a:lnTo>
                  <a:cubicBezTo>
                    <a:pt x="3082" y="228"/>
                    <a:pt x="3059" y="206"/>
                    <a:pt x="3036" y="183"/>
                  </a:cubicBezTo>
                  <a:cubicBezTo>
                    <a:pt x="3013" y="160"/>
                    <a:pt x="2990" y="160"/>
                    <a:pt x="2968" y="137"/>
                  </a:cubicBezTo>
                  <a:cubicBezTo>
                    <a:pt x="2968" y="137"/>
                    <a:pt x="2968" y="137"/>
                    <a:pt x="2968" y="114"/>
                  </a:cubicBezTo>
                  <a:cubicBezTo>
                    <a:pt x="2945" y="114"/>
                    <a:pt x="2922" y="91"/>
                    <a:pt x="2899" y="91"/>
                  </a:cubicBezTo>
                  <a:cubicBezTo>
                    <a:pt x="2876" y="69"/>
                    <a:pt x="2853" y="46"/>
                    <a:pt x="2831" y="46"/>
                  </a:cubicBezTo>
                  <a:lnTo>
                    <a:pt x="2831" y="23"/>
                  </a:lnTo>
                  <a:cubicBezTo>
                    <a:pt x="2808" y="23"/>
                    <a:pt x="2785" y="0"/>
                    <a:pt x="276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4" name="Google Shape;384;p32"/>
            <p:cNvSpPr/>
            <p:nvPr/>
          </p:nvSpPr>
          <p:spPr>
            <a:xfrm>
              <a:off x="6751018" y="2458896"/>
              <a:ext cx="210427" cy="210427"/>
            </a:xfrm>
            <a:custGeom>
              <a:avLst/>
              <a:gdLst/>
              <a:ahLst/>
              <a:cxnLst/>
              <a:rect l="l" t="t" r="r" b="b"/>
              <a:pathLst>
                <a:path w="2603" h="2603" extrusionOk="0">
                  <a:moveTo>
                    <a:pt x="1302" y="1"/>
                  </a:moveTo>
                  <a:cubicBezTo>
                    <a:pt x="594" y="1"/>
                    <a:pt x="1" y="571"/>
                    <a:pt x="1" y="1302"/>
                  </a:cubicBezTo>
                  <a:cubicBezTo>
                    <a:pt x="1" y="2009"/>
                    <a:pt x="594" y="2603"/>
                    <a:pt x="1302" y="2603"/>
                  </a:cubicBezTo>
                  <a:cubicBezTo>
                    <a:pt x="2032" y="2603"/>
                    <a:pt x="2603" y="2009"/>
                    <a:pt x="2603" y="1302"/>
                  </a:cubicBezTo>
                  <a:cubicBezTo>
                    <a:pt x="2603" y="571"/>
                    <a:pt x="2032" y="1"/>
                    <a:pt x="1302" y="1"/>
                  </a:cubicBezTo>
                  <a:close/>
                </a:path>
              </a:pathLst>
            </a:custGeom>
            <a:solidFill>
              <a:srgbClr val="BA3C32">
                <a:alpha val="36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5" name="Google Shape;385;p32"/>
            <p:cNvSpPr/>
            <p:nvPr/>
          </p:nvSpPr>
          <p:spPr>
            <a:xfrm>
              <a:off x="6369049" y="2564068"/>
              <a:ext cx="162488" cy="177282"/>
            </a:xfrm>
            <a:custGeom>
              <a:avLst/>
              <a:gdLst/>
              <a:ahLst/>
              <a:cxnLst/>
              <a:rect l="l" t="t" r="r" b="b"/>
              <a:pathLst>
                <a:path w="2010" h="2193" extrusionOk="0">
                  <a:moveTo>
                    <a:pt x="685" y="1"/>
                  </a:moveTo>
                  <a:cubicBezTo>
                    <a:pt x="434" y="1"/>
                    <a:pt x="206" y="69"/>
                    <a:pt x="1" y="206"/>
                  </a:cubicBezTo>
                  <a:cubicBezTo>
                    <a:pt x="24" y="275"/>
                    <a:pt x="69" y="343"/>
                    <a:pt x="92" y="412"/>
                  </a:cubicBezTo>
                  <a:cubicBezTo>
                    <a:pt x="480" y="1233"/>
                    <a:pt x="1028" y="1804"/>
                    <a:pt x="1644" y="2192"/>
                  </a:cubicBezTo>
                  <a:cubicBezTo>
                    <a:pt x="1872" y="1964"/>
                    <a:pt x="2009" y="1644"/>
                    <a:pt x="2009" y="1302"/>
                  </a:cubicBezTo>
                  <a:cubicBezTo>
                    <a:pt x="2009" y="572"/>
                    <a:pt x="1416" y="1"/>
                    <a:pt x="685" y="1"/>
                  </a:cubicBezTo>
                  <a:close/>
                </a:path>
              </a:pathLst>
            </a:custGeom>
            <a:solidFill>
              <a:srgbClr val="BA3C32">
                <a:alpha val="36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6" name="Google Shape;386;p32"/>
            <p:cNvSpPr/>
            <p:nvPr/>
          </p:nvSpPr>
          <p:spPr>
            <a:xfrm>
              <a:off x="6634770" y="2309180"/>
              <a:ext cx="221502" cy="234921"/>
            </a:xfrm>
            <a:custGeom>
              <a:avLst/>
              <a:gdLst/>
              <a:ahLst/>
              <a:cxnLst/>
              <a:rect l="l" t="t" r="r" b="b"/>
              <a:pathLst>
                <a:path w="2740" h="2906" extrusionOk="0">
                  <a:moveTo>
                    <a:pt x="1531" y="1"/>
                  </a:moveTo>
                  <a:cubicBezTo>
                    <a:pt x="1021" y="1"/>
                    <a:pt x="518" y="401"/>
                    <a:pt x="297" y="1008"/>
                  </a:cubicBezTo>
                  <a:cubicBezTo>
                    <a:pt x="1" y="1784"/>
                    <a:pt x="274" y="2583"/>
                    <a:pt x="868" y="2834"/>
                  </a:cubicBezTo>
                  <a:cubicBezTo>
                    <a:pt x="987" y="2883"/>
                    <a:pt x="1110" y="2906"/>
                    <a:pt x="1232" y="2906"/>
                  </a:cubicBezTo>
                  <a:cubicBezTo>
                    <a:pt x="1742" y="2906"/>
                    <a:pt x="2245" y="2506"/>
                    <a:pt x="2466" y="1898"/>
                  </a:cubicBezTo>
                  <a:cubicBezTo>
                    <a:pt x="2740" y="1122"/>
                    <a:pt x="2489" y="324"/>
                    <a:pt x="1895" y="72"/>
                  </a:cubicBezTo>
                  <a:cubicBezTo>
                    <a:pt x="1776" y="24"/>
                    <a:pt x="1653" y="1"/>
                    <a:pt x="1531"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7" name="Google Shape;387;p32"/>
            <p:cNvSpPr/>
            <p:nvPr/>
          </p:nvSpPr>
          <p:spPr>
            <a:xfrm>
              <a:off x="6350617" y="2368840"/>
              <a:ext cx="167986" cy="211639"/>
            </a:xfrm>
            <a:custGeom>
              <a:avLst/>
              <a:gdLst/>
              <a:ahLst/>
              <a:cxnLst/>
              <a:rect l="l" t="t" r="r" b="b"/>
              <a:pathLst>
                <a:path w="2078" h="2618" extrusionOk="0">
                  <a:moveTo>
                    <a:pt x="781" y="0"/>
                  </a:moveTo>
                  <a:cubicBezTo>
                    <a:pt x="709" y="0"/>
                    <a:pt x="638" y="14"/>
                    <a:pt x="571" y="42"/>
                  </a:cubicBezTo>
                  <a:cubicBezTo>
                    <a:pt x="137" y="225"/>
                    <a:pt x="0" y="932"/>
                    <a:pt x="252" y="1617"/>
                  </a:cubicBezTo>
                  <a:cubicBezTo>
                    <a:pt x="464" y="2215"/>
                    <a:pt x="904" y="2617"/>
                    <a:pt x="1297" y="2617"/>
                  </a:cubicBezTo>
                  <a:cubicBezTo>
                    <a:pt x="1369" y="2617"/>
                    <a:pt x="1440" y="2604"/>
                    <a:pt x="1507" y="2576"/>
                  </a:cubicBezTo>
                  <a:cubicBezTo>
                    <a:pt x="1941" y="2393"/>
                    <a:pt x="2078" y="1685"/>
                    <a:pt x="1826" y="1001"/>
                  </a:cubicBezTo>
                  <a:cubicBezTo>
                    <a:pt x="1614" y="403"/>
                    <a:pt x="1174" y="0"/>
                    <a:pt x="78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8" name="Google Shape;388;p32"/>
            <p:cNvSpPr/>
            <p:nvPr/>
          </p:nvSpPr>
          <p:spPr>
            <a:xfrm>
              <a:off x="6649563" y="2401661"/>
              <a:ext cx="132901" cy="142198"/>
            </a:xfrm>
            <a:custGeom>
              <a:avLst/>
              <a:gdLst/>
              <a:ahLst/>
              <a:cxnLst/>
              <a:rect l="l" t="t" r="r" b="b"/>
              <a:pathLst>
                <a:path w="1644" h="1759" extrusionOk="0">
                  <a:moveTo>
                    <a:pt x="812" y="0"/>
                  </a:moveTo>
                  <a:cubicBezTo>
                    <a:pt x="800" y="0"/>
                    <a:pt x="788" y="1"/>
                    <a:pt x="776" y="1"/>
                  </a:cubicBezTo>
                  <a:cubicBezTo>
                    <a:pt x="411" y="1"/>
                    <a:pt x="114" y="298"/>
                    <a:pt x="0" y="686"/>
                  </a:cubicBezTo>
                  <a:cubicBezTo>
                    <a:pt x="69" y="1143"/>
                    <a:pt x="320" y="1531"/>
                    <a:pt x="685" y="1690"/>
                  </a:cubicBezTo>
                  <a:cubicBezTo>
                    <a:pt x="799" y="1736"/>
                    <a:pt x="919" y="1759"/>
                    <a:pt x="1042" y="1759"/>
                  </a:cubicBezTo>
                  <a:cubicBezTo>
                    <a:pt x="1164" y="1759"/>
                    <a:pt x="1290" y="1736"/>
                    <a:pt x="1415" y="1690"/>
                  </a:cubicBezTo>
                  <a:cubicBezTo>
                    <a:pt x="1552" y="1508"/>
                    <a:pt x="1644" y="1257"/>
                    <a:pt x="1644" y="960"/>
                  </a:cubicBezTo>
                  <a:cubicBezTo>
                    <a:pt x="1644" y="426"/>
                    <a:pt x="1275" y="0"/>
                    <a:pt x="81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89" name="Google Shape;389;p32"/>
            <p:cNvSpPr/>
            <p:nvPr/>
          </p:nvSpPr>
          <p:spPr>
            <a:xfrm>
              <a:off x="6381983" y="2440626"/>
              <a:ext cx="125545" cy="139449"/>
            </a:xfrm>
            <a:custGeom>
              <a:avLst/>
              <a:gdLst/>
              <a:ahLst/>
              <a:cxnLst/>
              <a:rect l="l" t="t" r="r" b="b"/>
              <a:pathLst>
                <a:path w="1553" h="1725" extrusionOk="0">
                  <a:moveTo>
                    <a:pt x="731" y="1"/>
                  </a:moveTo>
                  <a:cubicBezTo>
                    <a:pt x="662" y="1"/>
                    <a:pt x="592" y="15"/>
                    <a:pt x="525" y="44"/>
                  </a:cubicBezTo>
                  <a:cubicBezTo>
                    <a:pt x="160" y="204"/>
                    <a:pt x="0" y="752"/>
                    <a:pt x="183" y="1254"/>
                  </a:cubicBezTo>
                  <a:cubicBezTo>
                    <a:pt x="183" y="1277"/>
                    <a:pt x="183" y="1300"/>
                    <a:pt x="183" y="1322"/>
                  </a:cubicBezTo>
                  <a:cubicBezTo>
                    <a:pt x="415" y="1572"/>
                    <a:pt x="675" y="1724"/>
                    <a:pt x="919" y="1724"/>
                  </a:cubicBezTo>
                  <a:cubicBezTo>
                    <a:pt x="987" y="1724"/>
                    <a:pt x="1054" y="1713"/>
                    <a:pt x="1119" y="1688"/>
                  </a:cubicBezTo>
                  <a:cubicBezTo>
                    <a:pt x="1370" y="1596"/>
                    <a:pt x="1507" y="1322"/>
                    <a:pt x="1553" y="1003"/>
                  </a:cubicBezTo>
                  <a:cubicBezTo>
                    <a:pt x="1553" y="889"/>
                    <a:pt x="1530" y="797"/>
                    <a:pt x="1507" y="706"/>
                  </a:cubicBezTo>
                  <a:cubicBezTo>
                    <a:pt x="1358" y="277"/>
                    <a:pt x="1041" y="1"/>
                    <a:pt x="73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0" name="Google Shape;390;p32"/>
            <p:cNvSpPr/>
            <p:nvPr/>
          </p:nvSpPr>
          <p:spPr>
            <a:xfrm>
              <a:off x="5963151" y="3355977"/>
              <a:ext cx="1254798" cy="1041219"/>
            </a:xfrm>
            <a:custGeom>
              <a:avLst/>
              <a:gdLst/>
              <a:ahLst/>
              <a:cxnLst/>
              <a:rect l="l" t="t" r="r" b="b"/>
              <a:pathLst>
                <a:path w="15522" h="12880" extrusionOk="0">
                  <a:moveTo>
                    <a:pt x="3100" y="0"/>
                  </a:moveTo>
                  <a:cubicBezTo>
                    <a:pt x="2572" y="0"/>
                    <a:pt x="2121" y="200"/>
                    <a:pt x="1758" y="590"/>
                  </a:cubicBezTo>
                  <a:cubicBezTo>
                    <a:pt x="662" y="1732"/>
                    <a:pt x="160" y="7187"/>
                    <a:pt x="0" y="9492"/>
                  </a:cubicBezTo>
                  <a:cubicBezTo>
                    <a:pt x="378" y="9734"/>
                    <a:pt x="793" y="9816"/>
                    <a:pt x="1180" y="9816"/>
                  </a:cubicBezTo>
                  <a:cubicBezTo>
                    <a:pt x="1705" y="9816"/>
                    <a:pt x="2180" y="9666"/>
                    <a:pt x="2442" y="9561"/>
                  </a:cubicBezTo>
                  <a:cubicBezTo>
                    <a:pt x="3470" y="7621"/>
                    <a:pt x="3766" y="5521"/>
                    <a:pt x="3766" y="5521"/>
                  </a:cubicBezTo>
                  <a:cubicBezTo>
                    <a:pt x="3766" y="5521"/>
                    <a:pt x="4337" y="9355"/>
                    <a:pt x="6323" y="11158"/>
                  </a:cubicBezTo>
                  <a:cubicBezTo>
                    <a:pt x="7514" y="12227"/>
                    <a:pt x="8624" y="12440"/>
                    <a:pt x="9320" y="12440"/>
                  </a:cubicBezTo>
                  <a:cubicBezTo>
                    <a:pt x="9785" y="12440"/>
                    <a:pt x="10066" y="12345"/>
                    <a:pt x="10066" y="12345"/>
                  </a:cubicBezTo>
                  <a:cubicBezTo>
                    <a:pt x="10066" y="12345"/>
                    <a:pt x="10819" y="12879"/>
                    <a:pt x="11929" y="12879"/>
                  </a:cubicBezTo>
                  <a:cubicBezTo>
                    <a:pt x="12611" y="12879"/>
                    <a:pt x="13428" y="12678"/>
                    <a:pt x="14289" y="12026"/>
                  </a:cubicBezTo>
                  <a:cubicBezTo>
                    <a:pt x="14745" y="11683"/>
                    <a:pt x="15156" y="11204"/>
                    <a:pt x="15521" y="10611"/>
                  </a:cubicBezTo>
                  <a:cubicBezTo>
                    <a:pt x="13307" y="7027"/>
                    <a:pt x="8697" y="4379"/>
                    <a:pt x="8697" y="4379"/>
                  </a:cubicBezTo>
                  <a:cubicBezTo>
                    <a:pt x="7829" y="3261"/>
                    <a:pt x="7030" y="2348"/>
                    <a:pt x="6277" y="1663"/>
                  </a:cubicBezTo>
                  <a:cubicBezTo>
                    <a:pt x="6140" y="1777"/>
                    <a:pt x="6026" y="1869"/>
                    <a:pt x="5912" y="1937"/>
                  </a:cubicBezTo>
                  <a:cubicBezTo>
                    <a:pt x="5766" y="2003"/>
                    <a:pt x="5604" y="2038"/>
                    <a:pt x="5441" y="2038"/>
                  </a:cubicBezTo>
                  <a:cubicBezTo>
                    <a:pt x="4814" y="2038"/>
                    <a:pt x="4169" y="1525"/>
                    <a:pt x="4314" y="294"/>
                  </a:cubicBezTo>
                  <a:cubicBezTo>
                    <a:pt x="3874" y="97"/>
                    <a:pt x="3468" y="0"/>
                    <a:pt x="3100"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1" name="Google Shape;391;p32"/>
            <p:cNvSpPr/>
            <p:nvPr/>
          </p:nvSpPr>
          <p:spPr>
            <a:xfrm>
              <a:off x="6262016" y="1823574"/>
              <a:ext cx="928205" cy="866039"/>
            </a:xfrm>
            <a:custGeom>
              <a:avLst/>
              <a:gdLst/>
              <a:ahLst/>
              <a:cxnLst/>
              <a:rect l="l" t="t" r="r" b="b"/>
              <a:pathLst>
                <a:path w="11482" h="10713" extrusionOk="0">
                  <a:moveTo>
                    <a:pt x="6203" y="1"/>
                  </a:moveTo>
                  <a:cubicBezTo>
                    <a:pt x="4529" y="1"/>
                    <a:pt x="2734" y="711"/>
                    <a:pt x="1576" y="1811"/>
                  </a:cubicBezTo>
                  <a:cubicBezTo>
                    <a:pt x="412" y="2907"/>
                    <a:pt x="1" y="4116"/>
                    <a:pt x="115" y="5463"/>
                  </a:cubicBezTo>
                  <a:cubicBezTo>
                    <a:pt x="663" y="5326"/>
                    <a:pt x="2009" y="4801"/>
                    <a:pt x="2557" y="2542"/>
                  </a:cubicBezTo>
                  <a:cubicBezTo>
                    <a:pt x="2557" y="2542"/>
                    <a:pt x="2814" y="3191"/>
                    <a:pt x="3493" y="3191"/>
                  </a:cubicBezTo>
                  <a:cubicBezTo>
                    <a:pt x="3994" y="3191"/>
                    <a:pt x="4725" y="2837"/>
                    <a:pt x="5753" y="1606"/>
                  </a:cubicBezTo>
                  <a:lnTo>
                    <a:pt x="5753" y="1606"/>
                  </a:lnTo>
                  <a:cubicBezTo>
                    <a:pt x="5753" y="1606"/>
                    <a:pt x="4840" y="3249"/>
                    <a:pt x="5776" y="3980"/>
                  </a:cubicBezTo>
                  <a:cubicBezTo>
                    <a:pt x="6010" y="4162"/>
                    <a:pt x="6246" y="4231"/>
                    <a:pt x="6470" y="4231"/>
                  </a:cubicBezTo>
                  <a:cubicBezTo>
                    <a:pt x="7141" y="4231"/>
                    <a:pt x="7693" y="3614"/>
                    <a:pt x="7693" y="3614"/>
                  </a:cubicBezTo>
                  <a:lnTo>
                    <a:pt x="7693" y="3614"/>
                  </a:lnTo>
                  <a:cubicBezTo>
                    <a:pt x="7693" y="3615"/>
                    <a:pt x="6780" y="5737"/>
                    <a:pt x="8264" y="6856"/>
                  </a:cubicBezTo>
                  <a:cubicBezTo>
                    <a:pt x="8264" y="6856"/>
                    <a:pt x="8615" y="5636"/>
                    <a:pt x="9554" y="5636"/>
                  </a:cubicBezTo>
                  <a:cubicBezTo>
                    <a:pt x="9602" y="5636"/>
                    <a:pt x="9651" y="5639"/>
                    <a:pt x="9702" y="5646"/>
                  </a:cubicBezTo>
                  <a:cubicBezTo>
                    <a:pt x="10752" y="5760"/>
                    <a:pt x="10911" y="8225"/>
                    <a:pt x="9245" y="9070"/>
                  </a:cubicBezTo>
                  <a:cubicBezTo>
                    <a:pt x="9245" y="9070"/>
                    <a:pt x="9222" y="9914"/>
                    <a:pt x="8674" y="10713"/>
                  </a:cubicBezTo>
                  <a:cubicBezTo>
                    <a:pt x="8697" y="10690"/>
                    <a:pt x="8720" y="10667"/>
                    <a:pt x="8743" y="10645"/>
                  </a:cubicBezTo>
                  <a:cubicBezTo>
                    <a:pt x="10729" y="8933"/>
                    <a:pt x="11482" y="5372"/>
                    <a:pt x="9998" y="2199"/>
                  </a:cubicBezTo>
                  <a:cubicBezTo>
                    <a:pt x="9275" y="642"/>
                    <a:pt x="7794" y="1"/>
                    <a:pt x="6203"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2" name="Google Shape;392;p32"/>
            <p:cNvSpPr/>
            <p:nvPr/>
          </p:nvSpPr>
          <p:spPr>
            <a:xfrm>
              <a:off x="6706717" y="3404804"/>
              <a:ext cx="286093" cy="202262"/>
            </a:xfrm>
            <a:custGeom>
              <a:avLst/>
              <a:gdLst/>
              <a:ahLst/>
              <a:cxnLst/>
              <a:rect l="l" t="t" r="r" b="b"/>
              <a:pathLst>
                <a:path w="3539" h="2502" extrusionOk="0">
                  <a:moveTo>
                    <a:pt x="2070" y="1"/>
                  </a:moveTo>
                  <a:cubicBezTo>
                    <a:pt x="1545" y="1"/>
                    <a:pt x="869" y="200"/>
                    <a:pt x="412" y="534"/>
                  </a:cubicBezTo>
                  <a:cubicBezTo>
                    <a:pt x="92" y="785"/>
                    <a:pt x="1" y="1698"/>
                    <a:pt x="480" y="2269"/>
                  </a:cubicBezTo>
                  <a:cubicBezTo>
                    <a:pt x="623" y="2435"/>
                    <a:pt x="851" y="2502"/>
                    <a:pt x="1116" y="2502"/>
                  </a:cubicBezTo>
                  <a:cubicBezTo>
                    <a:pt x="1909" y="2502"/>
                    <a:pt x="3037" y="1903"/>
                    <a:pt x="3242" y="1561"/>
                  </a:cubicBezTo>
                  <a:cubicBezTo>
                    <a:pt x="3539" y="1128"/>
                    <a:pt x="2808" y="146"/>
                    <a:pt x="2489" y="55"/>
                  </a:cubicBezTo>
                  <a:cubicBezTo>
                    <a:pt x="2369" y="18"/>
                    <a:pt x="2226" y="1"/>
                    <a:pt x="2070" y="1"/>
                  </a:cubicBezTo>
                  <a:close/>
                </a:path>
              </a:pathLst>
            </a:custGeom>
            <a:solidFill>
              <a:srgbClr val="CC764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3" name="Google Shape;393;p32"/>
            <p:cNvSpPr/>
            <p:nvPr/>
          </p:nvSpPr>
          <p:spPr>
            <a:xfrm>
              <a:off x="6858050" y="3403673"/>
              <a:ext cx="79385" cy="158770"/>
            </a:xfrm>
            <a:custGeom>
              <a:avLst/>
              <a:gdLst/>
              <a:ahLst/>
              <a:cxnLst/>
              <a:rect l="l" t="t" r="r" b="b"/>
              <a:pathLst>
                <a:path w="982" h="1964" extrusionOk="0">
                  <a:moveTo>
                    <a:pt x="23" y="0"/>
                  </a:moveTo>
                  <a:cubicBezTo>
                    <a:pt x="0" y="23"/>
                    <a:pt x="0" y="23"/>
                    <a:pt x="23" y="46"/>
                  </a:cubicBezTo>
                  <a:cubicBezTo>
                    <a:pt x="137" y="183"/>
                    <a:pt x="229" y="366"/>
                    <a:pt x="320" y="548"/>
                  </a:cubicBezTo>
                  <a:lnTo>
                    <a:pt x="343" y="571"/>
                  </a:lnTo>
                  <a:cubicBezTo>
                    <a:pt x="548" y="959"/>
                    <a:pt x="731" y="1393"/>
                    <a:pt x="936" y="1941"/>
                  </a:cubicBezTo>
                  <a:cubicBezTo>
                    <a:pt x="936" y="1963"/>
                    <a:pt x="936" y="1963"/>
                    <a:pt x="959" y="1963"/>
                  </a:cubicBezTo>
                  <a:cubicBezTo>
                    <a:pt x="982" y="1963"/>
                    <a:pt x="982" y="1941"/>
                    <a:pt x="982" y="1941"/>
                  </a:cubicBezTo>
                  <a:cubicBezTo>
                    <a:pt x="776" y="1370"/>
                    <a:pt x="571" y="936"/>
                    <a:pt x="366" y="548"/>
                  </a:cubicBezTo>
                  <a:lnTo>
                    <a:pt x="366" y="525"/>
                  </a:lnTo>
                  <a:cubicBezTo>
                    <a:pt x="274" y="343"/>
                    <a:pt x="160" y="160"/>
                    <a:pt x="46" y="23"/>
                  </a:cubicBezTo>
                  <a:cubicBezTo>
                    <a:pt x="46" y="0"/>
                    <a:pt x="23" y="0"/>
                    <a:pt x="2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4" name="Google Shape;394;p32"/>
            <p:cNvSpPr/>
            <p:nvPr/>
          </p:nvSpPr>
          <p:spPr>
            <a:xfrm>
              <a:off x="6797177" y="3417011"/>
              <a:ext cx="83104" cy="173078"/>
            </a:xfrm>
            <a:custGeom>
              <a:avLst/>
              <a:gdLst/>
              <a:ahLst/>
              <a:cxnLst/>
              <a:rect l="l" t="t" r="r" b="b"/>
              <a:pathLst>
                <a:path w="1028" h="2141" extrusionOk="0">
                  <a:moveTo>
                    <a:pt x="23" y="1"/>
                  </a:moveTo>
                  <a:cubicBezTo>
                    <a:pt x="17" y="1"/>
                    <a:pt x="12" y="7"/>
                    <a:pt x="0" y="18"/>
                  </a:cubicBezTo>
                  <a:cubicBezTo>
                    <a:pt x="0" y="18"/>
                    <a:pt x="0" y="41"/>
                    <a:pt x="0" y="41"/>
                  </a:cubicBezTo>
                  <a:cubicBezTo>
                    <a:pt x="137" y="223"/>
                    <a:pt x="251" y="452"/>
                    <a:pt x="365" y="657"/>
                  </a:cubicBezTo>
                  <a:cubicBezTo>
                    <a:pt x="388" y="726"/>
                    <a:pt x="434" y="817"/>
                    <a:pt x="457" y="885"/>
                  </a:cubicBezTo>
                  <a:cubicBezTo>
                    <a:pt x="662" y="1273"/>
                    <a:pt x="890" y="1707"/>
                    <a:pt x="982" y="2118"/>
                  </a:cubicBezTo>
                  <a:cubicBezTo>
                    <a:pt x="982" y="2141"/>
                    <a:pt x="1004" y="2141"/>
                    <a:pt x="1004" y="2141"/>
                  </a:cubicBezTo>
                  <a:cubicBezTo>
                    <a:pt x="1027" y="2141"/>
                    <a:pt x="1027" y="2141"/>
                    <a:pt x="1027" y="2118"/>
                  </a:cubicBezTo>
                  <a:cubicBezTo>
                    <a:pt x="913" y="1684"/>
                    <a:pt x="708" y="1251"/>
                    <a:pt x="502" y="863"/>
                  </a:cubicBezTo>
                  <a:cubicBezTo>
                    <a:pt x="480" y="794"/>
                    <a:pt x="434" y="726"/>
                    <a:pt x="411" y="657"/>
                  </a:cubicBezTo>
                  <a:cubicBezTo>
                    <a:pt x="297" y="429"/>
                    <a:pt x="183" y="201"/>
                    <a:pt x="46" y="18"/>
                  </a:cubicBezTo>
                  <a:cubicBezTo>
                    <a:pt x="34" y="7"/>
                    <a:pt x="29" y="1"/>
                    <a:pt x="2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5" name="Google Shape;395;p32"/>
            <p:cNvSpPr/>
            <p:nvPr/>
          </p:nvSpPr>
          <p:spPr>
            <a:xfrm>
              <a:off x="5599048" y="4304149"/>
              <a:ext cx="504361" cy="157315"/>
            </a:xfrm>
            <a:custGeom>
              <a:avLst/>
              <a:gdLst/>
              <a:ahLst/>
              <a:cxnLst/>
              <a:rect l="l" t="t" r="r" b="b"/>
              <a:pathLst>
                <a:path w="6239" h="1946" extrusionOk="0">
                  <a:moveTo>
                    <a:pt x="2062" y="0"/>
                  </a:moveTo>
                  <a:cubicBezTo>
                    <a:pt x="1149" y="502"/>
                    <a:pt x="304" y="1027"/>
                    <a:pt x="190" y="1255"/>
                  </a:cubicBezTo>
                  <a:cubicBezTo>
                    <a:pt x="0" y="1653"/>
                    <a:pt x="634" y="1946"/>
                    <a:pt x="1656" y="1946"/>
                  </a:cubicBezTo>
                  <a:cubicBezTo>
                    <a:pt x="1985" y="1946"/>
                    <a:pt x="2353" y="1916"/>
                    <a:pt x="2747" y="1849"/>
                  </a:cubicBezTo>
                  <a:cubicBezTo>
                    <a:pt x="4367" y="1598"/>
                    <a:pt x="6125" y="982"/>
                    <a:pt x="6125" y="982"/>
                  </a:cubicBezTo>
                  <a:cubicBezTo>
                    <a:pt x="6193" y="776"/>
                    <a:pt x="6216" y="525"/>
                    <a:pt x="6239" y="297"/>
                  </a:cubicBezTo>
                  <a:lnTo>
                    <a:pt x="6239" y="297"/>
                  </a:lnTo>
                  <a:cubicBezTo>
                    <a:pt x="5874" y="479"/>
                    <a:pt x="4481" y="1119"/>
                    <a:pt x="3157" y="1278"/>
                  </a:cubicBezTo>
                  <a:cubicBezTo>
                    <a:pt x="3157" y="1278"/>
                    <a:pt x="2861" y="137"/>
                    <a:pt x="2062"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6" name="Google Shape;396;p32"/>
            <p:cNvSpPr/>
            <p:nvPr/>
          </p:nvSpPr>
          <p:spPr>
            <a:xfrm>
              <a:off x="6741802" y="3442880"/>
              <a:ext cx="72028" cy="165641"/>
            </a:xfrm>
            <a:custGeom>
              <a:avLst/>
              <a:gdLst/>
              <a:ahLst/>
              <a:cxnLst/>
              <a:rect l="l" t="t" r="r" b="b"/>
              <a:pathLst>
                <a:path w="891" h="2049" extrusionOk="0">
                  <a:moveTo>
                    <a:pt x="35" y="0"/>
                  </a:moveTo>
                  <a:cubicBezTo>
                    <a:pt x="29" y="0"/>
                    <a:pt x="23" y="6"/>
                    <a:pt x="23" y="18"/>
                  </a:cubicBezTo>
                  <a:cubicBezTo>
                    <a:pt x="0" y="18"/>
                    <a:pt x="0" y="40"/>
                    <a:pt x="23" y="40"/>
                  </a:cubicBezTo>
                  <a:cubicBezTo>
                    <a:pt x="46" y="63"/>
                    <a:pt x="206" y="383"/>
                    <a:pt x="274" y="543"/>
                  </a:cubicBezTo>
                  <a:cubicBezTo>
                    <a:pt x="297" y="565"/>
                    <a:pt x="297" y="611"/>
                    <a:pt x="320" y="634"/>
                  </a:cubicBezTo>
                  <a:cubicBezTo>
                    <a:pt x="480" y="953"/>
                    <a:pt x="617" y="1273"/>
                    <a:pt x="731" y="1592"/>
                  </a:cubicBezTo>
                  <a:cubicBezTo>
                    <a:pt x="731" y="1638"/>
                    <a:pt x="754" y="1684"/>
                    <a:pt x="776" y="1729"/>
                  </a:cubicBezTo>
                  <a:cubicBezTo>
                    <a:pt x="799" y="1821"/>
                    <a:pt x="822" y="1935"/>
                    <a:pt x="845" y="2026"/>
                  </a:cubicBezTo>
                  <a:cubicBezTo>
                    <a:pt x="845" y="2026"/>
                    <a:pt x="868" y="2049"/>
                    <a:pt x="868" y="2049"/>
                  </a:cubicBezTo>
                  <a:cubicBezTo>
                    <a:pt x="868" y="2049"/>
                    <a:pt x="868" y="2049"/>
                    <a:pt x="868" y="2026"/>
                  </a:cubicBezTo>
                  <a:cubicBezTo>
                    <a:pt x="891" y="2026"/>
                    <a:pt x="891" y="2026"/>
                    <a:pt x="891" y="2003"/>
                  </a:cubicBezTo>
                  <a:cubicBezTo>
                    <a:pt x="868" y="1912"/>
                    <a:pt x="845" y="1821"/>
                    <a:pt x="799" y="1729"/>
                  </a:cubicBezTo>
                  <a:cubicBezTo>
                    <a:pt x="799" y="1684"/>
                    <a:pt x="776" y="1638"/>
                    <a:pt x="776" y="1592"/>
                  </a:cubicBezTo>
                  <a:cubicBezTo>
                    <a:pt x="662" y="1250"/>
                    <a:pt x="503" y="931"/>
                    <a:pt x="366" y="611"/>
                  </a:cubicBezTo>
                  <a:cubicBezTo>
                    <a:pt x="343" y="588"/>
                    <a:pt x="320" y="565"/>
                    <a:pt x="320" y="520"/>
                  </a:cubicBezTo>
                  <a:cubicBezTo>
                    <a:pt x="183" y="246"/>
                    <a:pt x="92" y="40"/>
                    <a:pt x="46" y="18"/>
                  </a:cubicBezTo>
                  <a:cubicBezTo>
                    <a:pt x="46" y="6"/>
                    <a:pt x="40" y="0"/>
                    <a:pt x="3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7" name="Google Shape;397;p32"/>
            <p:cNvSpPr/>
            <p:nvPr/>
          </p:nvSpPr>
          <p:spPr>
            <a:xfrm>
              <a:off x="6099690" y="3329866"/>
              <a:ext cx="1127475" cy="1067331"/>
            </a:xfrm>
            <a:custGeom>
              <a:avLst/>
              <a:gdLst/>
              <a:ahLst/>
              <a:cxnLst/>
              <a:rect l="l" t="t" r="r" b="b"/>
              <a:pathLst>
                <a:path w="13947" h="13203" extrusionOk="0">
                  <a:moveTo>
                    <a:pt x="4086" y="0"/>
                  </a:moveTo>
                  <a:cubicBezTo>
                    <a:pt x="3443" y="0"/>
                    <a:pt x="2986" y="248"/>
                    <a:pt x="2648" y="639"/>
                  </a:cubicBezTo>
                  <a:cubicBezTo>
                    <a:pt x="2625" y="639"/>
                    <a:pt x="2625" y="662"/>
                    <a:pt x="2602" y="685"/>
                  </a:cubicBezTo>
                  <a:cubicBezTo>
                    <a:pt x="1963" y="1438"/>
                    <a:pt x="1758" y="2694"/>
                    <a:pt x="1484" y="3675"/>
                  </a:cubicBezTo>
                  <a:cubicBezTo>
                    <a:pt x="1119" y="5045"/>
                    <a:pt x="388" y="8765"/>
                    <a:pt x="0" y="10728"/>
                  </a:cubicBezTo>
                  <a:cubicBezTo>
                    <a:pt x="236" y="10846"/>
                    <a:pt x="807" y="11088"/>
                    <a:pt x="1593" y="11088"/>
                  </a:cubicBezTo>
                  <a:cubicBezTo>
                    <a:pt x="1874" y="11088"/>
                    <a:pt x="2181" y="11057"/>
                    <a:pt x="2511" y="10979"/>
                  </a:cubicBezTo>
                  <a:cubicBezTo>
                    <a:pt x="2762" y="10614"/>
                    <a:pt x="3059" y="10180"/>
                    <a:pt x="3333" y="9724"/>
                  </a:cubicBezTo>
                  <a:cubicBezTo>
                    <a:pt x="4063" y="8560"/>
                    <a:pt x="4748" y="7236"/>
                    <a:pt x="4794" y="6391"/>
                  </a:cubicBezTo>
                  <a:cubicBezTo>
                    <a:pt x="4794" y="6391"/>
                    <a:pt x="6620" y="11116"/>
                    <a:pt x="8331" y="12691"/>
                  </a:cubicBezTo>
                  <a:cubicBezTo>
                    <a:pt x="8354" y="12668"/>
                    <a:pt x="8377" y="12668"/>
                    <a:pt x="8377" y="12668"/>
                  </a:cubicBezTo>
                  <a:cubicBezTo>
                    <a:pt x="8377" y="12668"/>
                    <a:pt x="9130" y="13202"/>
                    <a:pt x="10240" y="13202"/>
                  </a:cubicBezTo>
                  <a:cubicBezTo>
                    <a:pt x="10922" y="13202"/>
                    <a:pt x="11739" y="13001"/>
                    <a:pt x="12600" y="12349"/>
                  </a:cubicBezTo>
                  <a:cubicBezTo>
                    <a:pt x="13102" y="11984"/>
                    <a:pt x="13558" y="11413"/>
                    <a:pt x="13946" y="10751"/>
                  </a:cubicBezTo>
                  <a:cubicBezTo>
                    <a:pt x="13376" y="9655"/>
                    <a:pt x="9861" y="3105"/>
                    <a:pt x="6688" y="936"/>
                  </a:cubicBezTo>
                  <a:cubicBezTo>
                    <a:pt x="6437" y="754"/>
                    <a:pt x="6186" y="617"/>
                    <a:pt x="5958" y="503"/>
                  </a:cubicBezTo>
                  <a:cubicBezTo>
                    <a:pt x="5866" y="457"/>
                    <a:pt x="5775" y="411"/>
                    <a:pt x="5707" y="388"/>
                  </a:cubicBezTo>
                  <a:cubicBezTo>
                    <a:pt x="5063" y="118"/>
                    <a:pt x="4531" y="0"/>
                    <a:pt x="4086"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8" name="Google Shape;398;p32"/>
            <p:cNvSpPr/>
            <p:nvPr/>
          </p:nvSpPr>
          <p:spPr>
            <a:xfrm>
              <a:off x="5760162" y="4298571"/>
              <a:ext cx="511151" cy="236861"/>
            </a:xfrm>
            <a:custGeom>
              <a:avLst/>
              <a:gdLst/>
              <a:ahLst/>
              <a:cxnLst/>
              <a:rect l="l" t="t" r="r" b="b"/>
              <a:pathLst>
                <a:path w="6323" h="2930" extrusionOk="0">
                  <a:moveTo>
                    <a:pt x="3972" y="1"/>
                  </a:moveTo>
                  <a:cubicBezTo>
                    <a:pt x="3972" y="1"/>
                    <a:pt x="388" y="1165"/>
                    <a:pt x="23" y="2009"/>
                  </a:cubicBezTo>
                  <a:cubicBezTo>
                    <a:pt x="0" y="2055"/>
                    <a:pt x="0" y="2101"/>
                    <a:pt x="0" y="2146"/>
                  </a:cubicBezTo>
                  <a:cubicBezTo>
                    <a:pt x="0" y="2789"/>
                    <a:pt x="1311" y="2929"/>
                    <a:pt x="2480" y="2929"/>
                  </a:cubicBezTo>
                  <a:cubicBezTo>
                    <a:pt x="2847" y="2929"/>
                    <a:pt x="3199" y="2916"/>
                    <a:pt x="3493" y="2899"/>
                  </a:cubicBezTo>
                  <a:cubicBezTo>
                    <a:pt x="4908" y="2785"/>
                    <a:pt x="6003" y="2374"/>
                    <a:pt x="6003" y="2374"/>
                  </a:cubicBezTo>
                  <a:cubicBezTo>
                    <a:pt x="6003" y="2374"/>
                    <a:pt x="6323" y="1370"/>
                    <a:pt x="5912" y="115"/>
                  </a:cubicBezTo>
                  <a:cubicBezTo>
                    <a:pt x="5912" y="115"/>
                    <a:pt x="5774" y="199"/>
                    <a:pt x="5362" y="199"/>
                  </a:cubicBezTo>
                  <a:cubicBezTo>
                    <a:pt x="5062" y="199"/>
                    <a:pt x="4616" y="154"/>
                    <a:pt x="3972" y="1"/>
                  </a:cubicBezTo>
                  <a:close/>
                </a:path>
              </a:pathLst>
            </a:custGeom>
            <a:solidFill>
              <a:srgbClr val="ED704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99" name="Google Shape;399;p32"/>
            <p:cNvSpPr/>
            <p:nvPr/>
          </p:nvSpPr>
          <p:spPr>
            <a:xfrm>
              <a:off x="6081177" y="4197117"/>
              <a:ext cx="221502" cy="117541"/>
            </a:xfrm>
            <a:custGeom>
              <a:avLst/>
              <a:gdLst/>
              <a:ahLst/>
              <a:cxnLst/>
              <a:rect l="l" t="t" r="r" b="b"/>
              <a:pathLst>
                <a:path w="2740" h="1454" extrusionOk="0">
                  <a:moveTo>
                    <a:pt x="229" y="0"/>
                  </a:moveTo>
                  <a:cubicBezTo>
                    <a:pt x="92" y="753"/>
                    <a:pt x="1" y="1256"/>
                    <a:pt x="1" y="1256"/>
                  </a:cubicBezTo>
                  <a:cubicBezTo>
                    <a:pt x="645" y="1409"/>
                    <a:pt x="1091" y="1454"/>
                    <a:pt x="1391" y="1454"/>
                  </a:cubicBezTo>
                  <a:cubicBezTo>
                    <a:pt x="1803" y="1454"/>
                    <a:pt x="1941" y="1370"/>
                    <a:pt x="1941" y="1370"/>
                  </a:cubicBezTo>
                  <a:cubicBezTo>
                    <a:pt x="1941" y="1370"/>
                    <a:pt x="2283" y="913"/>
                    <a:pt x="2740" y="251"/>
                  </a:cubicBezTo>
                  <a:lnTo>
                    <a:pt x="2740" y="251"/>
                  </a:lnTo>
                  <a:cubicBezTo>
                    <a:pt x="2410" y="329"/>
                    <a:pt x="2103" y="360"/>
                    <a:pt x="1822" y="360"/>
                  </a:cubicBezTo>
                  <a:cubicBezTo>
                    <a:pt x="1036" y="360"/>
                    <a:pt x="465" y="118"/>
                    <a:pt x="22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0" name="Google Shape;400;p32"/>
            <p:cNvSpPr/>
            <p:nvPr/>
          </p:nvSpPr>
          <p:spPr>
            <a:xfrm>
              <a:off x="5885625" y="4298571"/>
              <a:ext cx="267661" cy="114469"/>
            </a:xfrm>
            <a:custGeom>
              <a:avLst/>
              <a:gdLst/>
              <a:ahLst/>
              <a:cxnLst/>
              <a:rect l="l" t="t" r="r" b="b"/>
              <a:pathLst>
                <a:path w="3311" h="1416" extrusionOk="0">
                  <a:moveTo>
                    <a:pt x="2420" y="1"/>
                  </a:moveTo>
                  <a:cubicBezTo>
                    <a:pt x="2420" y="1"/>
                    <a:pt x="1119" y="434"/>
                    <a:pt x="0" y="959"/>
                  </a:cubicBezTo>
                  <a:lnTo>
                    <a:pt x="617" y="1416"/>
                  </a:lnTo>
                  <a:cubicBezTo>
                    <a:pt x="2511" y="914"/>
                    <a:pt x="3128" y="457"/>
                    <a:pt x="3310" y="160"/>
                  </a:cubicBezTo>
                  <a:cubicBezTo>
                    <a:pt x="3059" y="138"/>
                    <a:pt x="2762" y="92"/>
                    <a:pt x="242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1" name="Google Shape;401;p32"/>
            <p:cNvSpPr/>
            <p:nvPr/>
          </p:nvSpPr>
          <p:spPr>
            <a:xfrm>
              <a:off x="7073893" y="4034710"/>
              <a:ext cx="70250" cy="284233"/>
            </a:xfrm>
            <a:custGeom>
              <a:avLst/>
              <a:gdLst/>
              <a:ahLst/>
              <a:cxnLst/>
              <a:rect l="l" t="t" r="r" b="b"/>
              <a:pathLst>
                <a:path w="869" h="3516" extrusionOk="0">
                  <a:moveTo>
                    <a:pt x="823" y="1"/>
                  </a:moveTo>
                  <a:cubicBezTo>
                    <a:pt x="640" y="160"/>
                    <a:pt x="435" y="411"/>
                    <a:pt x="366" y="571"/>
                  </a:cubicBezTo>
                  <a:cubicBezTo>
                    <a:pt x="1" y="1324"/>
                    <a:pt x="115" y="2169"/>
                    <a:pt x="275" y="2740"/>
                  </a:cubicBezTo>
                  <a:cubicBezTo>
                    <a:pt x="321" y="2945"/>
                    <a:pt x="412" y="3128"/>
                    <a:pt x="480" y="3287"/>
                  </a:cubicBezTo>
                  <a:cubicBezTo>
                    <a:pt x="503" y="3310"/>
                    <a:pt x="503" y="3333"/>
                    <a:pt x="503" y="3356"/>
                  </a:cubicBezTo>
                  <a:cubicBezTo>
                    <a:pt x="526" y="3402"/>
                    <a:pt x="549" y="3470"/>
                    <a:pt x="594" y="3493"/>
                  </a:cubicBezTo>
                  <a:cubicBezTo>
                    <a:pt x="594" y="3493"/>
                    <a:pt x="594" y="3516"/>
                    <a:pt x="617" y="3516"/>
                  </a:cubicBezTo>
                  <a:cubicBezTo>
                    <a:pt x="617" y="3516"/>
                    <a:pt x="617" y="3493"/>
                    <a:pt x="617" y="3493"/>
                  </a:cubicBezTo>
                  <a:cubicBezTo>
                    <a:pt x="640" y="3493"/>
                    <a:pt x="640" y="3470"/>
                    <a:pt x="617" y="3470"/>
                  </a:cubicBezTo>
                  <a:cubicBezTo>
                    <a:pt x="594" y="3424"/>
                    <a:pt x="572" y="3379"/>
                    <a:pt x="549" y="3333"/>
                  </a:cubicBezTo>
                  <a:cubicBezTo>
                    <a:pt x="549" y="3310"/>
                    <a:pt x="549" y="3287"/>
                    <a:pt x="526" y="3265"/>
                  </a:cubicBezTo>
                  <a:cubicBezTo>
                    <a:pt x="457" y="3105"/>
                    <a:pt x="366" y="2922"/>
                    <a:pt x="321" y="2740"/>
                  </a:cubicBezTo>
                  <a:cubicBezTo>
                    <a:pt x="161" y="2169"/>
                    <a:pt x="47" y="1347"/>
                    <a:pt x="389" y="594"/>
                  </a:cubicBezTo>
                  <a:cubicBezTo>
                    <a:pt x="480" y="434"/>
                    <a:pt x="663" y="206"/>
                    <a:pt x="846" y="46"/>
                  </a:cubicBezTo>
                  <a:cubicBezTo>
                    <a:pt x="868" y="46"/>
                    <a:pt x="868" y="23"/>
                    <a:pt x="846" y="23"/>
                  </a:cubicBezTo>
                  <a:cubicBezTo>
                    <a:pt x="846" y="1"/>
                    <a:pt x="823" y="1"/>
                    <a:pt x="82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2" name="Google Shape;402;p32"/>
            <p:cNvSpPr/>
            <p:nvPr/>
          </p:nvSpPr>
          <p:spPr>
            <a:xfrm>
              <a:off x="6169778" y="3571416"/>
              <a:ext cx="898698" cy="784471"/>
            </a:xfrm>
            <a:custGeom>
              <a:avLst/>
              <a:gdLst/>
              <a:ahLst/>
              <a:cxnLst/>
              <a:rect l="l" t="t" r="r" b="b"/>
              <a:pathLst>
                <a:path w="11117" h="9704" extrusionOk="0">
                  <a:moveTo>
                    <a:pt x="3728" y="1"/>
                  </a:moveTo>
                  <a:cubicBezTo>
                    <a:pt x="3723" y="1"/>
                    <a:pt x="3721" y="2"/>
                    <a:pt x="3721" y="2"/>
                  </a:cubicBezTo>
                  <a:cubicBezTo>
                    <a:pt x="3698" y="2"/>
                    <a:pt x="3698" y="25"/>
                    <a:pt x="3675" y="162"/>
                  </a:cubicBezTo>
                  <a:cubicBezTo>
                    <a:pt x="3675" y="162"/>
                    <a:pt x="3653" y="185"/>
                    <a:pt x="3653" y="185"/>
                  </a:cubicBezTo>
                  <a:cubicBezTo>
                    <a:pt x="3630" y="345"/>
                    <a:pt x="3561" y="505"/>
                    <a:pt x="3516" y="642"/>
                  </a:cubicBezTo>
                  <a:cubicBezTo>
                    <a:pt x="3402" y="984"/>
                    <a:pt x="3287" y="1326"/>
                    <a:pt x="3173" y="1669"/>
                  </a:cubicBezTo>
                  <a:cubicBezTo>
                    <a:pt x="3082" y="1943"/>
                    <a:pt x="3014" y="2239"/>
                    <a:pt x="2899" y="2513"/>
                  </a:cubicBezTo>
                  <a:cubicBezTo>
                    <a:pt x="2854" y="2696"/>
                    <a:pt x="2785" y="2856"/>
                    <a:pt x="2740" y="3015"/>
                  </a:cubicBezTo>
                  <a:cubicBezTo>
                    <a:pt x="2603" y="3426"/>
                    <a:pt x="2443" y="3860"/>
                    <a:pt x="2283" y="4271"/>
                  </a:cubicBezTo>
                  <a:cubicBezTo>
                    <a:pt x="2260" y="4362"/>
                    <a:pt x="2215" y="4476"/>
                    <a:pt x="2192" y="4568"/>
                  </a:cubicBezTo>
                  <a:cubicBezTo>
                    <a:pt x="2146" y="4704"/>
                    <a:pt x="2101" y="4864"/>
                    <a:pt x="2032" y="4978"/>
                  </a:cubicBezTo>
                  <a:cubicBezTo>
                    <a:pt x="1872" y="5366"/>
                    <a:pt x="1690" y="5732"/>
                    <a:pt x="1530" y="6097"/>
                  </a:cubicBezTo>
                  <a:cubicBezTo>
                    <a:pt x="1416" y="6302"/>
                    <a:pt x="1302" y="6553"/>
                    <a:pt x="1210" y="6782"/>
                  </a:cubicBezTo>
                  <a:cubicBezTo>
                    <a:pt x="1051" y="7147"/>
                    <a:pt x="845" y="7512"/>
                    <a:pt x="663" y="7854"/>
                  </a:cubicBezTo>
                  <a:cubicBezTo>
                    <a:pt x="594" y="7991"/>
                    <a:pt x="526" y="8151"/>
                    <a:pt x="434" y="8288"/>
                  </a:cubicBezTo>
                  <a:cubicBezTo>
                    <a:pt x="366" y="8448"/>
                    <a:pt x="1" y="9178"/>
                    <a:pt x="1" y="9178"/>
                  </a:cubicBezTo>
                  <a:cubicBezTo>
                    <a:pt x="1" y="9178"/>
                    <a:pt x="1" y="9201"/>
                    <a:pt x="23" y="9201"/>
                  </a:cubicBezTo>
                  <a:lnTo>
                    <a:pt x="46" y="9201"/>
                  </a:lnTo>
                  <a:cubicBezTo>
                    <a:pt x="46" y="9178"/>
                    <a:pt x="411" y="8471"/>
                    <a:pt x="480" y="8311"/>
                  </a:cubicBezTo>
                  <a:cubicBezTo>
                    <a:pt x="548" y="8174"/>
                    <a:pt x="640" y="8014"/>
                    <a:pt x="708" y="7877"/>
                  </a:cubicBezTo>
                  <a:cubicBezTo>
                    <a:pt x="891" y="7512"/>
                    <a:pt x="1073" y="7170"/>
                    <a:pt x="1256" y="6782"/>
                  </a:cubicBezTo>
                  <a:cubicBezTo>
                    <a:pt x="1347" y="6553"/>
                    <a:pt x="1461" y="6325"/>
                    <a:pt x="1576" y="6097"/>
                  </a:cubicBezTo>
                  <a:cubicBezTo>
                    <a:pt x="1735" y="5754"/>
                    <a:pt x="1918" y="5366"/>
                    <a:pt x="2078" y="5001"/>
                  </a:cubicBezTo>
                  <a:cubicBezTo>
                    <a:pt x="2123" y="4864"/>
                    <a:pt x="2169" y="4727"/>
                    <a:pt x="2237" y="4590"/>
                  </a:cubicBezTo>
                  <a:cubicBezTo>
                    <a:pt x="2260" y="4499"/>
                    <a:pt x="2283" y="4385"/>
                    <a:pt x="2329" y="4294"/>
                  </a:cubicBezTo>
                  <a:cubicBezTo>
                    <a:pt x="2489" y="3883"/>
                    <a:pt x="2625" y="3449"/>
                    <a:pt x="2785" y="3038"/>
                  </a:cubicBezTo>
                  <a:cubicBezTo>
                    <a:pt x="2831" y="2878"/>
                    <a:pt x="2899" y="2696"/>
                    <a:pt x="2945" y="2536"/>
                  </a:cubicBezTo>
                  <a:cubicBezTo>
                    <a:pt x="3036" y="2262"/>
                    <a:pt x="3128" y="1965"/>
                    <a:pt x="3219" y="1692"/>
                  </a:cubicBezTo>
                  <a:cubicBezTo>
                    <a:pt x="3333" y="1349"/>
                    <a:pt x="3424" y="1007"/>
                    <a:pt x="3561" y="664"/>
                  </a:cubicBezTo>
                  <a:cubicBezTo>
                    <a:pt x="3607" y="505"/>
                    <a:pt x="3653" y="345"/>
                    <a:pt x="3698" y="185"/>
                  </a:cubicBezTo>
                  <a:cubicBezTo>
                    <a:pt x="3698" y="185"/>
                    <a:pt x="3698" y="185"/>
                    <a:pt x="3721" y="162"/>
                  </a:cubicBezTo>
                  <a:cubicBezTo>
                    <a:pt x="3721" y="139"/>
                    <a:pt x="3721" y="94"/>
                    <a:pt x="3744" y="48"/>
                  </a:cubicBezTo>
                  <a:cubicBezTo>
                    <a:pt x="3767" y="71"/>
                    <a:pt x="3812" y="117"/>
                    <a:pt x="3812" y="117"/>
                  </a:cubicBezTo>
                  <a:cubicBezTo>
                    <a:pt x="3858" y="162"/>
                    <a:pt x="3904" y="208"/>
                    <a:pt x="3949" y="254"/>
                  </a:cubicBezTo>
                  <a:cubicBezTo>
                    <a:pt x="4041" y="345"/>
                    <a:pt x="4132" y="413"/>
                    <a:pt x="4200" y="505"/>
                  </a:cubicBezTo>
                  <a:cubicBezTo>
                    <a:pt x="4703" y="961"/>
                    <a:pt x="5205" y="1509"/>
                    <a:pt x="5684" y="2080"/>
                  </a:cubicBezTo>
                  <a:cubicBezTo>
                    <a:pt x="5867" y="2285"/>
                    <a:pt x="6026" y="2490"/>
                    <a:pt x="6186" y="2673"/>
                  </a:cubicBezTo>
                  <a:cubicBezTo>
                    <a:pt x="6871" y="3472"/>
                    <a:pt x="7556" y="4294"/>
                    <a:pt x="8172" y="5138"/>
                  </a:cubicBezTo>
                  <a:cubicBezTo>
                    <a:pt x="8514" y="5595"/>
                    <a:pt x="8834" y="6051"/>
                    <a:pt x="9131" y="6508"/>
                  </a:cubicBezTo>
                  <a:cubicBezTo>
                    <a:pt x="9313" y="6759"/>
                    <a:pt x="9496" y="7033"/>
                    <a:pt x="9701" y="7307"/>
                  </a:cubicBezTo>
                  <a:cubicBezTo>
                    <a:pt x="10067" y="7832"/>
                    <a:pt x="10386" y="8402"/>
                    <a:pt x="10706" y="8996"/>
                  </a:cubicBezTo>
                  <a:cubicBezTo>
                    <a:pt x="10751" y="9087"/>
                    <a:pt x="10797" y="9155"/>
                    <a:pt x="10843" y="9247"/>
                  </a:cubicBezTo>
                  <a:cubicBezTo>
                    <a:pt x="10911" y="9406"/>
                    <a:pt x="11002" y="9566"/>
                    <a:pt x="11094" y="9680"/>
                  </a:cubicBezTo>
                  <a:cubicBezTo>
                    <a:pt x="11094" y="9703"/>
                    <a:pt x="11094" y="9703"/>
                    <a:pt x="11094" y="9703"/>
                  </a:cubicBezTo>
                  <a:cubicBezTo>
                    <a:pt x="11117" y="9703"/>
                    <a:pt x="11117" y="9703"/>
                    <a:pt x="11117" y="9680"/>
                  </a:cubicBezTo>
                  <a:cubicBezTo>
                    <a:pt x="11117" y="9680"/>
                    <a:pt x="11117" y="9658"/>
                    <a:pt x="11117" y="9658"/>
                  </a:cubicBezTo>
                  <a:cubicBezTo>
                    <a:pt x="11025" y="9543"/>
                    <a:pt x="10957" y="9384"/>
                    <a:pt x="10888" y="9247"/>
                  </a:cubicBezTo>
                  <a:cubicBezTo>
                    <a:pt x="10843" y="9133"/>
                    <a:pt x="10797" y="9064"/>
                    <a:pt x="10751" y="8973"/>
                  </a:cubicBezTo>
                  <a:cubicBezTo>
                    <a:pt x="10432" y="8379"/>
                    <a:pt x="10089" y="7809"/>
                    <a:pt x="9724" y="7284"/>
                  </a:cubicBezTo>
                  <a:cubicBezTo>
                    <a:pt x="9542" y="7010"/>
                    <a:pt x="9359" y="6736"/>
                    <a:pt x="9176" y="6462"/>
                  </a:cubicBezTo>
                  <a:cubicBezTo>
                    <a:pt x="8857" y="6028"/>
                    <a:pt x="8537" y="5549"/>
                    <a:pt x="8218" y="5115"/>
                  </a:cubicBezTo>
                  <a:cubicBezTo>
                    <a:pt x="7601" y="4248"/>
                    <a:pt x="6894" y="3449"/>
                    <a:pt x="6232" y="2650"/>
                  </a:cubicBezTo>
                  <a:cubicBezTo>
                    <a:pt x="6072" y="2468"/>
                    <a:pt x="5890" y="2262"/>
                    <a:pt x="5730" y="2057"/>
                  </a:cubicBezTo>
                  <a:cubicBezTo>
                    <a:pt x="5228" y="1463"/>
                    <a:pt x="4725" y="938"/>
                    <a:pt x="4246" y="482"/>
                  </a:cubicBezTo>
                  <a:cubicBezTo>
                    <a:pt x="4155" y="390"/>
                    <a:pt x="4063" y="299"/>
                    <a:pt x="3972" y="208"/>
                  </a:cubicBezTo>
                  <a:cubicBezTo>
                    <a:pt x="3949" y="185"/>
                    <a:pt x="3904" y="139"/>
                    <a:pt x="3858" y="94"/>
                  </a:cubicBezTo>
                  <a:cubicBezTo>
                    <a:pt x="3777" y="12"/>
                    <a:pt x="3742" y="1"/>
                    <a:pt x="372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3" name="Google Shape;403;p32"/>
            <p:cNvSpPr/>
            <p:nvPr/>
          </p:nvSpPr>
          <p:spPr>
            <a:xfrm>
              <a:off x="5745368" y="4206333"/>
              <a:ext cx="251008" cy="136620"/>
            </a:xfrm>
            <a:custGeom>
              <a:avLst/>
              <a:gdLst/>
              <a:ahLst/>
              <a:cxnLst/>
              <a:rect l="l" t="t" r="r" b="b"/>
              <a:pathLst>
                <a:path w="3105" h="1690" extrusionOk="0">
                  <a:moveTo>
                    <a:pt x="2626" y="0"/>
                  </a:moveTo>
                  <a:cubicBezTo>
                    <a:pt x="2626" y="0"/>
                    <a:pt x="1188" y="685"/>
                    <a:pt x="1" y="1370"/>
                  </a:cubicBezTo>
                  <a:lnTo>
                    <a:pt x="526" y="1689"/>
                  </a:lnTo>
                  <a:cubicBezTo>
                    <a:pt x="2352" y="1210"/>
                    <a:pt x="2922" y="617"/>
                    <a:pt x="3105" y="297"/>
                  </a:cubicBezTo>
                  <a:cubicBezTo>
                    <a:pt x="2717" y="206"/>
                    <a:pt x="2626" y="0"/>
                    <a:pt x="2626"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4" name="Google Shape;404;p32"/>
            <p:cNvSpPr/>
            <p:nvPr/>
          </p:nvSpPr>
          <p:spPr>
            <a:xfrm>
              <a:off x="5760162" y="4372378"/>
              <a:ext cx="494579" cy="163054"/>
            </a:xfrm>
            <a:custGeom>
              <a:avLst/>
              <a:gdLst/>
              <a:ahLst/>
              <a:cxnLst/>
              <a:rect l="l" t="t" r="r" b="b"/>
              <a:pathLst>
                <a:path w="6118" h="2017" extrusionOk="0">
                  <a:moveTo>
                    <a:pt x="1644" y="1"/>
                  </a:moveTo>
                  <a:cubicBezTo>
                    <a:pt x="776" y="389"/>
                    <a:pt x="0" y="845"/>
                    <a:pt x="0" y="1233"/>
                  </a:cubicBezTo>
                  <a:cubicBezTo>
                    <a:pt x="0" y="1876"/>
                    <a:pt x="1311" y="2016"/>
                    <a:pt x="2480" y="2016"/>
                  </a:cubicBezTo>
                  <a:cubicBezTo>
                    <a:pt x="2847" y="2016"/>
                    <a:pt x="3199" y="2003"/>
                    <a:pt x="3493" y="1986"/>
                  </a:cubicBezTo>
                  <a:cubicBezTo>
                    <a:pt x="4908" y="1872"/>
                    <a:pt x="6003" y="1461"/>
                    <a:pt x="6003" y="1461"/>
                  </a:cubicBezTo>
                  <a:cubicBezTo>
                    <a:pt x="6003" y="1461"/>
                    <a:pt x="6118" y="1142"/>
                    <a:pt x="6118" y="640"/>
                  </a:cubicBezTo>
                  <a:lnTo>
                    <a:pt x="6118" y="640"/>
                  </a:lnTo>
                  <a:cubicBezTo>
                    <a:pt x="5601" y="858"/>
                    <a:pt x="4341" y="1336"/>
                    <a:pt x="3166" y="1336"/>
                  </a:cubicBezTo>
                  <a:cubicBezTo>
                    <a:pt x="2990" y="1336"/>
                    <a:pt x="2817" y="1325"/>
                    <a:pt x="2648" y="1302"/>
                  </a:cubicBezTo>
                  <a:cubicBezTo>
                    <a:pt x="2648" y="1302"/>
                    <a:pt x="2397" y="275"/>
                    <a:pt x="164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5" name="Google Shape;405;p32"/>
            <p:cNvSpPr/>
            <p:nvPr/>
          </p:nvSpPr>
          <p:spPr>
            <a:xfrm>
              <a:off x="5830250" y="2816855"/>
              <a:ext cx="308243" cy="332252"/>
            </a:xfrm>
            <a:custGeom>
              <a:avLst/>
              <a:gdLst/>
              <a:ahLst/>
              <a:cxnLst/>
              <a:rect l="l" t="t" r="r" b="b"/>
              <a:pathLst>
                <a:path w="3813" h="4110" extrusionOk="0">
                  <a:moveTo>
                    <a:pt x="1644" y="1"/>
                  </a:moveTo>
                  <a:lnTo>
                    <a:pt x="69" y="503"/>
                  </a:lnTo>
                  <a:lnTo>
                    <a:pt x="1233" y="1690"/>
                  </a:lnTo>
                  <a:lnTo>
                    <a:pt x="1" y="2101"/>
                  </a:lnTo>
                  <a:lnTo>
                    <a:pt x="3813" y="4109"/>
                  </a:lnTo>
                  <a:lnTo>
                    <a:pt x="2215" y="2078"/>
                  </a:lnTo>
                  <a:lnTo>
                    <a:pt x="3082" y="1804"/>
                  </a:lnTo>
                  <a:lnTo>
                    <a:pt x="1644"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6" name="Google Shape;406;p32"/>
            <p:cNvSpPr/>
            <p:nvPr/>
          </p:nvSpPr>
          <p:spPr>
            <a:xfrm>
              <a:off x="7073898" y="1106409"/>
              <a:ext cx="306384" cy="332172"/>
            </a:xfrm>
            <a:custGeom>
              <a:avLst/>
              <a:gdLst/>
              <a:ahLst/>
              <a:cxnLst/>
              <a:rect l="l" t="t" r="r" b="b"/>
              <a:pathLst>
                <a:path w="3790" h="4109" extrusionOk="0">
                  <a:moveTo>
                    <a:pt x="2146" y="0"/>
                  </a:moveTo>
                  <a:lnTo>
                    <a:pt x="708" y="1803"/>
                  </a:lnTo>
                  <a:lnTo>
                    <a:pt x="1575" y="2077"/>
                  </a:lnTo>
                  <a:lnTo>
                    <a:pt x="0" y="4109"/>
                  </a:lnTo>
                  <a:lnTo>
                    <a:pt x="3789" y="2100"/>
                  </a:lnTo>
                  <a:lnTo>
                    <a:pt x="2557" y="1712"/>
                  </a:lnTo>
                  <a:lnTo>
                    <a:pt x="3744" y="502"/>
                  </a:lnTo>
                  <a:lnTo>
                    <a:pt x="2146" y="0"/>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07" name="Google Shape;407;p32"/>
            <p:cNvSpPr/>
            <p:nvPr/>
          </p:nvSpPr>
          <p:spPr>
            <a:xfrm>
              <a:off x="6933716" y="2877808"/>
              <a:ext cx="382050" cy="524086"/>
            </a:xfrm>
            <a:custGeom>
              <a:avLst/>
              <a:gdLst/>
              <a:ahLst/>
              <a:cxnLst/>
              <a:rect l="l" t="t" r="r" b="b"/>
              <a:pathLst>
                <a:path w="4726" h="6483" extrusionOk="0">
                  <a:moveTo>
                    <a:pt x="2762" y="0"/>
                  </a:moveTo>
                  <a:cubicBezTo>
                    <a:pt x="1940" y="639"/>
                    <a:pt x="845" y="2853"/>
                    <a:pt x="0" y="4520"/>
                  </a:cubicBezTo>
                  <a:cubicBezTo>
                    <a:pt x="1210" y="5592"/>
                    <a:pt x="2283" y="6095"/>
                    <a:pt x="2899" y="6323"/>
                  </a:cubicBezTo>
                  <a:cubicBezTo>
                    <a:pt x="3264" y="6460"/>
                    <a:pt x="3470" y="6483"/>
                    <a:pt x="3470" y="6483"/>
                  </a:cubicBezTo>
                  <a:cubicBezTo>
                    <a:pt x="4246" y="5547"/>
                    <a:pt x="4588" y="4497"/>
                    <a:pt x="4725" y="3584"/>
                  </a:cubicBezTo>
                  <a:cubicBezTo>
                    <a:pt x="4611" y="3196"/>
                    <a:pt x="4520" y="2831"/>
                    <a:pt x="4406" y="2511"/>
                  </a:cubicBezTo>
                  <a:cubicBezTo>
                    <a:pt x="4314" y="2283"/>
                    <a:pt x="4223" y="2077"/>
                    <a:pt x="4154" y="1872"/>
                  </a:cubicBezTo>
                  <a:cubicBezTo>
                    <a:pt x="4109" y="1803"/>
                    <a:pt x="4086" y="1735"/>
                    <a:pt x="4063" y="1689"/>
                  </a:cubicBezTo>
                  <a:cubicBezTo>
                    <a:pt x="4040" y="1644"/>
                    <a:pt x="4040" y="1621"/>
                    <a:pt x="4018" y="1598"/>
                  </a:cubicBezTo>
                  <a:cubicBezTo>
                    <a:pt x="3995" y="1529"/>
                    <a:pt x="3972" y="1484"/>
                    <a:pt x="3949" y="1438"/>
                  </a:cubicBezTo>
                  <a:cubicBezTo>
                    <a:pt x="3926" y="1415"/>
                    <a:pt x="3926" y="1415"/>
                    <a:pt x="3926" y="1415"/>
                  </a:cubicBezTo>
                  <a:cubicBezTo>
                    <a:pt x="3926" y="1393"/>
                    <a:pt x="3903" y="1370"/>
                    <a:pt x="3903" y="1347"/>
                  </a:cubicBezTo>
                  <a:cubicBezTo>
                    <a:pt x="3881" y="1324"/>
                    <a:pt x="3858" y="1278"/>
                    <a:pt x="3858" y="1256"/>
                  </a:cubicBezTo>
                  <a:cubicBezTo>
                    <a:pt x="3835" y="1233"/>
                    <a:pt x="3812" y="1210"/>
                    <a:pt x="3812" y="1187"/>
                  </a:cubicBezTo>
                  <a:cubicBezTo>
                    <a:pt x="3766" y="1119"/>
                    <a:pt x="3744" y="1073"/>
                    <a:pt x="3721" y="1027"/>
                  </a:cubicBezTo>
                  <a:cubicBezTo>
                    <a:pt x="3698" y="1004"/>
                    <a:pt x="3698" y="982"/>
                    <a:pt x="3675" y="959"/>
                  </a:cubicBezTo>
                  <a:cubicBezTo>
                    <a:pt x="3652" y="936"/>
                    <a:pt x="3652" y="913"/>
                    <a:pt x="3629" y="890"/>
                  </a:cubicBezTo>
                  <a:cubicBezTo>
                    <a:pt x="3607" y="868"/>
                    <a:pt x="3607" y="845"/>
                    <a:pt x="3584" y="845"/>
                  </a:cubicBezTo>
                  <a:cubicBezTo>
                    <a:pt x="3584" y="822"/>
                    <a:pt x="3584" y="822"/>
                    <a:pt x="3584" y="822"/>
                  </a:cubicBezTo>
                  <a:cubicBezTo>
                    <a:pt x="3584" y="799"/>
                    <a:pt x="3561" y="776"/>
                    <a:pt x="3561" y="776"/>
                  </a:cubicBezTo>
                  <a:cubicBezTo>
                    <a:pt x="3538" y="776"/>
                    <a:pt x="3538" y="753"/>
                    <a:pt x="3538" y="753"/>
                  </a:cubicBezTo>
                  <a:cubicBezTo>
                    <a:pt x="3538" y="731"/>
                    <a:pt x="3515" y="731"/>
                    <a:pt x="3515" y="708"/>
                  </a:cubicBezTo>
                  <a:cubicBezTo>
                    <a:pt x="3493" y="708"/>
                    <a:pt x="3493" y="685"/>
                    <a:pt x="3493" y="685"/>
                  </a:cubicBezTo>
                  <a:cubicBezTo>
                    <a:pt x="3493" y="685"/>
                    <a:pt x="3470" y="662"/>
                    <a:pt x="3470" y="639"/>
                  </a:cubicBezTo>
                  <a:lnTo>
                    <a:pt x="3447" y="639"/>
                  </a:lnTo>
                  <a:cubicBezTo>
                    <a:pt x="3447" y="616"/>
                    <a:pt x="3424" y="594"/>
                    <a:pt x="3424" y="571"/>
                  </a:cubicBezTo>
                  <a:cubicBezTo>
                    <a:pt x="3401" y="548"/>
                    <a:pt x="3378" y="525"/>
                    <a:pt x="3356" y="502"/>
                  </a:cubicBezTo>
                  <a:cubicBezTo>
                    <a:pt x="3333" y="479"/>
                    <a:pt x="3310" y="457"/>
                    <a:pt x="3287" y="434"/>
                  </a:cubicBezTo>
                  <a:cubicBezTo>
                    <a:pt x="3264" y="411"/>
                    <a:pt x="3241" y="388"/>
                    <a:pt x="3241" y="365"/>
                  </a:cubicBezTo>
                  <a:lnTo>
                    <a:pt x="3219" y="365"/>
                  </a:lnTo>
                  <a:cubicBezTo>
                    <a:pt x="3219" y="343"/>
                    <a:pt x="3196" y="320"/>
                    <a:pt x="3173" y="297"/>
                  </a:cubicBezTo>
                  <a:lnTo>
                    <a:pt x="3150" y="297"/>
                  </a:lnTo>
                  <a:cubicBezTo>
                    <a:pt x="3150" y="274"/>
                    <a:pt x="3127" y="251"/>
                    <a:pt x="3104" y="251"/>
                  </a:cubicBezTo>
                  <a:lnTo>
                    <a:pt x="3082" y="228"/>
                  </a:lnTo>
                  <a:cubicBezTo>
                    <a:pt x="3082" y="228"/>
                    <a:pt x="3059" y="206"/>
                    <a:pt x="3036" y="183"/>
                  </a:cubicBezTo>
                  <a:cubicBezTo>
                    <a:pt x="3013" y="160"/>
                    <a:pt x="2990" y="160"/>
                    <a:pt x="2968" y="137"/>
                  </a:cubicBezTo>
                  <a:cubicBezTo>
                    <a:pt x="2968" y="137"/>
                    <a:pt x="2968" y="137"/>
                    <a:pt x="2968" y="114"/>
                  </a:cubicBezTo>
                  <a:cubicBezTo>
                    <a:pt x="2945" y="114"/>
                    <a:pt x="2922" y="91"/>
                    <a:pt x="2899" y="91"/>
                  </a:cubicBezTo>
                  <a:cubicBezTo>
                    <a:pt x="2876" y="69"/>
                    <a:pt x="2853" y="46"/>
                    <a:pt x="2831" y="46"/>
                  </a:cubicBezTo>
                  <a:lnTo>
                    <a:pt x="2831" y="23"/>
                  </a:lnTo>
                  <a:cubicBezTo>
                    <a:pt x="2808" y="23"/>
                    <a:pt x="2785" y="0"/>
                    <a:pt x="2762" y="0"/>
                  </a:cubicBezTo>
                  <a:close/>
                </a:path>
              </a:pathLst>
            </a:custGeom>
            <a:solidFill>
              <a:srgbClr val="FFFAF4">
                <a:alpha val="14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4" name="Rectangle 3"/>
          <p:cNvSpPr/>
          <p:nvPr/>
        </p:nvSpPr>
        <p:spPr>
          <a:xfrm>
            <a:off x="1417672" y="4183496"/>
            <a:ext cx="3793026" cy="1323439"/>
          </a:xfrm>
          <a:prstGeom prst="rect">
            <a:avLst/>
          </a:prstGeom>
          <a:ln/>
        </p:spPr>
        <p:style>
          <a:lnRef idx="0">
            <a:schemeClr val="accent2"/>
          </a:lnRef>
          <a:fillRef idx="3">
            <a:schemeClr val="accent2"/>
          </a:fillRef>
          <a:effectRef idx="3">
            <a:schemeClr val="accent2"/>
          </a:effectRef>
          <a:fontRef idx="minor">
            <a:schemeClr val="lt1"/>
          </a:fontRef>
        </p:style>
        <p:txBody>
          <a:bodyPr wrap="none">
            <a:spAutoFit/>
          </a:bodyPr>
          <a:lstStyle/>
          <a:p>
            <a:pPr defTabSz="1219170">
              <a:buClr>
                <a:srgbClr val="000000"/>
              </a:buClr>
            </a:pPr>
            <a:r>
              <a:rPr lang="ar-DZ" sz="8000" kern="0" dirty="0">
                <a:ln w="0"/>
                <a:solidFill>
                  <a:schemeClr val="tx1"/>
                </a:solidFill>
                <a:effectLst>
                  <a:outerShdw blurRad="38100" dist="19050" dir="2700000" algn="tl" rotWithShape="0">
                    <a:schemeClr val="dk1">
                      <a:alpha val="40000"/>
                    </a:schemeClr>
                  </a:outerShdw>
                </a:effectLst>
                <a:latin typeface="Arial Black" panose="020B0A04020102020204" pitchFamily="34" charset="0"/>
                <a:cs typeface="Arial"/>
                <a:sym typeface="Arial"/>
              </a:rPr>
              <a:t>تأخر الكلام</a:t>
            </a:r>
            <a:endParaRPr lang="fr-FR" sz="8000" kern="0" dirty="0">
              <a:ln w="0"/>
              <a:solidFill>
                <a:schemeClr val="tx1"/>
              </a:solidFill>
              <a:effectLst>
                <a:outerShdw blurRad="38100" dist="19050" dir="2700000" algn="tl" rotWithShape="0">
                  <a:schemeClr val="dk1">
                    <a:alpha val="40000"/>
                  </a:schemeClr>
                </a:outerShdw>
              </a:effectLst>
              <a:latin typeface="Arial Black" panose="020B0A04020102020204" pitchFamily="34" charset="0"/>
              <a:cs typeface="Arial"/>
              <a:sym typeface="Arial"/>
            </a:endParaRPr>
          </a:p>
        </p:txBody>
      </p:sp>
    </p:spTree>
    <p:extLst>
      <p:ext uri="{BB962C8B-B14F-4D97-AF65-F5344CB8AC3E}">
        <p14:creationId xmlns:p14="http://schemas.microsoft.com/office/powerpoint/2010/main" val="6345231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54"/>
                                        </p:tgtEl>
                                        <p:attrNameLst>
                                          <p:attrName>style.visibility</p:attrName>
                                        </p:attrNameLst>
                                      </p:cBhvr>
                                      <p:to>
                                        <p:strVal val="visible"/>
                                      </p:to>
                                    </p:set>
                                    <p:anim calcmode="lin" valueType="num">
                                      <p:cBhvr additive="base">
                                        <p:cTn id="7" dur="500" fill="hold"/>
                                        <p:tgtEl>
                                          <p:spTgt spid="354"/>
                                        </p:tgtEl>
                                        <p:attrNameLst>
                                          <p:attrName>ppt_x</p:attrName>
                                        </p:attrNameLst>
                                      </p:cBhvr>
                                      <p:tavLst>
                                        <p:tav tm="0">
                                          <p:val>
                                            <p:strVal val="#ppt_x"/>
                                          </p:val>
                                        </p:tav>
                                        <p:tav tm="100000">
                                          <p:val>
                                            <p:strVal val="#ppt_x"/>
                                          </p:val>
                                        </p:tav>
                                      </p:tavLst>
                                    </p:anim>
                                    <p:anim calcmode="lin" valueType="num">
                                      <p:cBhvr additive="base">
                                        <p:cTn id="8" dur="500" fill="hold"/>
                                        <p:tgtEl>
                                          <p:spTgt spid="35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4" grpId="0" animBg="1"/>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_2024-12-02_08-29-5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38350" y="0"/>
            <a:ext cx="8248650" cy="6858000"/>
          </a:xfrm>
          <a:prstGeom prst="rect">
            <a:avLst/>
          </a:prstGeom>
        </p:spPr>
      </p:pic>
    </p:spTree>
    <p:extLst>
      <p:ext uri="{BB962C8B-B14F-4D97-AF65-F5344CB8AC3E}">
        <p14:creationId xmlns:p14="http://schemas.microsoft.com/office/powerpoint/2010/main" val="3770539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29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_2024-12-02_08-30-16">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133600" y="0"/>
            <a:ext cx="7943850" cy="6858000"/>
          </a:xfrm>
          <a:prstGeom prst="rect">
            <a:avLst/>
          </a:prstGeom>
        </p:spPr>
      </p:pic>
    </p:spTree>
    <p:extLst>
      <p:ext uri="{BB962C8B-B14F-4D97-AF65-F5344CB8AC3E}">
        <p14:creationId xmlns:p14="http://schemas.microsoft.com/office/powerpoint/2010/main" val="2138636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58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5" name="Nuage 4"/>
          <p:cNvSpPr/>
          <p:nvPr/>
        </p:nvSpPr>
        <p:spPr>
          <a:xfrm>
            <a:off x="5368834" y="0"/>
            <a:ext cx="5982789" cy="2182273"/>
          </a:xfrm>
          <a:prstGeom prst="cloud">
            <a:avLst/>
          </a:prstGeom>
          <a:solidFill>
            <a:schemeClr val="bg1">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6" name="Pentagone 5"/>
          <p:cNvSpPr/>
          <p:nvPr/>
        </p:nvSpPr>
        <p:spPr>
          <a:xfrm rot="10800000">
            <a:off x="72390" y="2726120"/>
            <a:ext cx="12119610" cy="3257550"/>
          </a:xfrm>
          <a:prstGeom prst="homePlate">
            <a:avLst/>
          </a:prstGeom>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4" name="Rectangle 3"/>
          <p:cNvSpPr/>
          <p:nvPr/>
        </p:nvSpPr>
        <p:spPr>
          <a:xfrm>
            <a:off x="6519676" y="-96887"/>
            <a:ext cx="4091185" cy="2215991"/>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r>
              <a:rPr lang="ar-DZ" sz="13800" b="1" dirty="0" smtClean="0">
                <a:ln>
                  <a:solidFill>
                    <a:srgbClr val="00B050"/>
                  </a:solidFill>
                </a:ln>
                <a:solidFill>
                  <a:srgbClr val="91DF98"/>
                </a:solidFill>
              </a:rPr>
              <a:t>العلاج</a:t>
            </a:r>
            <a:r>
              <a:rPr lang="ar-DZ" sz="13800" b="1" dirty="0" smtClean="0">
                <a:ln/>
                <a:solidFill>
                  <a:schemeClr val="accent3"/>
                </a:solidFill>
              </a:rPr>
              <a:t> </a:t>
            </a:r>
            <a:endParaRPr lang="fr-FR" sz="13800" b="1" dirty="0">
              <a:ln/>
              <a:solidFill>
                <a:schemeClr val="accent3"/>
              </a:solidFill>
            </a:endParaRPr>
          </a:p>
        </p:txBody>
      </p:sp>
      <p:sp>
        <p:nvSpPr>
          <p:cNvPr id="2" name="Rectangle 1"/>
          <p:cNvSpPr/>
          <p:nvPr/>
        </p:nvSpPr>
        <p:spPr>
          <a:xfrm>
            <a:off x="243840" y="3077623"/>
            <a:ext cx="11948160" cy="255454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r"/>
            <a:r>
              <a:rPr lang="ar-DZ" sz="4000" b="1" u="sng" spc="50" dirty="0"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اخصائيّ اللغة و التّخاطب</a:t>
            </a:r>
          </a:p>
          <a:p>
            <a:pPr algn="r"/>
            <a:r>
              <a:rPr lang="ar-DZ" sz="4000" b="1" spc="50" dirty="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a:t>
            </a:r>
            <a:r>
              <a:rPr lang="ar-DZ" sz="4000" b="1" spc="50" dirty="0"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جلسات التّخاطب (تطوير مهارات الكلام)</a:t>
            </a:r>
          </a:p>
          <a:p>
            <a:pPr algn="r"/>
            <a:r>
              <a:rPr lang="ar-DZ" sz="4000" b="1" spc="50" dirty="0"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-إجراء النّماذج ( نموذج التّوسّع ، نموذج التّكملة ، المراجعة ..) </a:t>
            </a:r>
          </a:p>
          <a:p>
            <a:pPr algn="r"/>
            <a:r>
              <a:rPr lang="ar-DZ" sz="4000" b="1" spc="50" dirty="0"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استخدام الألعاب</a:t>
            </a:r>
            <a:endParaRPr lang="fr-FR" sz="4000" b="1" dirty="0">
              <a:ln>
                <a:solidFill>
                  <a:schemeClr val="bg1">
                    <a:lumMod val="50000"/>
                  </a:schemeClr>
                </a:solidFill>
              </a:ln>
              <a:solidFill>
                <a:schemeClr val="bg1">
                  <a:lumMod val="75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256028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video_2024-12-01_22-17-20">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985554" y="0"/>
            <a:ext cx="8020595" cy="6858000"/>
          </a:xfrm>
          <a:prstGeom prst="rect">
            <a:avLst/>
          </a:prstGeom>
        </p:spPr>
      </p:pic>
    </p:spTree>
    <p:extLst>
      <p:ext uri="{BB962C8B-B14F-4D97-AF65-F5344CB8AC3E}">
        <p14:creationId xmlns:p14="http://schemas.microsoft.com/office/powerpoint/2010/main" val="2491142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595"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video_2024-12-01_22-22-59">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68880" y="0"/>
            <a:ext cx="7067006" cy="6858000"/>
          </a:xfrm>
          <a:prstGeom prst="rect">
            <a:avLst/>
          </a:prstGeom>
        </p:spPr>
      </p:pic>
    </p:spTree>
    <p:extLst>
      <p:ext uri="{BB962C8B-B14F-4D97-AF65-F5344CB8AC3E}">
        <p14:creationId xmlns:p14="http://schemas.microsoft.com/office/powerpoint/2010/main" val="3717933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31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4" name="Rectangle 3"/>
          <p:cNvSpPr/>
          <p:nvPr/>
        </p:nvSpPr>
        <p:spPr>
          <a:xfrm>
            <a:off x="4952134" y="0"/>
            <a:ext cx="4168129" cy="2215991"/>
          </a:xfrm>
          <a:prstGeom prst="rect">
            <a:avLst/>
          </a:prstGeom>
        </p:spPr>
        <p:txBody>
          <a:bodyPr wrap="none">
            <a:spAutoFit/>
          </a:bodyPr>
          <a:lstStyle/>
          <a:p>
            <a:r>
              <a:rPr lang="ar-DZ" sz="13800" dirty="0" smtClean="0">
                <a:ln w="0"/>
                <a:effectLst>
                  <a:outerShdw blurRad="38100" dist="19050" dir="2700000" algn="tl" rotWithShape="0">
                    <a:schemeClr val="dk1">
                      <a:alpha val="40000"/>
                    </a:schemeClr>
                  </a:outerShdw>
                </a:effectLst>
              </a:rPr>
              <a:t>العلاج </a:t>
            </a:r>
            <a:endParaRPr lang="fr-FR" sz="13800" dirty="0">
              <a:ln w="0"/>
              <a:effectLst>
                <a:outerShdw blurRad="38100" dist="19050" dir="2700000" algn="tl" rotWithShape="0">
                  <a:schemeClr val="dk1">
                    <a:alpha val="40000"/>
                  </a:schemeClr>
                </a:outerShdw>
              </a:effectLst>
            </a:endParaRPr>
          </a:p>
        </p:txBody>
      </p:sp>
      <p:sp>
        <p:nvSpPr>
          <p:cNvPr id="66" name="Pentagone 65"/>
          <p:cNvSpPr/>
          <p:nvPr/>
        </p:nvSpPr>
        <p:spPr>
          <a:xfrm rot="10800000">
            <a:off x="3146687" y="4074292"/>
            <a:ext cx="8831952" cy="2326508"/>
          </a:xfrm>
          <a:prstGeom prst="homePlate">
            <a:avLst/>
          </a:prstGeom>
          <a:solidFill>
            <a:schemeClr val="tx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10" name="Pentagone 9"/>
          <p:cNvSpPr/>
          <p:nvPr/>
        </p:nvSpPr>
        <p:spPr>
          <a:xfrm rot="10800000">
            <a:off x="3246772" y="2123957"/>
            <a:ext cx="8731867" cy="1812642"/>
          </a:xfrm>
          <a:prstGeom prst="homePlat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a:p>
        </p:txBody>
      </p:sp>
      <p:sp>
        <p:nvSpPr>
          <p:cNvPr id="3" name="Rectangle 2"/>
          <p:cNvSpPr/>
          <p:nvPr/>
        </p:nvSpPr>
        <p:spPr>
          <a:xfrm>
            <a:off x="3196729" y="4052563"/>
            <a:ext cx="8731867" cy="2123658"/>
          </a:xfrm>
          <a:prstGeom prst="rect">
            <a:avLst/>
          </a:prstGeom>
        </p:spPr>
        <p:txBody>
          <a:bodyPr wrap="square">
            <a:spAutoFit/>
          </a:bodyPr>
          <a:lstStyle/>
          <a:p>
            <a:pPr algn="r"/>
            <a:r>
              <a:rPr lang="ar-DZ" sz="4400" b="1" u="sng" dirty="0" smtClean="0">
                <a:ln w="0"/>
                <a:solidFill>
                  <a:schemeClr val="accent4"/>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الأسرة </a:t>
            </a:r>
          </a:p>
          <a:p>
            <a:pPr algn="r"/>
            <a:r>
              <a:rPr lang="ar-DZ" sz="4400" b="1" dirty="0" smtClean="0">
                <a:ln w="0"/>
                <a:solidFill>
                  <a:schemeClr val="accent4"/>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-التّواصل اللّغويّ</a:t>
            </a:r>
          </a:p>
          <a:p>
            <a:pPr algn="r"/>
            <a:r>
              <a:rPr lang="ar-DZ" sz="4400" b="1" dirty="0" smtClean="0">
                <a:ln w="0"/>
                <a:solidFill>
                  <a:schemeClr val="accent4"/>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-التّحفيز</a:t>
            </a:r>
            <a:endParaRPr lang="fr-FR" sz="4400" b="1" dirty="0">
              <a:ln w="0"/>
              <a:solidFill>
                <a:schemeClr val="accent4"/>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endParaRPr>
          </a:p>
        </p:txBody>
      </p:sp>
      <p:pic>
        <p:nvPicPr>
          <p:cNvPr id="65" name="Image 64"/>
          <p:cNvPicPr>
            <a:picLocks noChangeAspect="1"/>
          </p:cNvPicPr>
          <p:nvPr/>
        </p:nvPicPr>
        <p:blipFill>
          <a:blip r:embed="rId3"/>
          <a:stretch>
            <a:fillRect/>
          </a:stretch>
        </p:blipFill>
        <p:spPr>
          <a:xfrm>
            <a:off x="436990" y="1212850"/>
            <a:ext cx="2709698" cy="1870444"/>
          </a:xfrm>
          <a:prstGeom prst="rect">
            <a:avLst/>
          </a:prstGeom>
        </p:spPr>
      </p:pic>
      <p:sp>
        <p:nvSpPr>
          <p:cNvPr id="9" name="Rectangle 8"/>
          <p:cNvSpPr/>
          <p:nvPr/>
        </p:nvSpPr>
        <p:spPr>
          <a:xfrm>
            <a:off x="2342671" y="2182119"/>
            <a:ext cx="9535883" cy="1938992"/>
          </a:xfrm>
          <a:prstGeom prst="rect">
            <a:avLst/>
          </a:prstGeom>
        </p:spPr>
        <p:txBody>
          <a:bodyPr wrap="square">
            <a:spAutoFit/>
          </a:bodyPr>
          <a:lstStyle/>
          <a:p>
            <a:pPr algn="r"/>
            <a:r>
              <a:rPr lang="ar-DZ" sz="4000" b="1" u="sng" spc="50" dirty="0"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الأخصّائيّ النّفسيّ</a:t>
            </a:r>
          </a:p>
          <a:p>
            <a:pPr algn="r"/>
            <a:r>
              <a:rPr lang="ar-DZ" sz="4000" b="1" spc="50" dirty="0"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-العلاج النفسيّ خاصّة التّوتر الخوف...</a:t>
            </a:r>
          </a:p>
          <a:p>
            <a:pPr algn="r"/>
            <a:r>
              <a:rPr lang="ar-DZ" sz="4000" b="1" spc="50" dirty="0"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-العلاج السّلوكي</a:t>
            </a:r>
            <a:endParaRPr lang="fr-FR" sz="4000" b="1" spc="50" dirty="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4127633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66"/>
                                        </p:tgtEl>
                                        <p:attrNameLst>
                                          <p:attrName>style.visibility</p:attrName>
                                        </p:attrNameLst>
                                      </p:cBhvr>
                                      <p:to>
                                        <p:strVal val="visible"/>
                                      </p:to>
                                    </p:set>
                                    <p:animEffect transition="in" filter="fade">
                                      <p:cBhvr>
                                        <p:cTn id="17" dur="1000"/>
                                        <p:tgtEl>
                                          <p:spTgt spid="66"/>
                                        </p:tgtEl>
                                      </p:cBhvr>
                                    </p:animEffect>
                                    <p:anim calcmode="lin" valueType="num">
                                      <p:cBhvr>
                                        <p:cTn id="18" dur="1000" fill="hold"/>
                                        <p:tgtEl>
                                          <p:spTgt spid="66"/>
                                        </p:tgtEl>
                                        <p:attrNameLst>
                                          <p:attrName>ppt_x</p:attrName>
                                        </p:attrNameLst>
                                      </p:cBhvr>
                                      <p:tavLst>
                                        <p:tav tm="0">
                                          <p:val>
                                            <p:strVal val="#ppt_x"/>
                                          </p:val>
                                        </p:tav>
                                        <p:tav tm="100000">
                                          <p:val>
                                            <p:strVal val="#ppt_x"/>
                                          </p:val>
                                        </p:tav>
                                      </p:tavLst>
                                    </p:anim>
                                    <p:anim calcmode="lin" valueType="num">
                                      <p:cBhvr>
                                        <p:cTn id="19"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barn(inVertical)">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3"/>
                                        </p:tgtEl>
                                        <p:attrNameLst>
                                          <p:attrName>style.visibility</p:attrName>
                                        </p:attrNameLst>
                                      </p:cBhvr>
                                      <p:to>
                                        <p:strVal val="visible"/>
                                      </p:to>
                                    </p:set>
                                    <p:animEffect transition="in" filter="barn(inVertical)">
                                      <p:cBhvr>
                                        <p:cTn id="2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6" grpId="0" animBg="1"/>
      <p:bldP spid="10" grpId="0" animBg="1"/>
      <p:bldP spid="3"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0"/>
          <p:cNvSpPr/>
          <p:nvPr/>
        </p:nvSpPr>
        <p:spPr>
          <a:xfrm>
            <a:off x="10425178" y="502337"/>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2" name="Google Shape;462;p40"/>
          <p:cNvSpPr/>
          <p:nvPr/>
        </p:nvSpPr>
        <p:spPr>
          <a:xfrm>
            <a:off x="-705830" y="-658960"/>
            <a:ext cx="1855961" cy="185538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3" name="Google Shape;463;p40"/>
          <p:cNvSpPr/>
          <p:nvPr/>
        </p:nvSpPr>
        <p:spPr>
          <a:xfrm>
            <a:off x="2025929" y="-134897"/>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64" name="Google Shape;464;p40"/>
          <p:cNvSpPr/>
          <p:nvPr/>
        </p:nvSpPr>
        <p:spPr>
          <a:xfrm>
            <a:off x="8422311" y="3024877"/>
            <a:ext cx="2436991" cy="2393095"/>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40" name="Google Shape;540;p40"/>
          <p:cNvGrpSpPr/>
          <p:nvPr/>
        </p:nvGrpSpPr>
        <p:grpSpPr>
          <a:xfrm>
            <a:off x="2419411" y="6406075"/>
            <a:ext cx="1036189" cy="632495"/>
            <a:chOff x="-3818925" y="3720013"/>
            <a:chExt cx="649350" cy="395375"/>
          </a:xfrm>
        </p:grpSpPr>
        <p:grpSp>
          <p:nvGrpSpPr>
            <p:cNvPr id="541" name="Google Shape;541;p40"/>
            <p:cNvGrpSpPr/>
            <p:nvPr/>
          </p:nvGrpSpPr>
          <p:grpSpPr>
            <a:xfrm>
              <a:off x="-3818925" y="3720013"/>
              <a:ext cx="649350" cy="395375"/>
              <a:chOff x="-3818925" y="3720013"/>
              <a:chExt cx="649350" cy="395375"/>
            </a:xfrm>
          </p:grpSpPr>
          <p:sp>
            <p:nvSpPr>
              <p:cNvPr id="542" name="Google Shape;542;p40"/>
              <p:cNvSpPr/>
              <p:nvPr/>
            </p:nvSpPr>
            <p:spPr>
              <a:xfrm>
                <a:off x="-3818925" y="3769288"/>
                <a:ext cx="649350" cy="346100"/>
              </a:xfrm>
              <a:custGeom>
                <a:avLst/>
                <a:gdLst/>
                <a:ahLst/>
                <a:cxnLst/>
                <a:rect l="l" t="t" r="r" b="b"/>
                <a:pathLst>
                  <a:path w="25974" h="13844" extrusionOk="0">
                    <a:moveTo>
                      <a:pt x="12658" y="0"/>
                    </a:moveTo>
                    <a:lnTo>
                      <a:pt x="540" y="4750"/>
                    </a:lnTo>
                    <a:lnTo>
                      <a:pt x="0" y="4963"/>
                    </a:lnTo>
                    <a:lnTo>
                      <a:pt x="418" y="5279"/>
                    </a:lnTo>
                    <a:lnTo>
                      <a:pt x="394" y="7931"/>
                    </a:lnTo>
                    <a:lnTo>
                      <a:pt x="0" y="7827"/>
                    </a:lnTo>
                    <a:lnTo>
                      <a:pt x="0" y="8220"/>
                    </a:lnTo>
                    <a:cubicBezTo>
                      <a:pt x="0" y="8220"/>
                      <a:pt x="9958" y="13577"/>
                      <a:pt x="11291" y="13788"/>
                    </a:cubicBezTo>
                    <a:cubicBezTo>
                      <a:pt x="11458" y="13814"/>
                      <a:pt x="11610" y="13830"/>
                      <a:pt x="11747" y="13838"/>
                    </a:cubicBezTo>
                    <a:cubicBezTo>
                      <a:pt x="11800" y="13842"/>
                      <a:pt x="11854" y="13844"/>
                      <a:pt x="11907" y="13844"/>
                    </a:cubicBezTo>
                    <a:cubicBezTo>
                      <a:pt x="12117" y="13844"/>
                      <a:pt x="12326" y="13816"/>
                      <a:pt x="12530" y="13766"/>
                    </a:cubicBezTo>
                    <a:cubicBezTo>
                      <a:pt x="12703" y="13725"/>
                      <a:pt x="12871" y="13665"/>
                      <a:pt x="13033" y="13591"/>
                    </a:cubicBezTo>
                    <a:cubicBezTo>
                      <a:pt x="13077" y="13572"/>
                      <a:pt x="13121" y="13550"/>
                      <a:pt x="13163" y="13528"/>
                    </a:cubicBezTo>
                    <a:lnTo>
                      <a:pt x="24818" y="7485"/>
                    </a:lnTo>
                    <a:lnTo>
                      <a:pt x="24818" y="7484"/>
                    </a:lnTo>
                    <a:cubicBezTo>
                      <a:pt x="25974" y="5672"/>
                      <a:pt x="24004" y="4700"/>
                      <a:pt x="24004" y="4700"/>
                    </a:cubicBezTo>
                    <a:lnTo>
                      <a:pt x="23755" y="4598"/>
                    </a:lnTo>
                    <a:lnTo>
                      <a:pt x="12658"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3" name="Google Shape;543;p40"/>
              <p:cNvSpPr/>
              <p:nvPr/>
            </p:nvSpPr>
            <p:spPr>
              <a:xfrm>
                <a:off x="-3534675" y="3884213"/>
                <a:ext cx="365100" cy="229225"/>
              </a:xfrm>
              <a:custGeom>
                <a:avLst/>
                <a:gdLst/>
                <a:ahLst/>
                <a:cxnLst/>
                <a:rect l="l" t="t" r="r" b="b"/>
                <a:pathLst>
                  <a:path w="14604" h="9169" extrusionOk="0">
                    <a:moveTo>
                      <a:pt x="12385" y="1"/>
                    </a:moveTo>
                    <a:lnTo>
                      <a:pt x="0" y="5882"/>
                    </a:lnTo>
                    <a:lnTo>
                      <a:pt x="1160" y="9169"/>
                    </a:lnTo>
                    <a:cubicBezTo>
                      <a:pt x="1333" y="9128"/>
                      <a:pt x="1501" y="9068"/>
                      <a:pt x="1663" y="8994"/>
                    </a:cubicBezTo>
                    <a:cubicBezTo>
                      <a:pt x="1707" y="8975"/>
                      <a:pt x="1751" y="8953"/>
                      <a:pt x="1793" y="8931"/>
                    </a:cubicBezTo>
                    <a:lnTo>
                      <a:pt x="13448" y="2888"/>
                    </a:lnTo>
                    <a:cubicBezTo>
                      <a:pt x="14604" y="1075"/>
                      <a:pt x="12633" y="103"/>
                      <a:pt x="12633" y="103"/>
                    </a:cubicBezTo>
                    <a:lnTo>
                      <a:pt x="1238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4" name="Google Shape;544;p40"/>
              <p:cNvSpPr/>
              <p:nvPr/>
            </p:nvSpPr>
            <p:spPr>
              <a:xfrm>
                <a:off x="-3818925" y="3888038"/>
                <a:ext cx="333600" cy="227350"/>
              </a:xfrm>
              <a:custGeom>
                <a:avLst/>
                <a:gdLst/>
                <a:ahLst/>
                <a:cxnLst/>
                <a:rect l="l" t="t" r="r" b="b"/>
                <a:pathLst>
                  <a:path w="13344" h="9094" extrusionOk="0">
                    <a:moveTo>
                      <a:pt x="540" y="0"/>
                    </a:moveTo>
                    <a:lnTo>
                      <a:pt x="0" y="213"/>
                    </a:lnTo>
                    <a:lnTo>
                      <a:pt x="418" y="529"/>
                    </a:lnTo>
                    <a:lnTo>
                      <a:pt x="394" y="3181"/>
                    </a:lnTo>
                    <a:lnTo>
                      <a:pt x="0" y="3077"/>
                    </a:lnTo>
                    <a:lnTo>
                      <a:pt x="0" y="3470"/>
                    </a:lnTo>
                    <a:cubicBezTo>
                      <a:pt x="0" y="3470"/>
                      <a:pt x="9958" y="8827"/>
                      <a:pt x="11291" y="9038"/>
                    </a:cubicBezTo>
                    <a:cubicBezTo>
                      <a:pt x="11458" y="9064"/>
                      <a:pt x="11610" y="9080"/>
                      <a:pt x="11747" y="9088"/>
                    </a:cubicBezTo>
                    <a:cubicBezTo>
                      <a:pt x="11800" y="9092"/>
                      <a:pt x="11852" y="9093"/>
                      <a:pt x="11905" y="9093"/>
                    </a:cubicBezTo>
                    <a:cubicBezTo>
                      <a:pt x="12294" y="9093"/>
                      <a:pt x="12678" y="9003"/>
                      <a:pt x="13033" y="8841"/>
                    </a:cubicBezTo>
                    <a:lnTo>
                      <a:pt x="13034" y="8840"/>
                    </a:lnTo>
                    <a:cubicBezTo>
                      <a:pt x="13344" y="8014"/>
                      <a:pt x="13072" y="7263"/>
                      <a:pt x="12700" y="6700"/>
                    </a:cubicBezTo>
                    <a:cubicBezTo>
                      <a:pt x="12337" y="6149"/>
                      <a:pt x="11818" y="5716"/>
                      <a:pt x="11229" y="5418"/>
                    </a:cubicBezTo>
                    <a:lnTo>
                      <a:pt x="54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5" name="Google Shape;545;p40"/>
              <p:cNvSpPr/>
              <p:nvPr/>
            </p:nvSpPr>
            <p:spPr>
              <a:xfrm>
                <a:off x="-3809100" y="3901238"/>
                <a:ext cx="310575" cy="203400"/>
              </a:xfrm>
              <a:custGeom>
                <a:avLst/>
                <a:gdLst/>
                <a:ahLst/>
                <a:cxnLst/>
                <a:rect l="l" t="t" r="r" b="b"/>
                <a:pathLst>
                  <a:path w="12423" h="8136" extrusionOk="0">
                    <a:moveTo>
                      <a:pt x="26" y="1"/>
                    </a:moveTo>
                    <a:lnTo>
                      <a:pt x="1" y="2654"/>
                    </a:lnTo>
                    <a:lnTo>
                      <a:pt x="9980" y="7670"/>
                    </a:lnTo>
                    <a:cubicBezTo>
                      <a:pt x="9980" y="7670"/>
                      <a:pt x="10781" y="8135"/>
                      <a:pt x="11423" y="8135"/>
                    </a:cubicBezTo>
                    <a:cubicBezTo>
                      <a:pt x="11787" y="8135"/>
                      <a:pt x="12101" y="7985"/>
                      <a:pt x="12186" y="7512"/>
                    </a:cubicBezTo>
                    <a:cubicBezTo>
                      <a:pt x="12423" y="6198"/>
                      <a:pt x="11188" y="5568"/>
                      <a:pt x="11188" y="5568"/>
                    </a:cubicBezTo>
                    <a:lnTo>
                      <a:pt x="2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6" name="Google Shape;546;p40"/>
              <p:cNvSpPr/>
              <p:nvPr/>
            </p:nvSpPr>
            <p:spPr>
              <a:xfrm>
                <a:off x="-3781050" y="3720013"/>
                <a:ext cx="492300" cy="262400"/>
              </a:xfrm>
              <a:custGeom>
                <a:avLst/>
                <a:gdLst/>
                <a:ahLst/>
                <a:cxnLst/>
                <a:rect l="l" t="t" r="r" b="b"/>
                <a:pathLst>
                  <a:path w="19692" h="10496" extrusionOk="0">
                    <a:moveTo>
                      <a:pt x="10095" y="1"/>
                    </a:moveTo>
                    <a:lnTo>
                      <a:pt x="1683" y="3486"/>
                    </a:lnTo>
                    <a:lnTo>
                      <a:pt x="1494" y="3564"/>
                    </a:lnTo>
                    <a:cubicBezTo>
                      <a:pt x="1494" y="3564"/>
                      <a:pt x="1" y="4301"/>
                      <a:pt x="876" y="5675"/>
                    </a:cubicBezTo>
                    <a:lnTo>
                      <a:pt x="876" y="5676"/>
                    </a:lnTo>
                    <a:lnTo>
                      <a:pt x="9712" y="10257"/>
                    </a:lnTo>
                    <a:cubicBezTo>
                      <a:pt x="9744" y="10273"/>
                      <a:pt x="9777" y="10290"/>
                      <a:pt x="9812" y="10304"/>
                    </a:cubicBezTo>
                    <a:cubicBezTo>
                      <a:pt x="9934" y="10360"/>
                      <a:pt x="10061" y="10406"/>
                      <a:pt x="10193" y="10437"/>
                    </a:cubicBezTo>
                    <a:cubicBezTo>
                      <a:pt x="10348" y="10476"/>
                      <a:pt x="10507" y="10496"/>
                      <a:pt x="10668" y="10496"/>
                    </a:cubicBezTo>
                    <a:cubicBezTo>
                      <a:pt x="10707" y="10496"/>
                      <a:pt x="10746" y="10495"/>
                      <a:pt x="10786" y="10492"/>
                    </a:cubicBezTo>
                    <a:cubicBezTo>
                      <a:pt x="10890" y="10486"/>
                      <a:pt x="11005" y="10474"/>
                      <a:pt x="11131" y="10454"/>
                    </a:cubicBezTo>
                    <a:cubicBezTo>
                      <a:pt x="12142" y="10294"/>
                      <a:pt x="19692" y="6233"/>
                      <a:pt x="19692" y="6233"/>
                    </a:cubicBezTo>
                    <a:lnTo>
                      <a:pt x="19692" y="5934"/>
                    </a:lnTo>
                    <a:lnTo>
                      <a:pt x="19393" y="6013"/>
                    </a:lnTo>
                    <a:lnTo>
                      <a:pt x="19374" y="4003"/>
                    </a:lnTo>
                    <a:lnTo>
                      <a:pt x="19692" y="3763"/>
                    </a:lnTo>
                    <a:lnTo>
                      <a:pt x="19282" y="3602"/>
                    </a:lnTo>
                    <a:lnTo>
                      <a:pt x="10095"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7" name="Google Shape;547;p40"/>
              <p:cNvSpPr/>
              <p:nvPr/>
            </p:nvSpPr>
            <p:spPr>
              <a:xfrm>
                <a:off x="-3781050" y="3807188"/>
                <a:ext cx="276800" cy="173775"/>
              </a:xfrm>
              <a:custGeom>
                <a:avLst/>
                <a:gdLst/>
                <a:ahLst/>
                <a:cxnLst/>
                <a:rect l="l" t="t" r="r" b="b"/>
                <a:pathLst>
                  <a:path w="11072" h="6951" extrusionOk="0">
                    <a:moveTo>
                      <a:pt x="1683" y="0"/>
                    </a:moveTo>
                    <a:lnTo>
                      <a:pt x="1494" y="78"/>
                    </a:lnTo>
                    <a:cubicBezTo>
                      <a:pt x="1494" y="78"/>
                      <a:pt x="1" y="814"/>
                      <a:pt x="876" y="2189"/>
                    </a:cubicBezTo>
                    <a:lnTo>
                      <a:pt x="9712" y="6770"/>
                    </a:lnTo>
                    <a:cubicBezTo>
                      <a:pt x="9744" y="6786"/>
                      <a:pt x="9777" y="6803"/>
                      <a:pt x="9812" y="6817"/>
                    </a:cubicBezTo>
                    <a:cubicBezTo>
                      <a:pt x="9934" y="6873"/>
                      <a:pt x="10061" y="6919"/>
                      <a:pt x="10193" y="6950"/>
                    </a:cubicBezTo>
                    <a:lnTo>
                      <a:pt x="11071" y="4458"/>
                    </a:lnTo>
                    <a:lnTo>
                      <a:pt x="1683"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8" name="Google Shape;548;p40"/>
              <p:cNvSpPr/>
              <p:nvPr/>
            </p:nvSpPr>
            <p:spPr>
              <a:xfrm>
                <a:off x="-3541675" y="3810063"/>
                <a:ext cx="252925" cy="172350"/>
              </a:xfrm>
              <a:custGeom>
                <a:avLst/>
                <a:gdLst/>
                <a:ahLst/>
                <a:cxnLst/>
                <a:rect l="l" t="t" r="r" b="b"/>
                <a:pathLst>
                  <a:path w="10117" h="6894" extrusionOk="0">
                    <a:moveTo>
                      <a:pt x="9707" y="0"/>
                    </a:moveTo>
                    <a:lnTo>
                      <a:pt x="1604" y="4108"/>
                    </a:lnTo>
                    <a:cubicBezTo>
                      <a:pt x="1158" y="4333"/>
                      <a:pt x="764" y="4662"/>
                      <a:pt x="488" y="5080"/>
                    </a:cubicBezTo>
                    <a:cubicBezTo>
                      <a:pt x="206" y="5506"/>
                      <a:pt x="1" y="6075"/>
                      <a:pt x="236" y="6702"/>
                    </a:cubicBezTo>
                    <a:cubicBezTo>
                      <a:pt x="505" y="6826"/>
                      <a:pt x="797" y="6894"/>
                      <a:pt x="1092" y="6894"/>
                    </a:cubicBezTo>
                    <a:cubicBezTo>
                      <a:pt x="1132" y="6894"/>
                      <a:pt x="1171" y="6893"/>
                      <a:pt x="1211" y="6890"/>
                    </a:cubicBezTo>
                    <a:cubicBezTo>
                      <a:pt x="1314" y="6884"/>
                      <a:pt x="1430" y="6872"/>
                      <a:pt x="1556" y="6852"/>
                    </a:cubicBezTo>
                    <a:cubicBezTo>
                      <a:pt x="2567" y="6692"/>
                      <a:pt x="10117" y="2631"/>
                      <a:pt x="10117" y="2631"/>
                    </a:cubicBezTo>
                    <a:lnTo>
                      <a:pt x="10117" y="2332"/>
                    </a:lnTo>
                    <a:lnTo>
                      <a:pt x="9818" y="2411"/>
                    </a:lnTo>
                    <a:lnTo>
                      <a:pt x="9799" y="401"/>
                    </a:lnTo>
                    <a:lnTo>
                      <a:pt x="10117" y="161"/>
                    </a:lnTo>
                    <a:lnTo>
                      <a:pt x="9707"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49" name="Google Shape;549;p40"/>
            <p:cNvSpPr/>
            <p:nvPr/>
          </p:nvSpPr>
          <p:spPr>
            <a:xfrm>
              <a:off x="-3531675" y="3820088"/>
              <a:ext cx="235450" cy="154175"/>
            </a:xfrm>
            <a:custGeom>
              <a:avLst/>
              <a:gdLst/>
              <a:ahLst/>
              <a:cxnLst/>
              <a:rect l="l" t="t" r="r" b="b"/>
              <a:pathLst>
                <a:path w="9418" h="6167" extrusionOk="0">
                  <a:moveTo>
                    <a:pt x="9398" y="0"/>
                  </a:moveTo>
                  <a:lnTo>
                    <a:pt x="937" y="4221"/>
                  </a:lnTo>
                  <a:cubicBezTo>
                    <a:pt x="937" y="4221"/>
                    <a:pt x="1" y="4698"/>
                    <a:pt x="180" y="5694"/>
                  </a:cubicBezTo>
                  <a:cubicBezTo>
                    <a:pt x="245" y="6052"/>
                    <a:pt x="482" y="6167"/>
                    <a:pt x="759" y="6167"/>
                  </a:cubicBezTo>
                  <a:cubicBezTo>
                    <a:pt x="1245" y="6167"/>
                    <a:pt x="1853" y="5813"/>
                    <a:pt x="1853" y="5813"/>
                  </a:cubicBezTo>
                  <a:lnTo>
                    <a:pt x="9418" y="2011"/>
                  </a:lnTo>
                  <a:lnTo>
                    <a:pt x="9398"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50" name="Google Shape;550;p40"/>
          <p:cNvGrpSpPr/>
          <p:nvPr/>
        </p:nvGrpSpPr>
        <p:grpSpPr>
          <a:xfrm>
            <a:off x="8667678" y="6445486"/>
            <a:ext cx="1036189" cy="553668"/>
            <a:chOff x="-3818925" y="3769288"/>
            <a:chExt cx="649350" cy="346100"/>
          </a:xfrm>
        </p:grpSpPr>
        <p:sp>
          <p:nvSpPr>
            <p:cNvPr id="551" name="Google Shape;551;p40"/>
            <p:cNvSpPr/>
            <p:nvPr/>
          </p:nvSpPr>
          <p:spPr>
            <a:xfrm>
              <a:off x="-3818925" y="3769288"/>
              <a:ext cx="649350" cy="346100"/>
            </a:xfrm>
            <a:custGeom>
              <a:avLst/>
              <a:gdLst/>
              <a:ahLst/>
              <a:cxnLst/>
              <a:rect l="l" t="t" r="r" b="b"/>
              <a:pathLst>
                <a:path w="25974" h="13844" extrusionOk="0">
                  <a:moveTo>
                    <a:pt x="12658" y="0"/>
                  </a:moveTo>
                  <a:lnTo>
                    <a:pt x="540" y="4750"/>
                  </a:lnTo>
                  <a:lnTo>
                    <a:pt x="0" y="4963"/>
                  </a:lnTo>
                  <a:lnTo>
                    <a:pt x="418" y="5279"/>
                  </a:lnTo>
                  <a:lnTo>
                    <a:pt x="394" y="7931"/>
                  </a:lnTo>
                  <a:lnTo>
                    <a:pt x="0" y="7827"/>
                  </a:lnTo>
                  <a:lnTo>
                    <a:pt x="0" y="8220"/>
                  </a:lnTo>
                  <a:cubicBezTo>
                    <a:pt x="0" y="8220"/>
                    <a:pt x="9958" y="13577"/>
                    <a:pt x="11291" y="13788"/>
                  </a:cubicBezTo>
                  <a:cubicBezTo>
                    <a:pt x="11458" y="13814"/>
                    <a:pt x="11610" y="13830"/>
                    <a:pt x="11747" y="13838"/>
                  </a:cubicBezTo>
                  <a:cubicBezTo>
                    <a:pt x="11800" y="13842"/>
                    <a:pt x="11854" y="13844"/>
                    <a:pt x="11907" y="13844"/>
                  </a:cubicBezTo>
                  <a:cubicBezTo>
                    <a:pt x="12117" y="13844"/>
                    <a:pt x="12326" y="13816"/>
                    <a:pt x="12530" y="13766"/>
                  </a:cubicBezTo>
                  <a:cubicBezTo>
                    <a:pt x="12703" y="13725"/>
                    <a:pt x="12871" y="13665"/>
                    <a:pt x="13033" y="13591"/>
                  </a:cubicBezTo>
                  <a:cubicBezTo>
                    <a:pt x="13077" y="13572"/>
                    <a:pt x="13121" y="13550"/>
                    <a:pt x="13163" y="13528"/>
                  </a:cubicBezTo>
                  <a:lnTo>
                    <a:pt x="24818" y="7485"/>
                  </a:lnTo>
                  <a:lnTo>
                    <a:pt x="24818" y="7484"/>
                  </a:lnTo>
                  <a:cubicBezTo>
                    <a:pt x="25974" y="5672"/>
                    <a:pt x="24004" y="4700"/>
                    <a:pt x="24004" y="4700"/>
                  </a:cubicBezTo>
                  <a:lnTo>
                    <a:pt x="23755" y="4598"/>
                  </a:lnTo>
                  <a:lnTo>
                    <a:pt x="12658"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2" name="Google Shape;552;p40"/>
            <p:cNvSpPr/>
            <p:nvPr/>
          </p:nvSpPr>
          <p:spPr>
            <a:xfrm>
              <a:off x="-3534675" y="3884213"/>
              <a:ext cx="365100" cy="229225"/>
            </a:xfrm>
            <a:custGeom>
              <a:avLst/>
              <a:gdLst/>
              <a:ahLst/>
              <a:cxnLst/>
              <a:rect l="l" t="t" r="r" b="b"/>
              <a:pathLst>
                <a:path w="14604" h="9169" extrusionOk="0">
                  <a:moveTo>
                    <a:pt x="12385" y="1"/>
                  </a:moveTo>
                  <a:lnTo>
                    <a:pt x="0" y="5882"/>
                  </a:lnTo>
                  <a:lnTo>
                    <a:pt x="1160" y="9169"/>
                  </a:lnTo>
                  <a:cubicBezTo>
                    <a:pt x="1333" y="9128"/>
                    <a:pt x="1501" y="9068"/>
                    <a:pt x="1663" y="8994"/>
                  </a:cubicBezTo>
                  <a:cubicBezTo>
                    <a:pt x="1707" y="8975"/>
                    <a:pt x="1751" y="8953"/>
                    <a:pt x="1793" y="8931"/>
                  </a:cubicBezTo>
                  <a:lnTo>
                    <a:pt x="13448" y="2888"/>
                  </a:lnTo>
                  <a:cubicBezTo>
                    <a:pt x="14604" y="1075"/>
                    <a:pt x="12633" y="103"/>
                    <a:pt x="12633" y="103"/>
                  </a:cubicBezTo>
                  <a:lnTo>
                    <a:pt x="12385"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3" name="Google Shape;553;p40"/>
            <p:cNvSpPr/>
            <p:nvPr/>
          </p:nvSpPr>
          <p:spPr>
            <a:xfrm>
              <a:off x="-3818925" y="3888038"/>
              <a:ext cx="333600" cy="227350"/>
            </a:xfrm>
            <a:custGeom>
              <a:avLst/>
              <a:gdLst/>
              <a:ahLst/>
              <a:cxnLst/>
              <a:rect l="l" t="t" r="r" b="b"/>
              <a:pathLst>
                <a:path w="13344" h="9094" extrusionOk="0">
                  <a:moveTo>
                    <a:pt x="540" y="0"/>
                  </a:moveTo>
                  <a:lnTo>
                    <a:pt x="0" y="213"/>
                  </a:lnTo>
                  <a:lnTo>
                    <a:pt x="418" y="529"/>
                  </a:lnTo>
                  <a:lnTo>
                    <a:pt x="394" y="3181"/>
                  </a:lnTo>
                  <a:lnTo>
                    <a:pt x="0" y="3077"/>
                  </a:lnTo>
                  <a:lnTo>
                    <a:pt x="0" y="3470"/>
                  </a:lnTo>
                  <a:cubicBezTo>
                    <a:pt x="0" y="3470"/>
                    <a:pt x="9958" y="8827"/>
                    <a:pt x="11291" y="9038"/>
                  </a:cubicBezTo>
                  <a:cubicBezTo>
                    <a:pt x="11458" y="9064"/>
                    <a:pt x="11610" y="9080"/>
                    <a:pt x="11747" y="9088"/>
                  </a:cubicBezTo>
                  <a:cubicBezTo>
                    <a:pt x="11800" y="9092"/>
                    <a:pt x="11852" y="9093"/>
                    <a:pt x="11905" y="9093"/>
                  </a:cubicBezTo>
                  <a:cubicBezTo>
                    <a:pt x="12294" y="9093"/>
                    <a:pt x="12678" y="9003"/>
                    <a:pt x="13033" y="8841"/>
                  </a:cubicBezTo>
                  <a:lnTo>
                    <a:pt x="13034" y="8840"/>
                  </a:lnTo>
                  <a:cubicBezTo>
                    <a:pt x="13344" y="8014"/>
                    <a:pt x="13072" y="7263"/>
                    <a:pt x="12700" y="6700"/>
                  </a:cubicBezTo>
                  <a:cubicBezTo>
                    <a:pt x="12337" y="6149"/>
                    <a:pt x="11818" y="5716"/>
                    <a:pt x="11229" y="5418"/>
                  </a:cubicBezTo>
                  <a:lnTo>
                    <a:pt x="540"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4" name="Google Shape;554;p40"/>
            <p:cNvSpPr/>
            <p:nvPr/>
          </p:nvSpPr>
          <p:spPr>
            <a:xfrm>
              <a:off x="-3809100" y="3901238"/>
              <a:ext cx="310575" cy="203400"/>
            </a:xfrm>
            <a:custGeom>
              <a:avLst/>
              <a:gdLst/>
              <a:ahLst/>
              <a:cxnLst/>
              <a:rect l="l" t="t" r="r" b="b"/>
              <a:pathLst>
                <a:path w="12423" h="8136" extrusionOk="0">
                  <a:moveTo>
                    <a:pt x="26" y="1"/>
                  </a:moveTo>
                  <a:lnTo>
                    <a:pt x="1" y="2654"/>
                  </a:lnTo>
                  <a:lnTo>
                    <a:pt x="9980" y="7670"/>
                  </a:lnTo>
                  <a:cubicBezTo>
                    <a:pt x="9980" y="7670"/>
                    <a:pt x="10781" y="8135"/>
                    <a:pt x="11423" y="8135"/>
                  </a:cubicBezTo>
                  <a:cubicBezTo>
                    <a:pt x="11787" y="8135"/>
                    <a:pt x="12101" y="7985"/>
                    <a:pt x="12186" y="7512"/>
                  </a:cubicBezTo>
                  <a:cubicBezTo>
                    <a:pt x="12423" y="6198"/>
                    <a:pt x="11188" y="5568"/>
                    <a:pt x="11188" y="5568"/>
                  </a:cubicBezTo>
                  <a:lnTo>
                    <a:pt x="26"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555" name="Google Shape;555;p40"/>
          <p:cNvSpPr/>
          <p:nvPr/>
        </p:nvSpPr>
        <p:spPr>
          <a:xfrm>
            <a:off x="11466995" y="4725237"/>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556" name="Google Shape;556;p40"/>
          <p:cNvGrpSpPr/>
          <p:nvPr/>
        </p:nvGrpSpPr>
        <p:grpSpPr>
          <a:xfrm>
            <a:off x="279422" y="788982"/>
            <a:ext cx="1783791" cy="2939829"/>
            <a:chOff x="-4631800" y="2293613"/>
            <a:chExt cx="1117850" cy="1837700"/>
          </a:xfrm>
        </p:grpSpPr>
        <p:sp>
          <p:nvSpPr>
            <p:cNvPr id="557" name="Google Shape;557;p40"/>
            <p:cNvSpPr/>
            <p:nvPr/>
          </p:nvSpPr>
          <p:spPr>
            <a:xfrm>
              <a:off x="-4287375" y="3631938"/>
              <a:ext cx="568000" cy="301225"/>
            </a:xfrm>
            <a:custGeom>
              <a:avLst/>
              <a:gdLst/>
              <a:ahLst/>
              <a:cxnLst/>
              <a:rect l="l" t="t" r="r" b="b"/>
              <a:pathLst>
                <a:path w="22720" h="12049" extrusionOk="0">
                  <a:moveTo>
                    <a:pt x="17189" y="0"/>
                  </a:moveTo>
                  <a:cubicBezTo>
                    <a:pt x="17161" y="0"/>
                    <a:pt x="17134" y="1"/>
                    <a:pt x="17107" y="2"/>
                  </a:cubicBezTo>
                  <a:cubicBezTo>
                    <a:pt x="17068" y="2"/>
                    <a:pt x="17034" y="2"/>
                    <a:pt x="16999" y="6"/>
                  </a:cubicBezTo>
                  <a:cubicBezTo>
                    <a:pt x="14898" y="166"/>
                    <a:pt x="0" y="6554"/>
                    <a:pt x="0" y="6554"/>
                  </a:cubicBezTo>
                  <a:lnTo>
                    <a:pt x="1321" y="11098"/>
                  </a:lnTo>
                  <a:lnTo>
                    <a:pt x="1597" y="12049"/>
                  </a:lnTo>
                  <a:cubicBezTo>
                    <a:pt x="1597" y="12049"/>
                    <a:pt x="8021" y="11356"/>
                    <a:pt x="13675" y="9906"/>
                  </a:cubicBezTo>
                  <a:cubicBezTo>
                    <a:pt x="17089" y="9033"/>
                    <a:pt x="20221" y="7882"/>
                    <a:pt x="21489" y="6446"/>
                  </a:cubicBezTo>
                  <a:cubicBezTo>
                    <a:pt x="22622" y="5160"/>
                    <a:pt x="22720" y="3990"/>
                    <a:pt x="22269" y="3015"/>
                  </a:cubicBezTo>
                  <a:cubicBezTo>
                    <a:pt x="21426" y="1170"/>
                    <a:pt x="18644" y="0"/>
                    <a:pt x="17189" y="0"/>
                  </a:cubicBezTo>
                  <a:close/>
                </a:path>
              </a:pathLst>
            </a:custGeom>
            <a:solidFill>
              <a:srgbClr val="F9CB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8" name="Google Shape;558;p40"/>
            <p:cNvSpPr/>
            <p:nvPr/>
          </p:nvSpPr>
          <p:spPr>
            <a:xfrm>
              <a:off x="-4287375" y="3631963"/>
              <a:ext cx="427675" cy="301200"/>
            </a:xfrm>
            <a:custGeom>
              <a:avLst/>
              <a:gdLst/>
              <a:ahLst/>
              <a:cxnLst/>
              <a:rect l="l" t="t" r="r" b="b"/>
              <a:pathLst>
                <a:path w="17107" h="12048" extrusionOk="0">
                  <a:moveTo>
                    <a:pt x="17107" y="1"/>
                  </a:moveTo>
                  <a:cubicBezTo>
                    <a:pt x="17068" y="1"/>
                    <a:pt x="17034" y="1"/>
                    <a:pt x="16999" y="4"/>
                  </a:cubicBezTo>
                  <a:cubicBezTo>
                    <a:pt x="14898" y="165"/>
                    <a:pt x="0" y="6553"/>
                    <a:pt x="0" y="6553"/>
                  </a:cubicBezTo>
                  <a:lnTo>
                    <a:pt x="1597" y="12048"/>
                  </a:lnTo>
                  <a:cubicBezTo>
                    <a:pt x="1597" y="12048"/>
                    <a:pt x="8021" y="11355"/>
                    <a:pt x="13675" y="9905"/>
                  </a:cubicBezTo>
                  <a:lnTo>
                    <a:pt x="13578" y="4775"/>
                  </a:lnTo>
                  <a:cubicBezTo>
                    <a:pt x="12820" y="4474"/>
                    <a:pt x="12073" y="4374"/>
                    <a:pt x="11413" y="4374"/>
                  </a:cubicBezTo>
                  <a:cubicBezTo>
                    <a:pt x="10092" y="4374"/>
                    <a:pt x="9121" y="4775"/>
                    <a:pt x="9121" y="4775"/>
                  </a:cubicBezTo>
                  <a:lnTo>
                    <a:pt x="7024" y="4397"/>
                  </a:lnTo>
                  <a:cubicBezTo>
                    <a:pt x="7024" y="4397"/>
                    <a:pt x="14937" y="993"/>
                    <a:pt x="17107"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9" name="Google Shape;559;p40"/>
            <p:cNvSpPr/>
            <p:nvPr/>
          </p:nvSpPr>
          <p:spPr>
            <a:xfrm>
              <a:off x="-4254375" y="3707288"/>
              <a:ext cx="535000" cy="225875"/>
            </a:xfrm>
            <a:custGeom>
              <a:avLst/>
              <a:gdLst/>
              <a:ahLst/>
              <a:cxnLst/>
              <a:rect l="l" t="t" r="r" b="b"/>
              <a:pathLst>
                <a:path w="21400" h="9035" extrusionOk="0">
                  <a:moveTo>
                    <a:pt x="20949" y="1"/>
                  </a:moveTo>
                  <a:cubicBezTo>
                    <a:pt x="20257" y="2045"/>
                    <a:pt x="16734" y="6165"/>
                    <a:pt x="1" y="8084"/>
                  </a:cubicBezTo>
                  <a:lnTo>
                    <a:pt x="277" y="9035"/>
                  </a:lnTo>
                  <a:cubicBezTo>
                    <a:pt x="277" y="9035"/>
                    <a:pt x="6701" y="8342"/>
                    <a:pt x="12355" y="6892"/>
                  </a:cubicBezTo>
                  <a:cubicBezTo>
                    <a:pt x="15769" y="6019"/>
                    <a:pt x="18901" y="4868"/>
                    <a:pt x="20169" y="3432"/>
                  </a:cubicBezTo>
                  <a:cubicBezTo>
                    <a:pt x="21302" y="2146"/>
                    <a:pt x="21400" y="976"/>
                    <a:pt x="20949"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0" name="Google Shape;560;p40"/>
            <p:cNvSpPr/>
            <p:nvPr/>
          </p:nvSpPr>
          <p:spPr>
            <a:xfrm>
              <a:off x="-4424325" y="3743413"/>
              <a:ext cx="239300" cy="324600"/>
            </a:xfrm>
            <a:custGeom>
              <a:avLst/>
              <a:gdLst/>
              <a:ahLst/>
              <a:cxnLst/>
              <a:rect l="l" t="t" r="r" b="b"/>
              <a:pathLst>
                <a:path w="9572" h="12984" extrusionOk="0">
                  <a:moveTo>
                    <a:pt x="8827" y="0"/>
                  </a:moveTo>
                  <a:lnTo>
                    <a:pt x="3873" y="490"/>
                  </a:lnTo>
                  <a:lnTo>
                    <a:pt x="3208" y="435"/>
                  </a:lnTo>
                  <a:cubicBezTo>
                    <a:pt x="3208" y="435"/>
                    <a:pt x="2304" y="186"/>
                    <a:pt x="1301" y="186"/>
                  </a:cubicBezTo>
                  <a:cubicBezTo>
                    <a:pt x="864" y="186"/>
                    <a:pt x="408" y="233"/>
                    <a:pt x="0" y="370"/>
                  </a:cubicBezTo>
                  <a:cubicBezTo>
                    <a:pt x="0" y="370"/>
                    <a:pt x="5" y="9776"/>
                    <a:pt x="572" y="11458"/>
                  </a:cubicBezTo>
                  <a:cubicBezTo>
                    <a:pt x="1047" y="12870"/>
                    <a:pt x="2226" y="12984"/>
                    <a:pt x="2592" y="12984"/>
                  </a:cubicBezTo>
                  <a:cubicBezTo>
                    <a:pt x="2662" y="12984"/>
                    <a:pt x="2703" y="12980"/>
                    <a:pt x="2703" y="12980"/>
                  </a:cubicBezTo>
                  <a:lnTo>
                    <a:pt x="3739" y="9839"/>
                  </a:lnTo>
                  <a:lnTo>
                    <a:pt x="4427" y="8703"/>
                  </a:lnTo>
                  <a:lnTo>
                    <a:pt x="4941" y="8248"/>
                  </a:lnTo>
                  <a:lnTo>
                    <a:pt x="9571" y="8354"/>
                  </a:lnTo>
                  <a:lnTo>
                    <a:pt x="8827"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1" name="Google Shape;561;p40"/>
            <p:cNvSpPr/>
            <p:nvPr/>
          </p:nvSpPr>
          <p:spPr>
            <a:xfrm>
              <a:off x="-4445250" y="3743913"/>
              <a:ext cx="135475" cy="381475"/>
            </a:xfrm>
            <a:custGeom>
              <a:avLst/>
              <a:gdLst/>
              <a:ahLst/>
              <a:cxnLst/>
              <a:rect l="l" t="t" r="r" b="b"/>
              <a:pathLst>
                <a:path w="5419" h="15259" extrusionOk="0">
                  <a:moveTo>
                    <a:pt x="2052" y="1"/>
                  </a:moveTo>
                  <a:cubicBezTo>
                    <a:pt x="1533" y="1"/>
                    <a:pt x="1008" y="90"/>
                    <a:pt x="586" y="354"/>
                  </a:cubicBezTo>
                  <a:cubicBezTo>
                    <a:pt x="586" y="354"/>
                    <a:pt x="0" y="11946"/>
                    <a:pt x="1914" y="15258"/>
                  </a:cubicBezTo>
                  <a:cubicBezTo>
                    <a:pt x="1914" y="15258"/>
                    <a:pt x="1916" y="15258"/>
                    <a:pt x="1920" y="15258"/>
                  </a:cubicBezTo>
                  <a:cubicBezTo>
                    <a:pt x="1993" y="15258"/>
                    <a:pt x="2751" y="15229"/>
                    <a:pt x="3235" y="14049"/>
                  </a:cubicBezTo>
                  <a:cubicBezTo>
                    <a:pt x="3742" y="12808"/>
                    <a:pt x="4661" y="9764"/>
                    <a:pt x="4661" y="9764"/>
                  </a:cubicBezTo>
                  <a:cubicBezTo>
                    <a:pt x="4661" y="9764"/>
                    <a:pt x="3051" y="8842"/>
                    <a:pt x="3035" y="5889"/>
                  </a:cubicBezTo>
                  <a:lnTo>
                    <a:pt x="3035" y="5889"/>
                  </a:lnTo>
                  <a:cubicBezTo>
                    <a:pt x="3633" y="6614"/>
                    <a:pt x="4750" y="8054"/>
                    <a:pt x="5103" y="9092"/>
                  </a:cubicBezTo>
                  <a:lnTo>
                    <a:pt x="5418" y="8738"/>
                  </a:lnTo>
                  <a:cubicBezTo>
                    <a:pt x="4981" y="7451"/>
                    <a:pt x="3522" y="5844"/>
                    <a:pt x="3047" y="5344"/>
                  </a:cubicBezTo>
                  <a:cubicBezTo>
                    <a:pt x="3059" y="5123"/>
                    <a:pt x="3080" y="4892"/>
                    <a:pt x="3111" y="4651"/>
                  </a:cubicBezTo>
                  <a:cubicBezTo>
                    <a:pt x="3617" y="707"/>
                    <a:pt x="4234" y="406"/>
                    <a:pt x="4234" y="406"/>
                  </a:cubicBezTo>
                  <a:cubicBezTo>
                    <a:pt x="4234" y="406"/>
                    <a:pt x="3157" y="1"/>
                    <a:pt x="20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2" name="Google Shape;562;p40"/>
            <p:cNvSpPr/>
            <p:nvPr/>
          </p:nvSpPr>
          <p:spPr>
            <a:xfrm>
              <a:off x="-4631800" y="3693938"/>
              <a:ext cx="572925" cy="238775"/>
            </a:xfrm>
            <a:custGeom>
              <a:avLst/>
              <a:gdLst/>
              <a:ahLst/>
              <a:cxnLst/>
              <a:rect l="l" t="t" r="r" b="b"/>
              <a:pathLst>
                <a:path w="22917" h="9551" extrusionOk="0">
                  <a:moveTo>
                    <a:pt x="5250" y="0"/>
                  </a:moveTo>
                  <a:cubicBezTo>
                    <a:pt x="5191" y="0"/>
                    <a:pt x="5138" y="2"/>
                    <a:pt x="5092" y="6"/>
                  </a:cubicBezTo>
                  <a:cubicBezTo>
                    <a:pt x="4823" y="28"/>
                    <a:pt x="4498" y="111"/>
                    <a:pt x="4149" y="244"/>
                  </a:cubicBezTo>
                  <a:cubicBezTo>
                    <a:pt x="2929" y="699"/>
                    <a:pt x="1387" y="1764"/>
                    <a:pt x="671" y="3079"/>
                  </a:cubicBezTo>
                  <a:cubicBezTo>
                    <a:pt x="0" y="4299"/>
                    <a:pt x="39" y="5727"/>
                    <a:pt x="1685" y="7083"/>
                  </a:cubicBezTo>
                  <a:cubicBezTo>
                    <a:pt x="4083" y="9055"/>
                    <a:pt x="11191" y="9498"/>
                    <a:pt x="16370" y="9547"/>
                  </a:cubicBezTo>
                  <a:cubicBezTo>
                    <a:pt x="16644" y="9549"/>
                    <a:pt x="16913" y="9550"/>
                    <a:pt x="17174" y="9550"/>
                  </a:cubicBezTo>
                  <a:cubicBezTo>
                    <a:pt x="17435" y="9550"/>
                    <a:pt x="17689" y="9549"/>
                    <a:pt x="17935" y="9547"/>
                  </a:cubicBezTo>
                  <a:cubicBezTo>
                    <a:pt x="18401" y="9547"/>
                    <a:pt x="18841" y="9541"/>
                    <a:pt x="19250" y="9534"/>
                  </a:cubicBezTo>
                  <a:cubicBezTo>
                    <a:pt x="21046" y="9506"/>
                    <a:pt x="22217" y="9442"/>
                    <a:pt x="22217" y="9442"/>
                  </a:cubicBezTo>
                  <a:lnTo>
                    <a:pt x="22916" y="3764"/>
                  </a:lnTo>
                  <a:cubicBezTo>
                    <a:pt x="22916" y="3764"/>
                    <a:pt x="21434" y="3393"/>
                    <a:pt x="19316" y="2882"/>
                  </a:cubicBezTo>
                  <a:cubicBezTo>
                    <a:pt x="14694" y="1772"/>
                    <a:pt x="7050" y="0"/>
                    <a:pt x="5250" y="0"/>
                  </a:cubicBezTo>
                  <a:close/>
                </a:path>
              </a:pathLst>
            </a:custGeom>
            <a:solidFill>
              <a:srgbClr val="F9CB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3" name="Google Shape;563;p40"/>
            <p:cNvSpPr/>
            <p:nvPr/>
          </p:nvSpPr>
          <p:spPr>
            <a:xfrm>
              <a:off x="-4631800" y="3770888"/>
              <a:ext cx="448650" cy="161825"/>
            </a:xfrm>
            <a:custGeom>
              <a:avLst/>
              <a:gdLst/>
              <a:ahLst/>
              <a:cxnLst/>
              <a:rect l="l" t="t" r="r" b="b"/>
              <a:pathLst>
                <a:path w="17946" h="6473" extrusionOk="0">
                  <a:moveTo>
                    <a:pt x="671" y="1"/>
                  </a:moveTo>
                  <a:cubicBezTo>
                    <a:pt x="0" y="1221"/>
                    <a:pt x="39" y="2650"/>
                    <a:pt x="1684" y="4006"/>
                  </a:cubicBezTo>
                  <a:cubicBezTo>
                    <a:pt x="4083" y="5977"/>
                    <a:pt x="11191" y="6420"/>
                    <a:pt x="16370" y="6470"/>
                  </a:cubicBezTo>
                  <a:cubicBezTo>
                    <a:pt x="16644" y="6472"/>
                    <a:pt x="16913" y="6472"/>
                    <a:pt x="17174" y="6472"/>
                  </a:cubicBezTo>
                  <a:cubicBezTo>
                    <a:pt x="17435" y="6472"/>
                    <a:pt x="17689" y="6472"/>
                    <a:pt x="17935" y="6470"/>
                  </a:cubicBezTo>
                  <a:lnTo>
                    <a:pt x="17946" y="6061"/>
                  </a:lnTo>
                  <a:cubicBezTo>
                    <a:pt x="17946" y="6061"/>
                    <a:pt x="17352" y="5991"/>
                    <a:pt x="16398" y="5875"/>
                  </a:cubicBezTo>
                  <a:cubicBezTo>
                    <a:pt x="12808" y="5435"/>
                    <a:pt x="4114" y="4331"/>
                    <a:pt x="2597" y="3733"/>
                  </a:cubicBezTo>
                  <a:cubicBezTo>
                    <a:pt x="1213" y="3188"/>
                    <a:pt x="797" y="1116"/>
                    <a:pt x="671"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4" name="Google Shape;564;p40"/>
            <p:cNvSpPr/>
            <p:nvPr/>
          </p:nvSpPr>
          <p:spPr>
            <a:xfrm>
              <a:off x="-4528075" y="3693938"/>
              <a:ext cx="379200" cy="238775"/>
            </a:xfrm>
            <a:custGeom>
              <a:avLst/>
              <a:gdLst/>
              <a:ahLst/>
              <a:cxnLst/>
              <a:rect l="l" t="t" r="r" b="b"/>
              <a:pathLst>
                <a:path w="15168" h="9551" extrusionOk="0">
                  <a:moveTo>
                    <a:pt x="1101" y="0"/>
                  </a:moveTo>
                  <a:cubicBezTo>
                    <a:pt x="1042" y="0"/>
                    <a:pt x="989" y="2"/>
                    <a:pt x="943" y="6"/>
                  </a:cubicBezTo>
                  <a:cubicBezTo>
                    <a:pt x="674" y="27"/>
                    <a:pt x="349" y="111"/>
                    <a:pt x="0" y="244"/>
                  </a:cubicBezTo>
                  <a:cubicBezTo>
                    <a:pt x="3316" y="870"/>
                    <a:pt x="10670" y="2296"/>
                    <a:pt x="12546" y="2966"/>
                  </a:cubicBezTo>
                  <a:lnTo>
                    <a:pt x="12249" y="8953"/>
                  </a:lnTo>
                  <a:lnTo>
                    <a:pt x="12221" y="9547"/>
                  </a:lnTo>
                  <a:cubicBezTo>
                    <a:pt x="12495" y="9549"/>
                    <a:pt x="12764" y="9550"/>
                    <a:pt x="13025" y="9550"/>
                  </a:cubicBezTo>
                  <a:cubicBezTo>
                    <a:pt x="13286" y="9550"/>
                    <a:pt x="13540" y="9549"/>
                    <a:pt x="13786" y="9547"/>
                  </a:cubicBezTo>
                  <a:cubicBezTo>
                    <a:pt x="14252" y="9547"/>
                    <a:pt x="14692" y="9541"/>
                    <a:pt x="15101" y="9534"/>
                  </a:cubicBezTo>
                  <a:lnTo>
                    <a:pt x="15167" y="2883"/>
                  </a:lnTo>
                  <a:lnTo>
                    <a:pt x="15167" y="2882"/>
                  </a:lnTo>
                  <a:cubicBezTo>
                    <a:pt x="10545" y="1772"/>
                    <a:pt x="2901" y="0"/>
                    <a:pt x="1101"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5" name="Google Shape;565;p40"/>
            <p:cNvSpPr/>
            <p:nvPr/>
          </p:nvSpPr>
          <p:spPr>
            <a:xfrm>
              <a:off x="-4211900" y="3742488"/>
              <a:ext cx="246400" cy="330100"/>
            </a:xfrm>
            <a:custGeom>
              <a:avLst/>
              <a:gdLst/>
              <a:ahLst/>
              <a:cxnLst/>
              <a:rect l="l" t="t" r="r" b="b"/>
              <a:pathLst>
                <a:path w="9856" h="13204" extrusionOk="0">
                  <a:moveTo>
                    <a:pt x="1049" y="1"/>
                  </a:moveTo>
                  <a:lnTo>
                    <a:pt x="965" y="676"/>
                  </a:lnTo>
                  <a:lnTo>
                    <a:pt x="0" y="8321"/>
                  </a:lnTo>
                  <a:lnTo>
                    <a:pt x="4631" y="8385"/>
                  </a:lnTo>
                  <a:lnTo>
                    <a:pt x="4770" y="8518"/>
                  </a:lnTo>
                  <a:lnTo>
                    <a:pt x="5128" y="8860"/>
                  </a:lnTo>
                  <a:lnTo>
                    <a:pt x="5774" y="10020"/>
                  </a:lnTo>
                  <a:lnTo>
                    <a:pt x="6392" y="12149"/>
                  </a:lnTo>
                  <a:lnTo>
                    <a:pt x="6392" y="12152"/>
                  </a:lnTo>
                  <a:lnTo>
                    <a:pt x="6696" y="13193"/>
                  </a:lnTo>
                  <a:cubicBezTo>
                    <a:pt x="6696" y="13193"/>
                    <a:pt x="6724" y="13197"/>
                    <a:pt x="6770" y="13200"/>
                  </a:cubicBezTo>
                  <a:cubicBezTo>
                    <a:pt x="6798" y="13202"/>
                    <a:pt x="6833" y="13203"/>
                    <a:pt x="6874" y="13203"/>
                  </a:cubicBezTo>
                  <a:cubicBezTo>
                    <a:pt x="7300" y="13203"/>
                    <a:pt x="8380" y="13069"/>
                    <a:pt x="8881" y="11754"/>
                  </a:cubicBezTo>
                  <a:cubicBezTo>
                    <a:pt x="9510" y="10094"/>
                    <a:pt x="9856" y="693"/>
                    <a:pt x="9856" y="693"/>
                  </a:cubicBezTo>
                  <a:cubicBezTo>
                    <a:pt x="9380" y="515"/>
                    <a:pt x="8833" y="458"/>
                    <a:pt x="8327" y="458"/>
                  </a:cubicBezTo>
                  <a:cubicBezTo>
                    <a:pt x="7422" y="458"/>
                    <a:pt x="6648" y="640"/>
                    <a:pt x="6648" y="640"/>
                  </a:cubicBezTo>
                  <a:lnTo>
                    <a:pt x="5980" y="671"/>
                  </a:lnTo>
                  <a:lnTo>
                    <a:pt x="1049"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6" name="Google Shape;566;p40"/>
            <p:cNvSpPr/>
            <p:nvPr/>
          </p:nvSpPr>
          <p:spPr>
            <a:xfrm>
              <a:off x="-4187775" y="3742488"/>
              <a:ext cx="222275" cy="330100"/>
            </a:xfrm>
            <a:custGeom>
              <a:avLst/>
              <a:gdLst/>
              <a:ahLst/>
              <a:cxnLst/>
              <a:rect l="l" t="t" r="r" b="b"/>
              <a:pathLst>
                <a:path w="8891" h="13204" extrusionOk="0">
                  <a:moveTo>
                    <a:pt x="84" y="1"/>
                  </a:moveTo>
                  <a:lnTo>
                    <a:pt x="0" y="676"/>
                  </a:lnTo>
                  <a:lnTo>
                    <a:pt x="5340" y="1549"/>
                  </a:lnTo>
                  <a:lnTo>
                    <a:pt x="5836" y="5481"/>
                  </a:lnTo>
                  <a:cubicBezTo>
                    <a:pt x="5836" y="5481"/>
                    <a:pt x="4435" y="7445"/>
                    <a:pt x="3806" y="8518"/>
                  </a:cubicBezTo>
                  <a:lnTo>
                    <a:pt x="4163" y="8860"/>
                  </a:lnTo>
                  <a:lnTo>
                    <a:pt x="4809" y="10020"/>
                  </a:lnTo>
                  <a:lnTo>
                    <a:pt x="5427" y="12149"/>
                  </a:lnTo>
                  <a:lnTo>
                    <a:pt x="5427" y="12152"/>
                  </a:lnTo>
                  <a:lnTo>
                    <a:pt x="5805" y="13200"/>
                  </a:lnTo>
                  <a:cubicBezTo>
                    <a:pt x="5833" y="13202"/>
                    <a:pt x="5868" y="13203"/>
                    <a:pt x="5909" y="13203"/>
                  </a:cubicBezTo>
                  <a:cubicBezTo>
                    <a:pt x="6335" y="13203"/>
                    <a:pt x="7415" y="13069"/>
                    <a:pt x="7916" y="11754"/>
                  </a:cubicBezTo>
                  <a:cubicBezTo>
                    <a:pt x="8545" y="10094"/>
                    <a:pt x="8891" y="693"/>
                    <a:pt x="8891" y="693"/>
                  </a:cubicBezTo>
                  <a:cubicBezTo>
                    <a:pt x="8415" y="515"/>
                    <a:pt x="7868" y="458"/>
                    <a:pt x="7362" y="458"/>
                  </a:cubicBezTo>
                  <a:cubicBezTo>
                    <a:pt x="6457" y="458"/>
                    <a:pt x="5683" y="640"/>
                    <a:pt x="5683" y="640"/>
                  </a:cubicBezTo>
                  <a:lnTo>
                    <a:pt x="5015" y="671"/>
                  </a:lnTo>
                  <a:lnTo>
                    <a:pt x="84" y="1"/>
                  </a:ln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7" name="Google Shape;567;p40"/>
            <p:cNvSpPr/>
            <p:nvPr/>
          </p:nvSpPr>
          <p:spPr>
            <a:xfrm>
              <a:off x="-4087600" y="3749888"/>
              <a:ext cx="132475" cy="381425"/>
            </a:xfrm>
            <a:custGeom>
              <a:avLst/>
              <a:gdLst/>
              <a:ahLst/>
              <a:cxnLst/>
              <a:rect l="l" t="t" r="r" b="b"/>
              <a:pathLst>
                <a:path w="5299" h="15257" extrusionOk="0">
                  <a:moveTo>
                    <a:pt x="3510" y="0"/>
                  </a:moveTo>
                  <a:cubicBezTo>
                    <a:pt x="2468" y="0"/>
                    <a:pt x="1488" y="328"/>
                    <a:pt x="1488" y="328"/>
                  </a:cubicBezTo>
                  <a:cubicBezTo>
                    <a:pt x="1488" y="328"/>
                    <a:pt x="2094" y="653"/>
                    <a:pt x="2455" y="4612"/>
                  </a:cubicBezTo>
                  <a:cubicBezTo>
                    <a:pt x="2477" y="4855"/>
                    <a:pt x="2490" y="5085"/>
                    <a:pt x="2495" y="5306"/>
                  </a:cubicBezTo>
                  <a:cubicBezTo>
                    <a:pt x="2001" y="5790"/>
                    <a:pt x="485" y="7342"/>
                    <a:pt x="1" y="8612"/>
                  </a:cubicBezTo>
                  <a:lnTo>
                    <a:pt x="303" y="8978"/>
                  </a:lnTo>
                  <a:cubicBezTo>
                    <a:pt x="692" y="7952"/>
                    <a:pt x="1861" y="6554"/>
                    <a:pt x="2486" y="5851"/>
                  </a:cubicBezTo>
                  <a:lnTo>
                    <a:pt x="2486" y="5851"/>
                  </a:lnTo>
                  <a:cubicBezTo>
                    <a:pt x="2363" y="8802"/>
                    <a:pt x="719" y="9664"/>
                    <a:pt x="719" y="9664"/>
                  </a:cubicBezTo>
                  <a:cubicBezTo>
                    <a:pt x="719" y="9664"/>
                    <a:pt x="1527" y="12740"/>
                    <a:pt x="1990" y="14000"/>
                  </a:cubicBezTo>
                  <a:cubicBezTo>
                    <a:pt x="2451" y="15254"/>
                    <a:pt x="3260" y="15256"/>
                    <a:pt x="3265" y="15256"/>
                  </a:cubicBezTo>
                  <a:cubicBezTo>
                    <a:pt x="3265" y="15256"/>
                    <a:pt x="3265" y="15256"/>
                    <a:pt x="3265" y="15256"/>
                  </a:cubicBezTo>
                  <a:cubicBezTo>
                    <a:pt x="5298" y="12016"/>
                    <a:pt x="5135" y="409"/>
                    <a:pt x="5135" y="409"/>
                  </a:cubicBezTo>
                  <a:cubicBezTo>
                    <a:pt x="4677" y="100"/>
                    <a:pt x="4084" y="0"/>
                    <a:pt x="351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8" name="Google Shape;568;p40"/>
            <p:cNvSpPr/>
            <p:nvPr/>
          </p:nvSpPr>
          <p:spPr>
            <a:xfrm>
              <a:off x="-3836400" y="3330988"/>
              <a:ext cx="322450" cy="368750"/>
            </a:xfrm>
            <a:custGeom>
              <a:avLst/>
              <a:gdLst/>
              <a:ahLst/>
              <a:cxnLst/>
              <a:rect l="l" t="t" r="r" b="b"/>
              <a:pathLst>
                <a:path w="12898" h="14750" extrusionOk="0">
                  <a:moveTo>
                    <a:pt x="4400" y="1"/>
                  </a:moveTo>
                  <a:cubicBezTo>
                    <a:pt x="2929" y="1093"/>
                    <a:pt x="1450" y="2174"/>
                    <a:pt x="0" y="3294"/>
                  </a:cubicBezTo>
                  <a:lnTo>
                    <a:pt x="7181" y="10627"/>
                  </a:lnTo>
                  <a:lnTo>
                    <a:pt x="7191" y="10638"/>
                  </a:lnTo>
                  <a:cubicBezTo>
                    <a:pt x="7191" y="10638"/>
                    <a:pt x="7672" y="13688"/>
                    <a:pt x="8089" y="13764"/>
                  </a:cubicBezTo>
                  <a:cubicBezTo>
                    <a:pt x="8104" y="13767"/>
                    <a:pt x="8118" y="13768"/>
                    <a:pt x="8133" y="13768"/>
                  </a:cubicBezTo>
                  <a:cubicBezTo>
                    <a:pt x="8524" y="13768"/>
                    <a:pt x="8770" y="12796"/>
                    <a:pt x="8770" y="12796"/>
                  </a:cubicBezTo>
                  <a:cubicBezTo>
                    <a:pt x="8770" y="12796"/>
                    <a:pt x="10329" y="14749"/>
                    <a:pt x="10766" y="14749"/>
                  </a:cubicBezTo>
                  <a:cubicBezTo>
                    <a:pt x="10791" y="14749"/>
                    <a:pt x="10812" y="14743"/>
                    <a:pt x="10830" y="14730"/>
                  </a:cubicBezTo>
                  <a:cubicBezTo>
                    <a:pt x="11147" y="14483"/>
                    <a:pt x="10209" y="12884"/>
                    <a:pt x="10209" y="12884"/>
                  </a:cubicBezTo>
                  <a:lnTo>
                    <a:pt x="10209" y="12884"/>
                  </a:lnTo>
                  <a:cubicBezTo>
                    <a:pt x="10209" y="12884"/>
                    <a:pt x="11524" y="13923"/>
                    <a:pt x="11951" y="13923"/>
                  </a:cubicBezTo>
                  <a:cubicBezTo>
                    <a:pt x="12001" y="13923"/>
                    <a:pt x="12039" y="13909"/>
                    <a:pt x="12061" y="13877"/>
                  </a:cubicBezTo>
                  <a:cubicBezTo>
                    <a:pt x="12274" y="13574"/>
                    <a:pt x="10948" y="11883"/>
                    <a:pt x="10948" y="11883"/>
                  </a:cubicBezTo>
                  <a:lnTo>
                    <a:pt x="10948" y="11883"/>
                  </a:lnTo>
                  <a:cubicBezTo>
                    <a:pt x="11377" y="12253"/>
                    <a:pt x="12296" y="12600"/>
                    <a:pt x="12697" y="12600"/>
                  </a:cubicBezTo>
                  <a:cubicBezTo>
                    <a:pt x="12823" y="12600"/>
                    <a:pt x="12897" y="12566"/>
                    <a:pt x="12892" y="12489"/>
                  </a:cubicBezTo>
                  <a:cubicBezTo>
                    <a:pt x="12867" y="12164"/>
                    <a:pt x="11346" y="10879"/>
                    <a:pt x="11346" y="10879"/>
                  </a:cubicBezTo>
                  <a:lnTo>
                    <a:pt x="11346" y="10879"/>
                  </a:lnTo>
                  <a:cubicBezTo>
                    <a:pt x="11346" y="10879"/>
                    <a:pt x="11996" y="11064"/>
                    <a:pt x="12385" y="11064"/>
                  </a:cubicBezTo>
                  <a:cubicBezTo>
                    <a:pt x="12615" y="11064"/>
                    <a:pt x="12755" y="10999"/>
                    <a:pt x="12616" y="10795"/>
                  </a:cubicBezTo>
                  <a:cubicBezTo>
                    <a:pt x="12244" y="10243"/>
                    <a:pt x="9584" y="8520"/>
                    <a:pt x="9584" y="8520"/>
                  </a:cubicBezTo>
                  <a:lnTo>
                    <a:pt x="9585" y="8519"/>
                  </a:lnTo>
                  <a:cubicBezTo>
                    <a:pt x="9585" y="8498"/>
                    <a:pt x="9393" y="8197"/>
                    <a:pt x="9381" y="8179"/>
                  </a:cubicBezTo>
                  <a:cubicBezTo>
                    <a:pt x="7901" y="5671"/>
                    <a:pt x="6396" y="3174"/>
                    <a:pt x="4848" y="707"/>
                  </a:cubicBezTo>
                  <a:cubicBezTo>
                    <a:pt x="4701" y="470"/>
                    <a:pt x="4550" y="235"/>
                    <a:pt x="4400" y="1"/>
                  </a:cubicBezTo>
                  <a:close/>
                </a:path>
              </a:pathLst>
            </a:custGeom>
            <a:solidFill>
              <a:srgbClr val="F9CB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9" name="Google Shape;569;p40"/>
            <p:cNvSpPr/>
            <p:nvPr/>
          </p:nvSpPr>
          <p:spPr>
            <a:xfrm>
              <a:off x="-3836400" y="3330988"/>
              <a:ext cx="179800" cy="265925"/>
            </a:xfrm>
            <a:custGeom>
              <a:avLst/>
              <a:gdLst/>
              <a:ahLst/>
              <a:cxnLst/>
              <a:rect l="l" t="t" r="r" b="b"/>
              <a:pathLst>
                <a:path w="7192" h="10637" extrusionOk="0">
                  <a:moveTo>
                    <a:pt x="4400" y="1"/>
                  </a:moveTo>
                  <a:cubicBezTo>
                    <a:pt x="2929" y="1093"/>
                    <a:pt x="1450" y="2174"/>
                    <a:pt x="0" y="3294"/>
                  </a:cubicBezTo>
                  <a:lnTo>
                    <a:pt x="7191" y="10637"/>
                  </a:lnTo>
                  <a:lnTo>
                    <a:pt x="7191" y="10637"/>
                  </a:lnTo>
                  <a:lnTo>
                    <a:pt x="1660" y="3239"/>
                  </a:lnTo>
                  <a:lnTo>
                    <a:pt x="4848" y="707"/>
                  </a:lnTo>
                  <a:cubicBezTo>
                    <a:pt x="4701" y="470"/>
                    <a:pt x="4550" y="235"/>
                    <a:pt x="4400"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0" name="Google Shape;570;p40"/>
            <p:cNvSpPr/>
            <p:nvPr/>
          </p:nvSpPr>
          <p:spPr>
            <a:xfrm>
              <a:off x="-4609675" y="2585213"/>
              <a:ext cx="211525" cy="430600"/>
            </a:xfrm>
            <a:custGeom>
              <a:avLst/>
              <a:gdLst/>
              <a:ahLst/>
              <a:cxnLst/>
              <a:rect l="l" t="t" r="r" b="b"/>
              <a:pathLst>
                <a:path w="8461" h="17224" extrusionOk="0">
                  <a:moveTo>
                    <a:pt x="3317" y="1"/>
                  </a:moveTo>
                  <a:cubicBezTo>
                    <a:pt x="3310" y="1"/>
                    <a:pt x="3304" y="2"/>
                    <a:pt x="3297" y="3"/>
                  </a:cubicBezTo>
                  <a:cubicBezTo>
                    <a:pt x="2905" y="94"/>
                    <a:pt x="3087" y="1939"/>
                    <a:pt x="3087" y="1939"/>
                  </a:cubicBezTo>
                  <a:cubicBezTo>
                    <a:pt x="3087" y="1939"/>
                    <a:pt x="2228" y="249"/>
                    <a:pt x="1871" y="249"/>
                  </a:cubicBezTo>
                  <a:cubicBezTo>
                    <a:pt x="1853" y="249"/>
                    <a:pt x="1836" y="253"/>
                    <a:pt x="1821" y="262"/>
                  </a:cubicBezTo>
                  <a:cubicBezTo>
                    <a:pt x="1501" y="446"/>
                    <a:pt x="1996" y="2539"/>
                    <a:pt x="1996" y="2539"/>
                  </a:cubicBezTo>
                  <a:cubicBezTo>
                    <a:pt x="1728" y="1948"/>
                    <a:pt x="864" y="1116"/>
                    <a:pt x="573" y="1116"/>
                  </a:cubicBezTo>
                  <a:cubicBezTo>
                    <a:pt x="531" y="1116"/>
                    <a:pt x="500" y="1134"/>
                    <a:pt x="486" y="1173"/>
                  </a:cubicBezTo>
                  <a:cubicBezTo>
                    <a:pt x="372" y="1479"/>
                    <a:pt x="1214" y="3283"/>
                    <a:pt x="1214" y="3283"/>
                  </a:cubicBezTo>
                  <a:cubicBezTo>
                    <a:pt x="1214" y="3283"/>
                    <a:pt x="441" y="2620"/>
                    <a:pt x="138" y="2620"/>
                  </a:cubicBezTo>
                  <a:cubicBezTo>
                    <a:pt x="49" y="2620"/>
                    <a:pt x="0" y="2678"/>
                    <a:pt x="25" y="2827"/>
                  </a:cubicBezTo>
                  <a:cubicBezTo>
                    <a:pt x="132" y="3483"/>
                    <a:pt x="1825" y="6163"/>
                    <a:pt x="1825" y="6163"/>
                  </a:cubicBezTo>
                  <a:lnTo>
                    <a:pt x="1825" y="6164"/>
                  </a:lnTo>
                  <a:lnTo>
                    <a:pt x="1823" y="6164"/>
                  </a:lnTo>
                  <a:cubicBezTo>
                    <a:pt x="1823" y="6164"/>
                    <a:pt x="1823" y="6167"/>
                    <a:pt x="1821" y="6170"/>
                  </a:cubicBezTo>
                  <a:cubicBezTo>
                    <a:pt x="1818" y="6217"/>
                    <a:pt x="1861" y="6536"/>
                    <a:pt x="1865" y="6557"/>
                  </a:cubicBezTo>
                  <a:cubicBezTo>
                    <a:pt x="2222" y="10119"/>
                    <a:pt x="2626" y="13679"/>
                    <a:pt x="3114" y="17224"/>
                  </a:cubicBezTo>
                  <a:cubicBezTo>
                    <a:pt x="4464" y="16718"/>
                    <a:pt x="5861" y="16338"/>
                    <a:pt x="7199" y="15802"/>
                  </a:cubicBezTo>
                  <a:cubicBezTo>
                    <a:pt x="7624" y="15631"/>
                    <a:pt x="8042" y="15452"/>
                    <a:pt x="8461" y="15272"/>
                  </a:cubicBezTo>
                  <a:lnTo>
                    <a:pt x="8126" y="14333"/>
                  </a:lnTo>
                  <a:lnTo>
                    <a:pt x="4885" y="5242"/>
                  </a:lnTo>
                  <a:cubicBezTo>
                    <a:pt x="4886" y="5238"/>
                    <a:pt x="5727" y="2272"/>
                    <a:pt x="5380" y="2029"/>
                  </a:cubicBezTo>
                  <a:cubicBezTo>
                    <a:pt x="5336" y="1998"/>
                    <a:pt x="5287" y="1984"/>
                    <a:pt x="5234" y="1984"/>
                  </a:cubicBezTo>
                  <a:cubicBezTo>
                    <a:pt x="4872" y="1984"/>
                    <a:pt x="4356" y="2623"/>
                    <a:pt x="4356" y="2623"/>
                  </a:cubicBezTo>
                  <a:cubicBezTo>
                    <a:pt x="4356" y="2623"/>
                    <a:pt x="3711" y="1"/>
                    <a:pt x="3317" y="1"/>
                  </a:cubicBezTo>
                  <a:close/>
                </a:path>
              </a:pathLst>
            </a:custGeom>
            <a:solidFill>
              <a:srgbClr val="F9CB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1" name="Google Shape;571;p40"/>
            <p:cNvSpPr/>
            <p:nvPr/>
          </p:nvSpPr>
          <p:spPr>
            <a:xfrm>
              <a:off x="-4564250" y="2739313"/>
              <a:ext cx="166100" cy="276500"/>
            </a:xfrm>
            <a:custGeom>
              <a:avLst/>
              <a:gdLst/>
              <a:ahLst/>
              <a:cxnLst/>
              <a:rect l="l" t="t" r="r" b="b"/>
              <a:pathLst>
                <a:path w="6644" h="11060" extrusionOk="0">
                  <a:moveTo>
                    <a:pt x="7" y="0"/>
                  </a:moveTo>
                  <a:cubicBezTo>
                    <a:pt x="7" y="0"/>
                    <a:pt x="7" y="3"/>
                    <a:pt x="4" y="6"/>
                  </a:cubicBezTo>
                  <a:cubicBezTo>
                    <a:pt x="1" y="53"/>
                    <a:pt x="45" y="373"/>
                    <a:pt x="49" y="393"/>
                  </a:cubicBezTo>
                  <a:cubicBezTo>
                    <a:pt x="406" y="3955"/>
                    <a:pt x="809" y="7515"/>
                    <a:pt x="1297" y="11060"/>
                  </a:cubicBezTo>
                  <a:cubicBezTo>
                    <a:pt x="2647" y="10554"/>
                    <a:pt x="4044" y="10174"/>
                    <a:pt x="5382" y="9638"/>
                  </a:cubicBezTo>
                  <a:cubicBezTo>
                    <a:pt x="5807" y="9467"/>
                    <a:pt x="6225" y="9288"/>
                    <a:pt x="6644" y="9108"/>
                  </a:cubicBezTo>
                  <a:lnTo>
                    <a:pt x="6309" y="8170"/>
                  </a:lnTo>
                  <a:lnTo>
                    <a:pt x="2445" y="9030"/>
                  </a:lnTo>
                  <a:lnTo>
                    <a:pt x="7" y="0"/>
                  </a:lnTo>
                  <a:close/>
                </a:path>
              </a:pathLst>
            </a:custGeom>
            <a:solidFill>
              <a:srgbClr val="F9CB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2" name="Google Shape;572;p40"/>
            <p:cNvSpPr/>
            <p:nvPr/>
          </p:nvSpPr>
          <p:spPr>
            <a:xfrm>
              <a:off x="-4329500" y="2954488"/>
              <a:ext cx="285075" cy="221600"/>
            </a:xfrm>
            <a:custGeom>
              <a:avLst/>
              <a:gdLst/>
              <a:ahLst/>
              <a:cxnLst/>
              <a:rect l="l" t="t" r="r" b="b"/>
              <a:pathLst>
                <a:path w="11403" h="8864" extrusionOk="0">
                  <a:moveTo>
                    <a:pt x="2273" y="1"/>
                  </a:moveTo>
                  <a:cubicBezTo>
                    <a:pt x="2273" y="1"/>
                    <a:pt x="1463" y="4860"/>
                    <a:pt x="0" y="6174"/>
                  </a:cubicBezTo>
                  <a:lnTo>
                    <a:pt x="1" y="6174"/>
                  </a:lnTo>
                  <a:lnTo>
                    <a:pt x="10978" y="8863"/>
                  </a:lnTo>
                  <a:cubicBezTo>
                    <a:pt x="10288" y="7021"/>
                    <a:pt x="11402" y="4024"/>
                    <a:pt x="11402" y="4024"/>
                  </a:cubicBezTo>
                  <a:lnTo>
                    <a:pt x="2273" y="1"/>
                  </a:lnTo>
                  <a:close/>
                </a:path>
              </a:pathLst>
            </a:custGeom>
            <a:solidFill>
              <a:srgbClr val="F9CB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3" name="Google Shape;573;p40"/>
            <p:cNvSpPr/>
            <p:nvPr/>
          </p:nvSpPr>
          <p:spPr>
            <a:xfrm>
              <a:off x="-4277050" y="2969188"/>
              <a:ext cx="225100" cy="141550"/>
            </a:xfrm>
            <a:custGeom>
              <a:avLst/>
              <a:gdLst/>
              <a:ahLst/>
              <a:cxnLst/>
              <a:rect l="l" t="t" r="r" b="b"/>
              <a:pathLst>
                <a:path w="9004" h="5662" extrusionOk="0">
                  <a:moveTo>
                    <a:pt x="66" y="0"/>
                  </a:moveTo>
                  <a:cubicBezTo>
                    <a:pt x="45" y="95"/>
                    <a:pt x="24" y="202"/>
                    <a:pt x="0" y="317"/>
                  </a:cubicBezTo>
                  <a:cubicBezTo>
                    <a:pt x="1550" y="2446"/>
                    <a:pt x="3773" y="4164"/>
                    <a:pt x="6799" y="5124"/>
                  </a:cubicBezTo>
                  <a:cubicBezTo>
                    <a:pt x="7473" y="5336"/>
                    <a:pt x="8120" y="5517"/>
                    <a:pt x="8747" y="5662"/>
                  </a:cubicBezTo>
                  <a:cubicBezTo>
                    <a:pt x="8814" y="5206"/>
                    <a:pt x="8912" y="4778"/>
                    <a:pt x="9003" y="4423"/>
                  </a:cubicBezTo>
                  <a:cubicBezTo>
                    <a:pt x="8035" y="4249"/>
                    <a:pt x="7007" y="3992"/>
                    <a:pt x="5913" y="3647"/>
                  </a:cubicBezTo>
                  <a:cubicBezTo>
                    <a:pt x="3461" y="2866"/>
                    <a:pt x="1531" y="1593"/>
                    <a:pt x="66"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4" name="Google Shape;574;p40"/>
            <p:cNvSpPr/>
            <p:nvPr/>
          </p:nvSpPr>
          <p:spPr>
            <a:xfrm>
              <a:off x="-4551150" y="2958938"/>
              <a:ext cx="839650" cy="654050"/>
            </a:xfrm>
            <a:custGeom>
              <a:avLst/>
              <a:gdLst/>
              <a:ahLst/>
              <a:cxnLst/>
              <a:rect l="l" t="t" r="r" b="b"/>
              <a:pathLst>
                <a:path w="33586" h="26162" extrusionOk="0">
                  <a:moveTo>
                    <a:pt x="6500" y="0"/>
                  </a:moveTo>
                  <a:lnTo>
                    <a:pt x="1036" y="1985"/>
                  </a:lnTo>
                  <a:lnTo>
                    <a:pt x="0" y="2363"/>
                  </a:lnTo>
                  <a:cubicBezTo>
                    <a:pt x="0" y="2363"/>
                    <a:pt x="1279" y="8864"/>
                    <a:pt x="3642" y="12309"/>
                  </a:cubicBezTo>
                  <a:lnTo>
                    <a:pt x="4234" y="25309"/>
                  </a:lnTo>
                  <a:cubicBezTo>
                    <a:pt x="4234" y="25309"/>
                    <a:pt x="8977" y="26162"/>
                    <a:pt x="14736" y="26162"/>
                  </a:cubicBezTo>
                  <a:cubicBezTo>
                    <a:pt x="18366" y="26162"/>
                    <a:pt x="22400" y="25823"/>
                    <a:pt x="25904" y="24718"/>
                  </a:cubicBezTo>
                  <a:lnTo>
                    <a:pt x="25803" y="15855"/>
                  </a:lnTo>
                  <a:lnTo>
                    <a:pt x="28167" y="18614"/>
                  </a:lnTo>
                  <a:lnTo>
                    <a:pt x="33585" y="14575"/>
                  </a:lnTo>
                  <a:cubicBezTo>
                    <a:pt x="33585" y="14575"/>
                    <a:pt x="33364" y="14150"/>
                    <a:pt x="32972" y="13485"/>
                  </a:cubicBezTo>
                  <a:cubicBezTo>
                    <a:pt x="31600" y="11171"/>
                    <a:pt x="28123" y="5962"/>
                    <a:pt x="24523" y="5808"/>
                  </a:cubicBezTo>
                  <a:cubicBezTo>
                    <a:pt x="20086" y="5622"/>
                    <a:pt x="19994" y="5433"/>
                    <a:pt x="19994" y="5416"/>
                  </a:cubicBezTo>
                  <a:cubicBezTo>
                    <a:pt x="19994" y="5416"/>
                    <a:pt x="17619" y="6541"/>
                    <a:pt x="14494" y="6541"/>
                  </a:cubicBezTo>
                  <a:cubicBezTo>
                    <a:pt x="12816" y="6541"/>
                    <a:pt x="10921" y="6216"/>
                    <a:pt x="9062" y="5217"/>
                  </a:cubicBezTo>
                  <a:lnTo>
                    <a:pt x="8075" y="5217"/>
                  </a:lnTo>
                  <a:lnTo>
                    <a:pt x="6500" y="0"/>
                  </a:ln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5" name="Google Shape;575;p40"/>
            <p:cNvSpPr/>
            <p:nvPr/>
          </p:nvSpPr>
          <p:spPr>
            <a:xfrm>
              <a:off x="-4551150" y="3008563"/>
              <a:ext cx="839650" cy="604425"/>
            </a:xfrm>
            <a:custGeom>
              <a:avLst/>
              <a:gdLst/>
              <a:ahLst/>
              <a:cxnLst/>
              <a:rect l="l" t="t" r="r" b="b"/>
              <a:pathLst>
                <a:path w="33586" h="24177" extrusionOk="0">
                  <a:moveTo>
                    <a:pt x="1036" y="0"/>
                  </a:moveTo>
                  <a:lnTo>
                    <a:pt x="0" y="378"/>
                  </a:lnTo>
                  <a:cubicBezTo>
                    <a:pt x="0" y="378"/>
                    <a:pt x="1279" y="6879"/>
                    <a:pt x="3642" y="10324"/>
                  </a:cubicBezTo>
                  <a:lnTo>
                    <a:pt x="4234" y="23324"/>
                  </a:lnTo>
                  <a:cubicBezTo>
                    <a:pt x="4234" y="23324"/>
                    <a:pt x="8977" y="24177"/>
                    <a:pt x="14736" y="24177"/>
                  </a:cubicBezTo>
                  <a:cubicBezTo>
                    <a:pt x="18366" y="24177"/>
                    <a:pt x="22400" y="23838"/>
                    <a:pt x="25904" y="22733"/>
                  </a:cubicBezTo>
                  <a:lnTo>
                    <a:pt x="25803" y="13870"/>
                  </a:lnTo>
                  <a:lnTo>
                    <a:pt x="28167" y="16629"/>
                  </a:lnTo>
                  <a:lnTo>
                    <a:pt x="33585" y="12590"/>
                  </a:lnTo>
                  <a:cubicBezTo>
                    <a:pt x="33585" y="12590"/>
                    <a:pt x="33364" y="12165"/>
                    <a:pt x="32971" y="11500"/>
                  </a:cubicBezTo>
                  <a:lnTo>
                    <a:pt x="27971" y="15250"/>
                  </a:lnTo>
                  <a:lnTo>
                    <a:pt x="25951" y="13131"/>
                  </a:lnTo>
                  <a:lnTo>
                    <a:pt x="25064" y="11556"/>
                  </a:lnTo>
                  <a:lnTo>
                    <a:pt x="25064" y="11556"/>
                  </a:lnTo>
                  <a:lnTo>
                    <a:pt x="25410" y="13380"/>
                  </a:lnTo>
                  <a:lnTo>
                    <a:pt x="25115" y="18893"/>
                  </a:lnTo>
                  <a:lnTo>
                    <a:pt x="23835" y="18254"/>
                  </a:lnTo>
                  <a:lnTo>
                    <a:pt x="22898" y="9390"/>
                  </a:lnTo>
                  <a:lnTo>
                    <a:pt x="6597" y="8846"/>
                  </a:lnTo>
                  <a:lnTo>
                    <a:pt x="6500" y="18254"/>
                  </a:lnTo>
                  <a:lnTo>
                    <a:pt x="4925" y="19631"/>
                  </a:lnTo>
                  <a:lnTo>
                    <a:pt x="4334" y="10620"/>
                  </a:lnTo>
                  <a:lnTo>
                    <a:pt x="5711" y="8651"/>
                  </a:lnTo>
                  <a:lnTo>
                    <a:pt x="4432" y="9636"/>
                  </a:lnTo>
                  <a:cubicBezTo>
                    <a:pt x="2493" y="6920"/>
                    <a:pt x="1409" y="1980"/>
                    <a:pt x="1036"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6" name="Google Shape;576;p40"/>
            <p:cNvSpPr/>
            <p:nvPr/>
          </p:nvSpPr>
          <p:spPr>
            <a:xfrm>
              <a:off x="-4631150" y="3249438"/>
              <a:ext cx="900550" cy="528175"/>
            </a:xfrm>
            <a:custGeom>
              <a:avLst/>
              <a:gdLst/>
              <a:ahLst/>
              <a:cxnLst/>
              <a:rect l="l" t="t" r="r" b="b"/>
              <a:pathLst>
                <a:path w="36022" h="21127" extrusionOk="0">
                  <a:moveTo>
                    <a:pt x="10292" y="1"/>
                  </a:moveTo>
                  <a:lnTo>
                    <a:pt x="10093" y="9063"/>
                  </a:lnTo>
                  <a:lnTo>
                    <a:pt x="6843" y="13297"/>
                  </a:lnTo>
                  <a:lnTo>
                    <a:pt x="0" y="21126"/>
                  </a:lnTo>
                  <a:lnTo>
                    <a:pt x="36021" y="18314"/>
                  </a:lnTo>
                  <a:cubicBezTo>
                    <a:pt x="35354" y="15453"/>
                    <a:pt x="26344" y="8767"/>
                    <a:pt x="26344" y="8767"/>
                  </a:cubicBezTo>
                  <a:lnTo>
                    <a:pt x="25458"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7" name="Google Shape;577;p40"/>
            <p:cNvSpPr/>
            <p:nvPr/>
          </p:nvSpPr>
          <p:spPr>
            <a:xfrm>
              <a:off x="-4631150" y="3249438"/>
              <a:ext cx="900550" cy="528175"/>
            </a:xfrm>
            <a:custGeom>
              <a:avLst/>
              <a:gdLst/>
              <a:ahLst/>
              <a:cxnLst/>
              <a:rect l="l" t="t" r="r" b="b"/>
              <a:pathLst>
                <a:path w="36022" h="21127" extrusionOk="0">
                  <a:moveTo>
                    <a:pt x="10292" y="1"/>
                  </a:moveTo>
                  <a:lnTo>
                    <a:pt x="10093" y="9063"/>
                  </a:lnTo>
                  <a:lnTo>
                    <a:pt x="6843" y="13297"/>
                  </a:lnTo>
                  <a:lnTo>
                    <a:pt x="0" y="21126"/>
                  </a:lnTo>
                  <a:lnTo>
                    <a:pt x="36021" y="18314"/>
                  </a:lnTo>
                  <a:cubicBezTo>
                    <a:pt x="35354" y="15453"/>
                    <a:pt x="26344" y="8767"/>
                    <a:pt x="26344" y="8767"/>
                  </a:cubicBezTo>
                  <a:lnTo>
                    <a:pt x="25458" y="1"/>
                  </a:lnTo>
                  <a:lnTo>
                    <a:pt x="24126" y="1"/>
                  </a:lnTo>
                  <a:lnTo>
                    <a:pt x="25115" y="8717"/>
                  </a:lnTo>
                  <a:lnTo>
                    <a:pt x="24179" y="8667"/>
                  </a:lnTo>
                  <a:lnTo>
                    <a:pt x="24179" y="8667"/>
                  </a:lnTo>
                  <a:lnTo>
                    <a:pt x="24867" y="9359"/>
                  </a:lnTo>
                  <a:lnTo>
                    <a:pt x="24081" y="9701"/>
                  </a:lnTo>
                  <a:lnTo>
                    <a:pt x="25115" y="9898"/>
                  </a:lnTo>
                  <a:lnTo>
                    <a:pt x="33287" y="16252"/>
                  </a:lnTo>
                  <a:cubicBezTo>
                    <a:pt x="33287" y="16252"/>
                    <a:pt x="33223" y="16248"/>
                    <a:pt x="33099" y="16248"/>
                  </a:cubicBezTo>
                  <a:cubicBezTo>
                    <a:pt x="32739" y="16248"/>
                    <a:pt x="31875" y="16277"/>
                    <a:pt x="30628" y="16497"/>
                  </a:cubicBezTo>
                  <a:cubicBezTo>
                    <a:pt x="30586" y="16504"/>
                    <a:pt x="30538" y="16508"/>
                    <a:pt x="30484" y="16508"/>
                  </a:cubicBezTo>
                  <a:cubicBezTo>
                    <a:pt x="28403" y="16508"/>
                    <a:pt x="17877" y="11081"/>
                    <a:pt x="17876" y="11081"/>
                  </a:cubicBezTo>
                  <a:lnTo>
                    <a:pt x="17876" y="11081"/>
                  </a:lnTo>
                  <a:cubicBezTo>
                    <a:pt x="17921" y="12227"/>
                    <a:pt x="20559" y="15034"/>
                    <a:pt x="20721" y="15208"/>
                  </a:cubicBezTo>
                  <a:lnTo>
                    <a:pt x="16940" y="11769"/>
                  </a:lnTo>
                  <a:lnTo>
                    <a:pt x="16940" y="11769"/>
                  </a:lnTo>
                  <a:cubicBezTo>
                    <a:pt x="17185" y="15315"/>
                    <a:pt x="21321" y="17531"/>
                    <a:pt x="21321" y="17531"/>
                  </a:cubicBezTo>
                  <a:lnTo>
                    <a:pt x="3643" y="19256"/>
                  </a:lnTo>
                  <a:lnTo>
                    <a:pt x="11671" y="10638"/>
                  </a:lnTo>
                  <a:lnTo>
                    <a:pt x="11080" y="10194"/>
                  </a:lnTo>
                  <a:lnTo>
                    <a:pt x="12162" y="9751"/>
                  </a:lnTo>
                  <a:lnTo>
                    <a:pt x="11376" y="9359"/>
                  </a:lnTo>
                  <a:lnTo>
                    <a:pt x="11278" y="1"/>
                  </a:ln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8" name="Google Shape;578;p40"/>
            <p:cNvSpPr/>
            <p:nvPr/>
          </p:nvSpPr>
          <p:spPr>
            <a:xfrm>
              <a:off x="-4596725" y="3271613"/>
              <a:ext cx="238675" cy="496150"/>
            </a:xfrm>
            <a:custGeom>
              <a:avLst/>
              <a:gdLst/>
              <a:ahLst/>
              <a:cxnLst/>
              <a:rect l="l" t="t" r="r" b="b"/>
              <a:pathLst>
                <a:path w="9547" h="19846" extrusionOk="0">
                  <a:moveTo>
                    <a:pt x="9456" y="0"/>
                  </a:moveTo>
                  <a:cubicBezTo>
                    <a:pt x="9406" y="1444"/>
                    <a:pt x="9364" y="2889"/>
                    <a:pt x="9339" y="4333"/>
                  </a:cubicBezTo>
                  <a:cubicBezTo>
                    <a:pt x="9307" y="5761"/>
                    <a:pt x="9284" y="7189"/>
                    <a:pt x="9273" y="8617"/>
                  </a:cubicBezTo>
                  <a:lnTo>
                    <a:pt x="9273" y="8617"/>
                  </a:lnTo>
                  <a:lnTo>
                    <a:pt x="6945" y="11368"/>
                  </a:lnTo>
                  <a:lnTo>
                    <a:pt x="4606" y="14174"/>
                  </a:lnTo>
                  <a:cubicBezTo>
                    <a:pt x="3825" y="15108"/>
                    <a:pt x="3062" y="16056"/>
                    <a:pt x="2288" y="16997"/>
                  </a:cubicBezTo>
                  <a:cubicBezTo>
                    <a:pt x="1519" y="17941"/>
                    <a:pt x="757" y="18891"/>
                    <a:pt x="1" y="19846"/>
                  </a:cubicBezTo>
                  <a:cubicBezTo>
                    <a:pt x="813" y="18937"/>
                    <a:pt x="1619" y="18025"/>
                    <a:pt x="2416" y="17105"/>
                  </a:cubicBezTo>
                  <a:cubicBezTo>
                    <a:pt x="3210" y="16182"/>
                    <a:pt x="4015" y="15268"/>
                    <a:pt x="4802" y="14339"/>
                  </a:cubicBezTo>
                  <a:lnTo>
                    <a:pt x="7166" y="11555"/>
                  </a:lnTo>
                  <a:lnTo>
                    <a:pt x="9510" y="8753"/>
                  </a:lnTo>
                  <a:cubicBezTo>
                    <a:pt x="9528" y="8730"/>
                    <a:pt x="9541" y="8700"/>
                    <a:pt x="9541" y="8668"/>
                  </a:cubicBezTo>
                  <a:cubicBezTo>
                    <a:pt x="9547" y="7224"/>
                    <a:pt x="9539" y="5778"/>
                    <a:pt x="9524" y="4334"/>
                  </a:cubicBezTo>
                  <a:cubicBezTo>
                    <a:pt x="9515" y="2890"/>
                    <a:pt x="9490" y="1444"/>
                    <a:pt x="9456"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9" name="Google Shape;579;p40"/>
            <p:cNvSpPr/>
            <p:nvPr/>
          </p:nvSpPr>
          <p:spPr>
            <a:xfrm>
              <a:off x="-4003300" y="3278988"/>
              <a:ext cx="256075" cy="418600"/>
            </a:xfrm>
            <a:custGeom>
              <a:avLst/>
              <a:gdLst/>
              <a:ahLst/>
              <a:cxnLst/>
              <a:rect l="l" t="t" r="r" b="b"/>
              <a:pathLst>
                <a:path w="10243" h="16744" extrusionOk="0">
                  <a:moveTo>
                    <a:pt x="0" y="0"/>
                  </a:moveTo>
                  <a:lnTo>
                    <a:pt x="0" y="0"/>
                  </a:lnTo>
                  <a:cubicBezTo>
                    <a:pt x="79" y="1342"/>
                    <a:pt x="169" y="2683"/>
                    <a:pt x="275" y="4022"/>
                  </a:cubicBezTo>
                  <a:lnTo>
                    <a:pt x="430" y="6031"/>
                  </a:lnTo>
                  <a:lnTo>
                    <a:pt x="604" y="8039"/>
                  </a:lnTo>
                  <a:cubicBezTo>
                    <a:pt x="607" y="8072"/>
                    <a:pt x="622" y="8104"/>
                    <a:pt x="647" y="8127"/>
                  </a:cubicBezTo>
                  <a:cubicBezTo>
                    <a:pt x="1438" y="8855"/>
                    <a:pt x="2219" y="9594"/>
                    <a:pt x="3017" y="10312"/>
                  </a:cubicBezTo>
                  <a:lnTo>
                    <a:pt x="5404" y="12479"/>
                  </a:lnTo>
                  <a:lnTo>
                    <a:pt x="7811" y="14625"/>
                  </a:lnTo>
                  <a:cubicBezTo>
                    <a:pt x="8616" y="15338"/>
                    <a:pt x="9427" y="16045"/>
                    <a:pt x="10243" y="16743"/>
                  </a:cubicBezTo>
                  <a:cubicBezTo>
                    <a:pt x="9475" y="15991"/>
                    <a:pt x="8702" y="15244"/>
                    <a:pt x="7922" y="14504"/>
                  </a:cubicBezTo>
                  <a:lnTo>
                    <a:pt x="5577" y="12291"/>
                  </a:lnTo>
                  <a:lnTo>
                    <a:pt x="3211" y="10100"/>
                  </a:lnTo>
                  <a:cubicBezTo>
                    <a:pt x="2439" y="9378"/>
                    <a:pt x="1650" y="8675"/>
                    <a:pt x="868" y="7963"/>
                  </a:cubicBezTo>
                  <a:lnTo>
                    <a:pt x="868" y="7963"/>
                  </a:lnTo>
                  <a:lnTo>
                    <a:pt x="678" y="6009"/>
                  </a:lnTo>
                  <a:lnTo>
                    <a:pt x="463" y="4005"/>
                  </a:lnTo>
                  <a:cubicBezTo>
                    <a:pt x="323" y="2668"/>
                    <a:pt x="167" y="1334"/>
                    <a:pt x="0"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0" name="Google Shape;580;p40"/>
            <p:cNvSpPr/>
            <p:nvPr/>
          </p:nvSpPr>
          <p:spPr>
            <a:xfrm>
              <a:off x="-4590550" y="3684038"/>
              <a:ext cx="844575" cy="67725"/>
            </a:xfrm>
            <a:custGeom>
              <a:avLst/>
              <a:gdLst/>
              <a:ahLst/>
              <a:cxnLst/>
              <a:rect l="l" t="t" r="r" b="b"/>
              <a:pathLst>
                <a:path w="33783" h="2709" extrusionOk="0">
                  <a:moveTo>
                    <a:pt x="33783" y="0"/>
                  </a:moveTo>
                  <a:lnTo>
                    <a:pt x="29554" y="266"/>
                  </a:lnTo>
                  <a:lnTo>
                    <a:pt x="25328" y="564"/>
                  </a:lnTo>
                  <a:lnTo>
                    <a:pt x="16879" y="1207"/>
                  </a:lnTo>
                  <a:lnTo>
                    <a:pt x="8436" y="1918"/>
                  </a:lnTo>
                  <a:cubicBezTo>
                    <a:pt x="5623" y="2168"/>
                    <a:pt x="2811" y="2422"/>
                    <a:pt x="0" y="2708"/>
                  </a:cubicBezTo>
                  <a:cubicBezTo>
                    <a:pt x="2820" y="2543"/>
                    <a:pt x="5637" y="2346"/>
                    <a:pt x="8455" y="2145"/>
                  </a:cubicBezTo>
                  <a:lnTo>
                    <a:pt x="16903" y="1502"/>
                  </a:lnTo>
                  <a:lnTo>
                    <a:pt x="25346" y="791"/>
                  </a:lnTo>
                  <a:lnTo>
                    <a:pt x="29565" y="411"/>
                  </a:lnTo>
                  <a:lnTo>
                    <a:pt x="33783" y="0"/>
                  </a:lnTo>
                  <a:close/>
                </a:path>
              </a:pathLst>
            </a:custGeom>
            <a:solidFill>
              <a:srgbClr val="361E10">
                <a:alpha val="293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1" name="Google Shape;581;p40"/>
            <p:cNvSpPr/>
            <p:nvPr/>
          </p:nvSpPr>
          <p:spPr>
            <a:xfrm>
              <a:off x="-4285250" y="3306588"/>
              <a:ext cx="205075" cy="194975"/>
            </a:xfrm>
            <a:custGeom>
              <a:avLst/>
              <a:gdLst/>
              <a:ahLst/>
              <a:cxnLst/>
              <a:rect l="l" t="t" r="r" b="b"/>
              <a:pathLst>
                <a:path w="8203" h="7799" extrusionOk="0">
                  <a:moveTo>
                    <a:pt x="8077" y="1"/>
                  </a:moveTo>
                  <a:lnTo>
                    <a:pt x="4007" y="54"/>
                  </a:lnTo>
                  <a:lnTo>
                    <a:pt x="0" y="127"/>
                  </a:lnTo>
                  <a:lnTo>
                    <a:pt x="1" y="127"/>
                  </a:lnTo>
                  <a:cubicBezTo>
                    <a:pt x="1" y="127"/>
                    <a:pt x="1" y="127"/>
                    <a:pt x="1" y="128"/>
                  </a:cubicBezTo>
                  <a:lnTo>
                    <a:pt x="1" y="128"/>
                  </a:lnTo>
                  <a:lnTo>
                    <a:pt x="0" y="127"/>
                  </a:lnTo>
                  <a:lnTo>
                    <a:pt x="0" y="127"/>
                  </a:lnTo>
                  <a:cubicBezTo>
                    <a:pt x="1" y="134"/>
                    <a:pt x="1" y="141"/>
                    <a:pt x="2" y="148"/>
                  </a:cubicBezTo>
                  <a:lnTo>
                    <a:pt x="2" y="148"/>
                  </a:lnTo>
                  <a:cubicBezTo>
                    <a:pt x="2" y="141"/>
                    <a:pt x="2" y="134"/>
                    <a:pt x="1" y="128"/>
                  </a:cubicBezTo>
                  <a:lnTo>
                    <a:pt x="1" y="128"/>
                  </a:lnTo>
                  <a:lnTo>
                    <a:pt x="4070" y="201"/>
                  </a:lnTo>
                  <a:lnTo>
                    <a:pt x="7946" y="251"/>
                  </a:lnTo>
                  <a:lnTo>
                    <a:pt x="7946" y="251"/>
                  </a:lnTo>
                  <a:cubicBezTo>
                    <a:pt x="7881" y="1770"/>
                    <a:pt x="7643" y="3307"/>
                    <a:pt x="7107" y="4725"/>
                  </a:cubicBezTo>
                  <a:cubicBezTo>
                    <a:pt x="6821" y="5443"/>
                    <a:pt x="6458" y="6147"/>
                    <a:pt x="5912" y="6682"/>
                  </a:cubicBezTo>
                  <a:cubicBezTo>
                    <a:pt x="5386" y="7213"/>
                    <a:pt x="4669" y="7535"/>
                    <a:pt x="3916" y="7535"/>
                  </a:cubicBezTo>
                  <a:cubicBezTo>
                    <a:pt x="3902" y="7535"/>
                    <a:pt x="3889" y="7535"/>
                    <a:pt x="3876" y="7535"/>
                  </a:cubicBezTo>
                  <a:cubicBezTo>
                    <a:pt x="3851" y="7535"/>
                    <a:pt x="3825" y="7535"/>
                    <a:pt x="3800" y="7535"/>
                  </a:cubicBezTo>
                  <a:cubicBezTo>
                    <a:pt x="3443" y="7535"/>
                    <a:pt x="3087" y="7487"/>
                    <a:pt x="2754" y="7372"/>
                  </a:cubicBezTo>
                  <a:cubicBezTo>
                    <a:pt x="2397" y="7248"/>
                    <a:pt x="2070" y="7048"/>
                    <a:pt x="1791" y="6790"/>
                  </a:cubicBezTo>
                  <a:cubicBezTo>
                    <a:pt x="1231" y="6269"/>
                    <a:pt x="886" y="5542"/>
                    <a:pt x="654" y="4801"/>
                  </a:cubicBezTo>
                  <a:cubicBezTo>
                    <a:pt x="202" y="3304"/>
                    <a:pt x="122" y="1714"/>
                    <a:pt x="2" y="148"/>
                  </a:cubicBezTo>
                  <a:lnTo>
                    <a:pt x="2" y="148"/>
                  </a:lnTo>
                  <a:cubicBezTo>
                    <a:pt x="44" y="1718"/>
                    <a:pt x="52" y="3312"/>
                    <a:pt x="484" y="4852"/>
                  </a:cubicBezTo>
                  <a:cubicBezTo>
                    <a:pt x="703" y="5615"/>
                    <a:pt x="1038" y="6381"/>
                    <a:pt x="1628" y="6960"/>
                  </a:cubicBezTo>
                  <a:cubicBezTo>
                    <a:pt x="1921" y="7249"/>
                    <a:pt x="2279" y="7475"/>
                    <a:pt x="2670" y="7611"/>
                  </a:cubicBezTo>
                  <a:cubicBezTo>
                    <a:pt x="3045" y="7745"/>
                    <a:pt x="3443" y="7799"/>
                    <a:pt x="3836" y="7799"/>
                  </a:cubicBezTo>
                  <a:cubicBezTo>
                    <a:pt x="3850" y="7799"/>
                    <a:pt x="3865" y="7798"/>
                    <a:pt x="3880" y="7798"/>
                  </a:cubicBezTo>
                  <a:cubicBezTo>
                    <a:pt x="4285" y="7796"/>
                    <a:pt x="4706" y="7733"/>
                    <a:pt x="5087" y="7568"/>
                  </a:cubicBezTo>
                  <a:cubicBezTo>
                    <a:pt x="5470" y="7409"/>
                    <a:pt x="5816" y="7170"/>
                    <a:pt x="6111" y="6885"/>
                  </a:cubicBezTo>
                  <a:cubicBezTo>
                    <a:pt x="6702" y="6309"/>
                    <a:pt x="7092" y="5576"/>
                    <a:pt x="7378" y="4829"/>
                  </a:cubicBezTo>
                  <a:cubicBezTo>
                    <a:pt x="7662" y="4076"/>
                    <a:pt x="7849" y="3295"/>
                    <a:pt x="7981" y="2509"/>
                  </a:cubicBezTo>
                  <a:cubicBezTo>
                    <a:pt x="8108" y="1721"/>
                    <a:pt x="8187" y="930"/>
                    <a:pt x="8203" y="129"/>
                  </a:cubicBezTo>
                  <a:lnTo>
                    <a:pt x="8203" y="124"/>
                  </a:lnTo>
                  <a:cubicBezTo>
                    <a:pt x="8203" y="56"/>
                    <a:pt x="8146" y="1"/>
                    <a:pt x="8077"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2" name="Google Shape;582;p40"/>
            <p:cNvSpPr/>
            <p:nvPr/>
          </p:nvSpPr>
          <p:spPr>
            <a:xfrm>
              <a:off x="-4177525" y="3535688"/>
              <a:ext cx="94350" cy="61850"/>
            </a:xfrm>
            <a:custGeom>
              <a:avLst/>
              <a:gdLst/>
              <a:ahLst/>
              <a:cxnLst/>
              <a:rect l="l" t="t" r="r" b="b"/>
              <a:pathLst>
                <a:path w="3774" h="2474" extrusionOk="0">
                  <a:moveTo>
                    <a:pt x="0" y="1"/>
                  </a:moveTo>
                  <a:cubicBezTo>
                    <a:pt x="462" y="612"/>
                    <a:pt x="1051" y="1119"/>
                    <a:pt x="1687" y="1541"/>
                  </a:cubicBezTo>
                  <a:cubicBezTo>
                    <a:pt x="2329" y="1958"/>
                    <a:pt x="3028" y="2295"/>
                    <a:pt x="3773" y="2474"/>
                  </a:cubicBezTo>
                  <a:cubicBezTo>
                    <a:pt x="3118" y="2079"/>
                    <a:pt x="2473" y="1709"/>
                    <a:pt x="1849" y="1294"/>
                  </a:cubicBezTo>
                  <a:cubicBezTo>
                    <a:pt x="1221" y="888"/>
                    <a:pt x="623" y="444"/>
                    <a:pt x="0"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3" name="Google Shape;583;p40"/>
            <p:cNvSpPr/>
            <p:nvPr/>
          </p:nvSpPr>
          <p:spPr>
            <a:xfrm>
              <a:off x="-4192600" y="3548938"/>
              <a:ext cx="120800" cy="139275"/>
            </a:xfrm>
            <a:custGeom>
              <a:avLst/>
              <a:gdLst/>
              <a:ahLst/>
              <a:cxnLst/>
              <a:rect l="l" t="t" r="r" b="b"/>
              <a:pathLst>
                <a:path w="4832" h="5571" extrusionOk="0">
                  <a:moveTo>
                    <a:pt x="1" y="0"/>
                  </a:moveTo>
                  <a:lnTo>
                    <a:pt x="1" y="1"/>
                  </a:lnTo>
                  <a:cubicBezTo>
                    <a:pt x="166" y="610"/>
                    <a:pt x="418" y="1194"/>
                    <a:pt x="724" y="1750"/>
                  </a:cubicBezTo>
                  <a:cubicBezTo>
                    <a:pt x="1027" y="2307"/>
                    <a:pt x="1400" y="2826"/>
                    <a:pt x="1813" y="3309"/>
                  </a:cubicBezTo>
                  <a:cubicBezTo>
                    <a:pt x="2231" y="3787"/>
                    <a:pt x="2693" y="4228"/>
                    <a:pt x="3202" y="4608"/>
                  </a:cubicBezTo>
                  <a:lnTo>
                    <a:pt x="3589" y="4883"/>
                  </a:lnTo>
                  <a:lnTo>
                    <a:pt x="3988" y="5140"/>
                  </a:lnTo>
                  <a:cubicBezTo>
                    <a:pt x="4265" y="5294"/>
                    <a:pt x="4541" y="5446"/>
                    <a:pt x="4831" y="5571"/>
                  </a:cubicBezTo>
                  <a:cubicBezTo>
                    <a:pt x="4703" y="5478"/>
                    <a:pt x="4575" y="5388"/>
                    <a:pt x="4445" y="5301"/>
                  </a:cubicBezTo>
                  <a:lnTo>
                    <a:pt x="4069" y="5020"/>
                  </a:lnTo>
                  <a:lnTo>
                    <a:pt x="3700" y="4733"/>
                  </a:lnTo>
                  <a:lnTo>
                    <a:pt x="3345" y="4432"/>
                  </a:lnTo>
                  <a:cubicBezTo>
                    <a:pt x="2881" y="4019"/>
                    <a:pt x="2439" y="3584"/>
                    <a:pt x="2036" y="3115"/>
                  </a:cubicBezTo>
                  <a:cubicBezTo>
                    <a:pt x="1628" y="2650"/>
                    <a:pt x="1260" y="2150"/>
                    <a:pt x="918" y="1633"/>
                  </a:cubicBezTo>
                  <a:cubicBezTo>
                    <a:pt x="578" y="1113"/>
                    <a:pt x="279" y="565"/>
                    <a:pt x="1"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4" name="Google Shape;584;p40"/>
            <p:cNvSpPr/>
            <p:nvPr/>
          </p:nvSpPr>
          <p:spPr>
            <a:xfrm>
              <a:off x="-4051300" y="3094313"/>
              <a:ext cx="80900" cy="115400"/>
            </a:xfrm>
            <a:custGeom>
              <a:avLst/>
              <a:gdLst/>
              <a:ahLst/>
              <a:cxnLst/>
              <a:rect l="l" t="t" r="r" b="b"/>
              <a:pathLst>
                <a:path w="3236" h="4616" extrusionOk="0">
                  <a:moveTo>
                    <a:pt x="0" y="1"/>
                  </a:moveTo>
                  <a:lnTo>
                    <a:pt x="133" y="4616"/>
                  </a:lnTo>
                  <a:lnTo>
                    <a:pt x="2536" y="4616"/>
                  </a:lnTo>
                  <a:lnTo>
                    <a:pt x="3236" y="148"/>
                  </a:lnTo>
                  <a:lnTo>
                    <a:pt x="1950" y="89"/>
                  </a:lnTo>
                  <a:lnTo>
                    <a:pt x="1065" y="47"/>
                  </a:lnTo>
                  <a:lnTo>
                    <a:pt x="0" y="1"/>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5" name="Google Shape;585;p40"/>
            <p:cNvSpPr/>
            <p:nvPr/>
          </p:nvSpPr>
          <p:spPr>
            <a:xfrm>
              <a:off x="-4051300" y="3094313"/>
              <a:ext cx="80900" cy="115400"/>
            </a:xfrm>
            <a:custGeom>
              <a:avLst/>
              <a:gdLst/>
              <a:ahLst/>
              <a:cxnLst/>
              <a:rect l="l" t="t" r="r" b="b"/>
              <a:pathLst>
                <a:path w="3236" h="4616" extrusionOk="0">
                  <a:moveTo>
                    <a:pt x="0" y="1"/>
                  </a:moveTo>
                  <a:lnTo>
                    <a:pt x="133" y="4616"/>
                  </a:lnTo>
                  <a:lnTo>
                    <a:pt x="2536" y="4616"/>
                  </a:lnTo>
                  <a:lnTo>
                    <a:pt x="3236" y="148"/>
                  </a:lnTo>
                  <a:lnTo>
                    <a:pt x="1950" y="89"/>
                  </a:lnTo>
                  <a:lnTo>
                    <a:pt x="1921" y="3398"/>
                  </a:lnTo>
                  <a:lnTo>
                    <a:pt x="836" y="3398"/>
                  </a:lnTo>
                  <a:lnTo>
                    <a:pt x="1065" y="47"/>
                  </a:lnTo>
                  <a:lnTo>
                    <a:pt x="0" y="1"/>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6" name="Google Shape;586;p40"/>
            <p:cNvSpPr/>
            <p:nvPr/>
          </p:nvSpPr>
          <p:spPr>
            <a:xfrm>
              <a:off x="-4064475" y="3195663"/>
              <a:ext cx="103775" cy="78700"/>
            </a:xfrm>
            <a:custGeom>
              <a:avLst/>
              <a:gdLst/>
              <a:ahLst/>
              <a:cxnLst/>
              <a:rect l="l" t="t" r="r" b="b"/>
              <a:pathLst>
                <a:path w="4151" h="3148" extrusionOk="0">
                  <a:moveTo>
                    <a:pt x="118" y="0"/>
                  </a:moveTo>
                  <a:lnTo>
                    <a:pt x="1" y="953"/>
                  </a:lnTo>
                  <a:lnTo>
                    <a:pt x="881" y="1061"/>
                  </a:lnTo>
                  <a:lnTo>
                    <a:pt x="656" y="2895"/>
                  </a:lnTo>
                  <a:lnTo>
                    <a:pt x="2709" y="3147"/>
                  </a:lnTo>
                  <a:lnTo>
                    <a:pt x="2934" y="1314"/>
                  </a:lnTo>
                  <a:lnTo>
                    <a:pt x="4034" y="1450"/>
                  </a:lnTo>
                  <a:lnTo>
                    <a:pt x="4151" y="496"/>
                  </a:lnTo>
                  <a:lnTo>
                    <a:pt x="118"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7" name="Google Shape;587;p40"/>
            <p:cNvSpPr/>
            <p:nvPr/>
          </p:nvSpPr>
          <p:spPr>
            <a:xfrm>
              <a:off x="-4041650" y="3099838"/>
              <a:ext cx="7775" cy="96075"/>
            </a:xfrm>
            <a:custGeom>
              <a:avLst/>
              <a:gdLst/>
              <a:ahLst/>
              <a:cxnLst/>
              <a:rect l="l" t="t" r="r" b="b"/>
              <a:pathLst>
                <a:path w="311" h="3843" extrusionOk="0">
                  <a:moveTo>
                    <a:pt x="118" y="1"/>
                  </a:moveTo>
                  <a:cubicBezTo>
                    <a:pt x="14" y="644"/>
                    <a:pt x="1" y="1284"/>
                    <a:pt x="7" y="1925"/>
                  </a:cubicBezTo>
                  <a:cubicBezTo>
                    <a:pt x="23" y="2564"/>
                    <a:pt x="63" y="3204"/>
                    <a:pt x="192" y="3843"/>
                  </a:cubicBezTo>
                  <a:cubicBezTo>
                    <a:pt x="296" y="3200"/>
                    <a:pt x="311" y="2559"/>
                    <a:pt x="303" y="1919"/>
                  </a:cubicBezTo>
                  <a:cubicBezTo>
                    <a:pt x="285" y="1279"/>
                    <a:pt x="247" y="639"/>
                    <a:pt x="118"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8" name="Google Shape;588;p40"/>
            <p:cNvSpPr/>
            <p:nvPr/>
          </p:nvSpPr>
          <p:spPr>
            <a:xfrm>
              <a:off x="-3995600" y="3102613"/>
              <a:ext cx="12575" cy="97900"/>
            </a:xfrm>
            <a:custGeom>
              <a:avLst/>
              <a:gdLst/>
              <a:ahLst/>
              <a:cxnLst/>
              <a:rect l="l" t="t" r="r" b="b"/>
              <a:pathLst>
                <a:path w="503" h="3916" extrusionOk="0">
                  <a:moveTo>
                    <a:pt x="455" y="1"/>
                  </a:moveTo>
                  <a:lnTo>
                    <a:pt x="455" y="1"/>
                  </a:lnTo>
                  <a:cubicBezTo>
                    <a:pt x="271" y="642"/>
                    <a:pt x="178" y="1292"/>
                    <a:pt x="105" y="1943"/>
                  </a:cubicBezTo>
                  <a:cubicBezTo>
                    <a:pt x="42" y="2596"/>
                    <a:pt x="0" y="3251"/>
                    <a:pt x="49" y="3915"/>
                  </a:cubicBezTo>
                  <a:cubicBezTo>
                    <a:pt x="233" y="3276"/>
                    <a:pt x="326" y="2626"/>
                    <a:pt x="399" y="1974"/>
                  </a:cubicBezTo>
                  <a:cubicBezTo>
                    <a:pt x="461" y="1321"/>
                    <a:pt x="503" y="665"/>
                    <a:pt x="455"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9" name="Google Shape;589;p40"/>
            <p:cNvSpPr/>
            <p:nvPr/>
          </p:nvSpPr>
          <p:spPr>
            <a:xfrm>
              <a:off x="-4369975" y="3085163"/>
              <a:ext cx="59725" cy="121525"/>
            </a:xfrm>
            <a:custGeom>
              <a:avLst/>
              <a:gdLst/>
              <a:ahLst/>
              <a:cxnLst/>
              <a:rect l="l" t="t" r="r" b="b"/>
              <a:pathLst>
                <a:path w="2389" h="4861" extrusionOk="0">
                  <a:moveTo>
                    <a:pt x="2028" y="0"/>
                  </a:moveTo>
                  <a:lnTo>
                    <a:pt x="1900" y="3"/>
                  </a:lnTo>
                  <a:lnTo>
                    <a:pt x="1038" y="12"/>
                  </a:lnTo>
                  <a:lnTo>
                    <a:pt x="822" y="15"/>
                  </a:lnTo>
                  <a:lnTo>
                    <a:pt x="0" y="4860"/>
                  </a:lnTo>
                  <a:lnTo>
                    <a:pt x="2388" y="4604"/>
                  </a:lnTo>
                  <a:lnTo>
                    <a:pt x="2028"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0" name="Google Shape;590;p40"/>
            <p:cNvSpPr/>
            <p:nvPr/>
          </p:nvSpPr>
          <p:spPr>
            <a:xfrm>
              <a:off x="-4392850" y="3197113"/>
              <a:ext cx="101900" cy="71300"/>
            </a:xfrm>
            <a:custGeom>
              <a:avLst/>
              <a:gdLst/>
              <a:ahLst/>
              <a:cxnLst/>
              <a:rect l="l" t="t" r="r" b="b"/>
              <a:pathLst>
                <a:path w="4076" h="2852" extrusionOk="0">
                  <a:moveTo>
                    <a:pt x="14" y="0"/>
                  </a:moveTo>
                  <a:lnTo>
                    <a:pt x="1" y="960"/>
                  </a:lnTo>
                  <a:lnTo>
                    <a:pt x="1108" y="975"/>
                  </a:lnTo>
                  <a:lnTo>
                    <a:pt x="1083" y="2822"/>
                  </a:lnTo>
                  <a:lnTo>
                    <a:pt x="3150" y="2851"/>
                  </a:lnTo>
                  <a:lnTo>
                    <a:pt x="3177" y="1005"/>
                  </a:lnTo>
                  <a:lnTo>
                    <a:pt x="4062" y="1018"/>
                  </a:lnTo>
                  <a:lnTo>
                    <a:pt x="4076" y="57"/>
                  </a:lnTo>
                  <a:lnTo>
                    <a:pt x="14" y="0"/>
                  </a:ln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1" name="Google Shape;591;p40"/>
            <p:cNvSpPr/>
            <p:nvPr/>
          </p:nvSpPr>
          <p:spPr>
            <a:xfrm>
              <a:off x="-4360175" y="3089688"/>
              <a:ext cx="16875" cy="105300"/>
            </a:xfrm>
            <a:custGeom>
              <a:avLst/>
              <a:gdLst/>
              <a:ahLst/>
              <a:cxnLst/>
              <a:rect l="l" t="t" r="r" b="b"/>
              <a:pathLst>
                <a:path w="675" h="4212" extrusionOk="0">
                  <a:moveTo>
                    <a:pt x="671" y="1"/>
                  </a:moveTo>
                  <a:lnTo>
                    <a:pt x="671" y="1"/>
                  </a:lnTo>
                  <a:cubicBezTo>
                    <a:pt x="445" y="684"/>
                    <a:pt x="308" y="1382"/>
                    <a:pt x="193" y="2083"/>
                  </a:cubicBezTo>
                  <a:cubicBezTo>
                    <a:pt x="86" y="2786"/>
                    <a:pt x="1" y="3492"/>
                    <a:pt x="6" y="4211"/>
                  </a:cubicBezTo>
                  <a:cubicBezTo>
                    <a:pt x="232" y="3528"/>
                    <a:pt x="369" y="2830"/>
                    <a:pt x="485" y="2129"/>
                  </a:cubicBezTo>
                  <a:cubicBezTo>
                    <a:pt x="591" y="1426"/>
                    <a:pt x="675" y="720"/>
                    <a:pt x="671"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2" name="Google Shape;592;p40"/>
            <p:cNvSpPr/>
            <p:nvPr/>
          </p:nvSpPr>
          <p:spPr>
            <a:xfrm>
              <a:off x="-4329850" y="3092488"/>
              <a:ext cx="8925" cy="102500"/>
            </a:xfrm>
            <a:custGeom>
              <a:avLst/>
              <a:gdLst/>
              <a:ahLst/>
              <a:cxnLst/>
              <a:rect l="l" t="t" r="r" b="b"/>
              <a:pathLst>
                <a:path w="357" h="4100" extrusionOk="0">
                  <a:moveTo>
                    <a:pt x="86" y="0"/>
                  </a:moveTo>
                  <a:cubicBezTo>
                    <a:pt x="1" y="688"/>
                    <a:pt x="5" y="1373"/>
                    <a:pt x="31" y="2056"/>
                  </a:cubicBezTo>
                  <a:cubicBezTo>
                    <a:pt x="66" y="2739"/>
                    <a:pt x="123" y="3421"/>
                    <a:pt x="270" y="4099"/>
                  </a:cubicBezTo>
                  <a:cubicBezTo>
                    <a:pt x="357" y="3411"/>
                    <a:pt x="353" y="2727"/>
                    <a:pt x="326" y="2043"/>
                  </a:cubicBezTo>
                  <a:cubicBezTo>
                    <a:pt x="290" y="1360"/>
                    <a:pt x="233" y="678"/>
                    <a:pt x="86"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3" name="Google Shape;593;p40"/>
            <p:cNvSpPr/>
            <p:nvPr/>
          </p:nvSpPr>
          <p:spPr>
            <a:xfrm>
              <a:off x="-3799625" y="2790738"/>
              <a:ext cx="239425" cy="237400"/>
            </a:xfrm>
            <a:custGeom>
              <a:avLst/>
              <a:gdLst/>
              <a:ahLst/>
              <a:cxnLst/>
              <a:rect l="l" t="t" r="r" b="b"/>
              <a:pathLst>
                <a:path w="9577" h="9496" extrusionOk="0">
                  <a:moveTo>
                    <a:pt x="2747" y="0"/>
                  </a:moveTo>
                  <a:cubicBezTo>
                    <a:pt x="2644" y="0"/>
                    <a:pt x="2588" y="2"/>
                    <a:pt x="2588" y="2"/>
                  </a:cubicBezTo>
                  <a:lnTo>
                    <a:pt x="2378" y="242"/>
                  </a:lnTo>
                  <a:lnTo>
                    <a:pt x="1894" y="797"/>
                  </a:lnTo>
                  <a:lnTo>
                    <a:pt x="505" y="2390"/>
                  </a:lnTo>
                  <a:cubicBezTo>
                    <a:pt x="470" y="2464"/>
                    <a:pt x="434" y="2546"/>
                    <a:pt x="404" y="2635"/>
                  </a:cubicBezTo>
                  <a:cubicBezTo>
                    <a:pt x="127" y="3400"/>
                    <a:pt x="30" y="4654"/>
                    <a:pt x="9" y="5861"/>
                  </a:cubicBezTo>
                  <a:cubicBezTo>
                    <a:pt x="6" y="5997"/>
                    <a:pt x="3" y="6133"/>
                    <a:pt x="3" y="6269"/>
                  </a:cubicBezTo>
                  <a:cubicBezTo>
                    <a:pt x="0" y="7034"/>
                    <a:pt x="23" y="7753"/>
                    <a:pt x="50" y="8294"/>
                  </a:cubicBezTo>
                  <a:cubicBezTo>
                    <a:pt x="79" y="8864"/>
                    <a:pt x="514" y="9328"/>
                    <a:pt x="1081" y="9402"/>
                  </a:cubicBezTo>
                  <a:cubicBezTo>
                    <a:pt x="1344" y="9437"/>
                    <a:pt x="1598" y="9461"/>
                    <a:pt x="1843" y="9475"/>
                  </a:cubicBezTo>
                  <a:cubicBezTo>
                    <a:pt x="2061" y="9489"/>
                    <a:pt x="2272" y="9495"/>
                    <a:pt x="2477" y="9495"/>
                  </a:cubicBezTo>
                  <a:cubicBezTo>
                    <a:pt x="3757" y="9495"/>
                    <a:pt x="4807" y="9241"/>
                    <a:pt x="5671" y="8825"/>
                  </a:cubicBezTo>
                  <a:cubicBezTo>
                    <a:pt x="7508" y="7942"/>
                    <a:pt x="8485" y="6335"/>
                    <a:pt x="9005" y="4937"/>
                  </a:cubicBezTo>
                  <a:cubicBezTo>
                    <a:pt x="9311" y="4121"/>
                    <a:pt x="9455" y="3380"/>
                    <a:pt x="9526" y="2893"/>
                  </a:cubicBezTo>
                  <a:lnTo>
                    <a:pt x="9526" y="2892"/>
                  </a:lnTo>
                  <a:cubicBezTo>
                    <a:pt x="9577" y="2549"/>
                    <a:pt x="9476" y="2198"/>
                    <a:pt x="9239" y="1947"/>
                  </a:cubicBezTo>
                  <a:cubicBezTo>
                    <a:pt x="9221" y="1926"/>
                    <a:pt x="9201" y="1905"/>
                    <a:pt x="9180" y="1888"/>
                  </a:cubicBezTo>
                  <a:cubicBezTo>
                    <a:pt x="8571" y="1335"/>
                    <a:pt x="7800" y="942"/>
                    <a:pt x="7003" y="665"/>
                  </a:cubicBezTo>
                  <a:cubicBezTo>
                    <a:pt x="5222" y="49"/>
                    <a:pt x="3303" y="0"/>
                    <a:pt x="2747" y="0"/>
                  </a:cubicBezTo>
                  <a:close/>
                </a:path>
              </a:pathLst>
            </a:custGeom>
            <a:solidFill>
              <a:srgbClr val="FF99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4" name="Google Shape;594;p40"/>
            <p:cNvSpPr/>
            <p:nvPr/>
          </p:nvSpPr>
          <p:spPr>
            <a:xfrm>
              <a:off x="-3799625" y="2807338"/>
              <a:ext cx="239475" cy="220800"/>
            </a:xfrm>
            <a:custGeom>
              <a:avLst/>
              <a:gdLst/>
              <a:ahLst/>
              <a:cxnLst/>
              <a:rect l="l" t="t" r="r" b="b"/>
              <a:pathLst>
                <a:path w="9579" h="8832" extrusionOk="0">
                  <a:moveTo>
                    <a:pt x="7003" y="1"/>
                  </a:moveTo>
                  <a:cubicBezTo>
                    <a:pt x="6970" y="145"/>
                    <a:pt x="6914" y="284"/>
                    <a:pt x="6831" y="405"/>
                  </a:cubicBezTo>
                  <a:cubicBezTo>
                    <a:pt x="6672" y="632"/>
                    <a:pt x="6447" y="778"/>
                    <a:pt x="6206" y="778"/>
                  </a:cubicBezTo>
                  <a:cubicBezTo>
                    <a:pt x="6108" y="778"/>
                    <a:pt x="6006" y="754"/>
                    <a:pt x="5906" y="700"/>
                  </a:cubicBezTo>
                  <a:lnTo>
                    <a:pt x="5906" y="700"/>
                  </a:lnTo>
                  <a:cubicBezTo>
                    <a:pt x="6367" y="1011"/>
                    <a:pt x="6724" y="1472"/>
                    <a:pt x="6911" y="1995"/>
                  </a:cubicBezTo>
                  <a:cubicBezTo>
                    <a:pt x="6979" y="2187"/>
                    <a:pt x="7020" y="2408"/>
                    <a:pt x="6923" y="2586"/>
                  </a:cubicBezTo>
                  <a:cubicBezTo>
                    <a:pt x="6806" y="2801"/>
                    <a:pt x="6545" y="2862"/>
                    <a:pt x="6289" y="2862"/>
                  </a:cubicBezTo>
                  <a:cubicBezTo>
                    <a:pt x="6222" y="2862"/>
                    <a:pt x="6156" y="2858"/>
                    <a:pt x="6092" y="2852"/>
                  </a:cubicBezTo>
                  <a:cubicBezTo>
                    <a:pt x="5002" y="2733"/>
                    <a:pt x="3883" y="2320"/>
                    <a:pt x="3031" y="1632"/>
                  </a:cubicBezTo>
                  <a:lnTo>
                    <a:pt x="3031" y="1632"/>
                  </a:lnTo>
                  <a:cubicBezTo>
                    <a:pt x="3812" y="2633"/>
                    <a:pt x="4597" y="3649"/>
                    <a:pt x="5094" y="4816"/>
                  </a:cubicBezTo>
                  <a:cubicBezTo>
                    <a:pt x="5248" y="5171"/>
                    <a:pt x="5372" y="5549"/>
                    <a:pt x="5363" y="5936"/>
                  </a:cubicBezTo>
                  <a:cubicBezTo>
                    <a:pt x="5354" y="6321"/>
                    <a:pt x="5189" y="6719"/>
                    <a:pt x="4864" y="6929"/>
                  </a:cubicBezTo>
                  <a:cubicBezTo>
                    <a:pt x="4686" y="7046"/>
                    <a:pt x="4473" y="7095"/>
                    <a:pt x="4258" y="7095"/>
                  </a:cubicBezTo>
                  <a:cubicBezTo>
                    <a:pt x="4132" y="7095"/>
                    <a:pt x="4004" y="7078"/>
                    <a:pt x="3883" y="7047"/>
                  </a:cubicBezTo>
                  <a:cubicBezTo>
                    <a:pt x="3551" y="6964"/>
                    <a:pt x="3297" y="6929"/>
                    <a:pt x="3002" y="6761"/>
                  </a:cubicBezTo>
                  <a:lnTo>
                    <a:pt x="3002" y="6761"/>
                  </a:lnTo>
                  <a:cubicBezTo>
                    <a:pt x="3100" y="7001"/>
                    <a:pt x="2975" y="7292"/>
                    <a:pt x="2757" y="7435"/>
                  </a:cubicBezTo>
                  <a:cubicBezTo>
                    <a:pt x="2627" y="7520"/>
                    <a:pt x="2471" y="7557"/>
                    <a:pt x="2314" y="7557"/>
                  </a:cubicBezTo>
                  <a:cubicBezTo>
                    <a:pt x="2210" y="7557"/>
                    <a:pt x="2105" y="7541"/>
                    <a:pt x="2006" y="7511"/>
                  </a:cubicBezTo>
                  <a:cubicBezTo>
                    <a:pt x="1758" y="7435"/>
                    <a:pt x="1542" y="7284"/>
                    <a:pt x="1339" y="7121"/>
                  </a:cubicBezTo>
                  <a:cubicBezTo>
                    <a:pt x="809" y="6698"/>
                    <a:pt x="358" y="6178"/>
                    <a:pt x="3" y="5605"/>
                  </a:cubicBezTo>
                  <a:lnTo>
                    <a:pt x="3" y="5605"/>
                  </a:lnTo>
                  <a:cubicBezTo>
                    <a:pt x="0" y="6371"/>
                    <a:pt x="23" y="7089"/>
                    <a:pt x="50" y="7630"/>
                  </a:cubicBezTo>
                  <a:cubicBezTo>
                    <a:pt x="79" y="8200"/>
                    <a:pt x="514" y="8664"/>
                    <a:pt x="1081" y="8738"/>
                  </a:cubicBezTo>
                  <a:cubicBezTo>
                    <a:pt x="1575" y="8801"/>
                    <a:pt x="2039" y="8831"/>
                    <a:pt x="2477" y="8831"/>
                  </a:cubicBezTo>
                  <a:cubicBezTo>
                    <a:pt x="8082" y="8831"/>
                    <a:pt x="9279" y="3938"/>
                    <a:pt x="9526" y="2229"/>
                  </a:cubicBezTo>
                  <a:lnTo>
                    <a:pt x="9526" y="2228"/>
                  </a:lnTo>
                  <a:cubicBezTo>
                    <a:pt x="9579" y="1859"/>
                    <a:pt x="9458" y="1475"/>
                    <a:pt x="9180" y="1224"/>
                  </a:cubicBezTo>
                  <a:cubicBezTo>
                    <a:pt x="8571" y="671"/>
                    <a:pt x="7800" y="278"/>
                    <a:pt x="7003"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5" name="Google Shape;595;p40"/>
            <p:cNvSpPr/>
            <p:nvPr/>
          </p:nvSpPr>
          <p:spPr>
            <a:xfrm>
              <a:off x="-3752275" y="2796763"/>
              <a:ext cx="192075" cy="117425"/>
            </a:xfrm>
            <a:custGeom>
              <a:avLst/>
              <a:gdLst/>
              <a:ahLst/>
              <a:cxnLst/>
              <a:rect l="l" t="t" r="r" b="b"/>
              <a:pathLst>
                <a:path w="7683" h="4697" extrusionOk="0">
                  <a:moveTo>
                    <a:pt x="484" y="1"/>
                  </a:moveTo>
                  <a:lnTo>
                    <a:pt x="0" y="556"/>
                  </a:lnTo>
                  <a:lnTo>
                    <a:pt x="644" y="1118"/>
                  </a:lnTo>
                  <a:cubicBezTo>
                    <a:pt x="644" y="1118"/>
                    <a:pt x="5099" y="2311"/>
                    <a:pt x="7111" y="4696"/>
                  </a:cubicBezTo>
                  <a:cubicBezTo>
                    <a:pt x="7417" y="3880"/>
                    <a:pt x="7561" y="3139"/>
                    <a:pt x="7632" y="2652"/>
                  </a:cubicBezTo>
                  <a:lnTo>
                    <a:pt x="7632" y="2651"/>
                  </a:lnTo>
                  <a:cubicBezTo>
                    <a:pt x="7683" y="2308"/>
                    <a:pt x="7582" y="1957"/>
                    <a:pt x="7345" y="1706"/>
                  </a:cubicBezTo>
                  <a:cubicBezTo>
                    <a:pt x="5901" y="970"/>
                    <a:pt x="3457" y="15"/>
                    <a:pt x="484" y="1"/>
                  </a:cubicBezTo>
                  <a:close/>
                </a:path>
              </a:pathLst>
            </a:custGeom>
            <a:solidFill>
              <a:srgbClr val="F6B2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6" name="Google Shape;596;p40"/>
            <p:cNvSpPr/>
            <p:nvPr/>
          </p:nvSpPr>
          <p:spPr>
            <a:xfrm>
              <a:off x="-3799425" y="2854238"/>
              <a:ext cx="141575" cy="173900"/>
            </a:xfrm>
            <a:custGeom>
              <a:avLst/>
              <a:gdLst/>
              <a:ahLst/>
              <a:cxnLst/>
              <a:rect l="l" t="t" r="r" b="b"/>
              <a:pathLst>
                <a:path w="5663" h="6956" extrusionOk="0">
                  <a:moveTo>
                    <a:pt x="660" y="1"/>
                  </a:moveTo>
                  <a:lnTo>
                    <a:pt x="396" y="95"/>
                  </a:lnTo>
                  <a:cubicBezTo>
                    <a:pt x="119" y="860"/>
                    <a:pt x="22" y="2114"/>
                    <a:pt x="1" y="3322"/>
                  </a:cubicBezTo>
                  <a:cubicBezTo>
                    <a:pt x="550" y="4577"/>
                    <a:pt x="1230" y="5996"/>
                    <a:pt x="1835" y="6935"/>
                  </a:cubicBezTo>
                  <a:cubicBezTo>
                    <a:pt x="2053" y="6949"/>
                    <a:pt x="2264" y="6955"/>
                    <a:pt x="2469" y="6955"/>
                  </a:cubicBezTo>
                  <a:cubicBezTo>
                    <a:pt x="3749" y="6955"/>
                    <a:pt x="4799" y="6701"/>
                    <a:pt x="5663" y="6285"/>
                  </a:cubicBezTo>
                  <a:cubicBezTo>
                    <a:pt x="4610" y="3602"/>
                    <a:pt x="660" y="1"/>
                    <a:pt x="660" y="1"/>
                  </a:cubicBezTo>
                  <a:close/>
                </a:path>
              </a:pathLst>
            </a:custGeom>
            <a:solidFill>
              <a:srgbClr val="F6B2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7" name="Google Shape;597;p40"/>
            <p:cNvSpPr/>
            <p:nvPr/>
          </p:nvSpPr>
          <p:spPr>
            <a:xfrm>
              <a:off x="-3714000" y="2811163"/>
              <a:ext cx="139125" cy="72650"/>
            </a:xfrm>
            <a:custGeom>
              <a:avLst/>
              <a:gdLst/>
              <a:ahLst/>
              <a:cxnLst/>
              <a:rect l="l" t="t" r="r" b="b"/>
              <a:pathLst>
                <a:path w="5565" h="2906" extrusionOk="0">
                  <a:moveTo>
                    <a:pt x="1" y="0"/>
                  </a:moveTo>
                  <a:lnTo>
                    <a:pt x="1" y="0"/>
                  </a:lnTo>
                  <a:cubicBezTo>
                    <a:pt x="525" y="128"/>
                    <a:pt x="1038" y="285"/>
                    <a:pt x="1544" y="451"/>
                  </a:cubicBezTo>
                  <a:cubicBezTo>
                    <a:pt x="2048" y="622"/>
                    <a:pt x="2544" y="812"/>
                    <a:pt x="3023" y="1036"/>
                  </a:cubicBezTo>
                  <a:cubicBezTo>
                    <a:pt x="3501" y="1263"/>
                    <a:pt x="3958" y="1527"/>
                    <a:pt x="4393" y="1828"/>
                  </a:cubicBezTo>
                  <a:cubicBezTo>
                    <a:pt x="4818" y="2140"/>
                    <a:pt x="5210" y="2496"/>
                    <a:pt x="5565" y="2905"/>
                  </a:cubicBezTo>
                  <a:cubicBezTo>
                    <a:pt x="5305" y="2432"/>
                    <a:pt x="4953" y="2001"/>
                    <a:pt x="4535" y="1645"/>
                  </a:cubicBezTo>
                  <a:cubicBezTo>
                    <a:pt x="4111" y="1295"/>
                    <a:pt x="3641" y="1007"/>
                    <a:pt x="3149" y="768"/>
                  </a:cubicBezTo>
                  <a:cubicBezTo>
                    <a:pt x="2155" y="318"/>
                    <a:pt x="1084" y="35"/>
                    <a:pt x="1" y="0"/>
                  </a:cubicBezTo>
                  <a:close/>
                </a:path>
              </a:pathLst>
            </a:custGeom>
            <a:solidFill>
              <a:srgbClr val="FF99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8" name="Google Shape;598;p40"/>
            <p:cNvSpPr/>
            <p:nvPr/>
          </p:nvSpPr>
          <p:spPr>
            <a:xfrm>
              <a:off x="-3726325" y="2844413"/>
              <a:ext cx="120700" cy="116975"/>
            </a:xfrm>
            <a:custGeom>
              <a:avLst/>
              <a:gdLst/>
              <a:ahLst/>
              <a:cxnLst/>
              <a:rect l="l" t="t" r="r" b="b"/>
              <a:pathLst>
                <a:path w="4828" h="4679" extrusionOk="0">
                  <a:moveTo>
                    <a:pt x="1" y="0"/>
                  </a:moveTo>
                  <a:cubicBezTo>
                    <a:pt x="2" y="1"/>
                    <a:pt x="3" y="2"/>
                    <a:pt x="4" y="3"/>
                  </a:cubicBezTo>
                  <a:lnTo>
                    <a:pt x="4" y="3"/>
                  </a:lnTo>
                  <a:cubicBezTo>
                    <a:pt x="3" y="2"/>
                    <a:pt x="2" y="1"/>
                    <a:pt x="2" y="0"/>
                  </a:cubicBezTo>
                  <a:close/>
                  <a:moveTo>
                    <a:pt x="4" y="3"/>
                  </a:moveTo>
                  <a:cubicBezTo>
                    <a:pt x="726" y="864"/>
                    <a:pt x="1511" y="1663"/>
                    <a:pt x="2312" y="2445"/>
                  </a:cubicBezTo>
                  <a:cubicBezTo>
                    <a:pt x="3119" y="3222"/>
                    <a:pt x="3942" y="3982"/>
                    <a:pt x="4828" y="4679"/>
                  </a:cubicBezTo>
                  <a:cubicBezTo>
                    <a:pt x="4104" y="3815"/>
                    <a:pt x="3318" y="3015"/>
                    <a:pt x="2516" y="2234"/>
                  </a:cubicBezTo>
                  <a:cubicBezTo>
                    <a:pt x="1711" y="1458"/>
                    <a:pt x="888" y="698"/>
                    <a:pt x="4" y="3"/>
                  </a:cubicBezTo>
                  <a:close/>
                </a:path>
              </a:pathLst>
            </a:custGeom>
            <a:solidFill>
              <a:srgbClr val="B45F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9" name="Google Shape;599;p40"/>
            <p:cNvSpPr/>
            <p:nvPr/>
          </p:nvSpPr>
          <p:spPr>
            <a:xfrm>
              <a:off x="-3743550" y="2946563"/>
              <a:ext cx="49275" cy="73900"/>
            </a:xfrm>
            <a:custGeom>
              <a:avLst/>
              <a:gdLst/>
              <a:ahLst/>
              <a:cxnLst/>
              <a:rect l="l" t="t" r="r" b="b"/>
              <a:pathLst>
                <a:path w="1971" h="2956" extrusionOk="0">
                  <a:moveTo>
                    <a:pt x="0" y="1"/>
                  </a:moveTo>
                  <a:lnTo>
                    <a:pt x="0" y="1"/>
                  </a:lnTo>
                  <a:cubicBezTo>
                    <a:pt x="232" y="558"/>
                    <a:pt x="538" y="1065"/>
                    <a:pt x="863" y="1560"/>
                  </a:cubicBezTo>
                  <a:cubicBezTo>
                    <a:pt x="1194" y="2050"/>
                    <a:pt x="1544" y="2528"/>
                    <a:pt x="1971" y="2956"/>
                  </a:cubicBezTo>
                  <a:cubicBezTo>
                    <a:pt x="1739" y="2398"/>
                    <a:pt x="1433" y="1892"/>
                    <a:pt x="1108" y="1396"/>
                  </a:cubicBezTo>
                  <a:cubicBezTo>
                    <a:pt x="776" y="907"/>
                    <a:pt x="426" y="429"/>
                    <a:pt x="0" y="1"/>
                  </a:cubicBezTo>
                  <a:close/>
                </a:path>
              </a:pathLst>
            </a:custGeom>
            <a:solidFill>
              <a:srgbClr val="B45F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0" name="Google Shape;600;p40"/>
            <p:cNvSpPr/>
            <p:nvPr/>
          </p:nvSpPr>
          <p:spPr>
            <a:xfrm>
              <a:off x="-3798750" y="2769338"/>
              <a:ext cx="91225" cy="120375"/>
            </a:xfrm>
            <a:custGeom>
              <a:avLst/>
              <a:gdLst/>
              <a:ahLst/>
              <a:cxnLst/>
              <a:rect l="l" t="t" r="r" b="b"/>
              <a:pathLst>
                <a:path w="3649" h="4815" extrusionOk="0">
                  <a:moveTo>
                    <a:pt x="904" y="0"/>
                  </a:moveTo>
                  <a:lnTo>
                    <a:pt x="1" y="4814"/>
                  </a:lnTo>
                  <a:cubicBezTo>
                    <a:pt x="1" y="4814"/>
                    <a:pt x="7" y="4814"/>
                    <a:pt x="19" y="4814"/>
                  </a:cubicBezTo>
                  <a:cubicBezTo>
                    <a:pt x="297" y="4814"/>
                    <a:pt x="3649" y="4718"/>
                    <a:pt x="3280" y="60"/>
                  </a:cubicBezTo>
                  <a:lnTo>
                    <a:pt x="904"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1" name="Google Shape;601;p40"/>
            <p:cNvSpPr/>
            <p:nvPr/>
          </p:nvSpPr>
          <p:spPr>
            <a:xfrm>
              <a:off x="-4556425" y="2790738"/>
              <a:ext cx="239425" cy="237400"/>
            </a:xfrm>
            <a:custGeom>
              <a:avLst/>
              <a:gdLst/>
              <a:ahLst/>
              <a:cxnLst/>
              <a:rect l="l" t="t" r="r" b="b"/>
              <a:pathLst>
                <a:path w="9577" h="9496" extrusionOk="0">
                  <a:moveTo>
                    <a:pt x="6830" y="0"/>
                  </a:moveTo>
                  <a:cubicBezTo>
                    <a:pt x="6274" y="0"/>
                    <a:pt x="4355" y="49"/>
                    <a:pt x="2574" y="665"/>
                  </a:cubicBezTo>
                  <a:cubicBezTo>
                    <a:pt x="1777" y="942"/>
                    <a:pt x="1005" y="1335"/>
                    <a:pt x="397" y="1888"/>
                  </a:cubicBezTo>
                  <a:cubicBezTo>
                    <a:pt x="376" y="1905"/>
                    <a:pt x="355" y="1926"/>
                    <a:pt x="338" y="1947"/>
                  </a:cubicBezTo>
                  <a:cubicBezTo>
                    <a:pt x="101" y="2198"/>
                    <a:pt x="0" y="2549"/>
                    <a:pt x="51" y="2892"/>
                  </a:cubicBezTo>
                  <a:lnTo>
                    <a:pt x="51" y="2893"/>
                  </a:lnTo>
                  <a:cubicBezTo>
                    <a:pt x="122" y="3380"/>
                    <a:pt x="266" y="4121"/>
                    <a:pt x="570" y="4937"/>
                  </a:cubicBezTo>
                  <a:cubicBezTo>
                    <a:pt x="1091" y="6335"/>
                    <a:pt x="2069" y="7942"/>
                    <a:pt x="3906" y="8825"/>
                  </a:cubicBezTo>
                  <a:cubicBezTo>
                    <a:pt x="4770" y="9241"/>
                    <a:pt x="5820" y="9495"/>
                    <a:pt x="7100" y="9495"/>
                  </a:cubicBezTo>
                  <a:cubicBezTo>
                    <a:pt x="7305" y="9495"/>
                    <a:pt x="7516" y="9489"/>
                    <a:pt x="7733" y="9475"/>
                  </a:cubicBezTo>
                  <a:cubicBezTo>
                    <a:pt x="7979" y="9461"/>
                    <a:pt x="8232" y="9437"/>
                    <a:pt x="8496" y="9402"/>
                  </a:cubicBezTo>
                  <a:cubicBezTo>
                    <a:pt x="9062" y="9328"/>
                    <a:pt x="9496" y="8864"/>
                    <a:pt x="9527" y="8294"/>
                  </a:cubicBezTo>
                  <a:cubicBezTo>
                    <a:pt x="9554" y="7753"/>
                    <a:pt x="9576" y="7034"/>
                    <a:pt x="9573" y="6269"/>
                  </a:cubicBezTo>
                  <a:cubicBezTo>
                    <a:pt x="9573" y="6133"/>
                    <a:pt x="9571" y="5997"/>
                    <a:pt x="9568" y="5861"/>
                  </a:cubicBezTo>
                  <a:cubicBezTo>
                    <a:pt x="9547" y="4654"/>
                    <a:pt x="9450" y="3400"/>
                    <a:pt x="9173" y="2635"/>
                  </a:cubicBezTo>
                  <a:cubicBezTo>
                    <a:pt x="9142" y="2546"/>
                    <a:pt x="9107" y="2464"/>
                    <a:pt x="9072" y="2390"/>
                  </a:cubicBezTo>
                  <a:lnTo>
                    <a:pt x="7683" y="797"/>
                  </a:lnTo>
                  <a:lnTo>
                    <a:pt x="7199" y="242"/>
                  </a:lnTo>
                  <a:lnTo>
                    <a:pt x="6989" y="2"/>
                  </a:lnTo>
                  <a:cubicBezTo>
                    <a:pt x="6989" y="2"/>
                    <a:pt x="6933" y="0"/>
                    <a:pt x="6830" y="0"/>
                  </a:cubicBezTo>
                  <a:close/>
                </a:path>
              </a:pathLst>
            </a:custGeom>
            <a:solidFill>
              <a:srgbClr val="FF99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2" name="Google Shape;602;p40"/>
            <p:cNvSpPr/>
            <p:nvPr/>
          </p:nvSpPr>
          <p:spPr>
            <a:xfrm>
              <a:off x="-4556475" y="2807338"/>
              <a:ext cx="239475" cy="220800"/>
            </a:xfrm>
            <a:custGeom>
              <a:avLst/>
              <a:gdLst/>
              <a:ahLst/>
              <a:cxnLst/>
              <a:rect l="l" t="t" r="r" b="b"/>
              <a:pathLst>
                <a:path w="9579" h="8832" extrusionOk="0">
                  <a:moveTo>
                    <a:pt x="2576" y="1"/>
                  </a:moveTo>
                  <a:cubicBezTo>
                    <a:pt x="1779" y="278"/>
                    <a:pt x="1007" y="671"/>
                    <a:pt x="399" y="1224"/>
                  </a:cubicBezTo>
                  <a:cubicBezTo>
                    <a:pt x="121" y="1475"/>
                    <a:pt x="0" y="1859"/>
                    <a:pt x="53" y="2228"/>
                  </a:cubicBezTo>
                  <a:lnTo>
                    <a:pt x="53" y="2229"/>
                  </a:lnTo>
                  <a:cubicBezTo>
                    <a:pt x="300" y="3938"/>
                    <a:pt x="1497" y="8831"/>
                    <a:pt x="7102" y="8831"/>
                  </a:cubicBezTo>
                  <a:cubicBezTo>
                    <a:pt x="7540" y="8831"/>
                    <a:pt x="8004" y="8801"/>
                    <a:pt x="8498" y="8738"/>
                  </a:cubicBezTo>
                  <a:cubicBezTo>
                    <a:pt x="9064" y="8664"/>
                    <a:pt x="9500" y="8200"/>
                    <a:pt x="9529" y="7630"/>
                  </a:cubicBezTo>
                  <a:cubicBezTo>
                    <a:pt x="9556" y="7089"/>
                    <a:pt x="9578" y="6371"/>
                    <a:pt x="9576" y="5605"/>
                  </a:cubicBezTo>
                  <a:lnTo>
                    <a:pt x="9576" y="5605"/>
                  </a:lnTo>
                  <a:cubicBezTo>
                    <a:pt x="9221" y="6178"/>
                    <a:pt x="8770" y="6698"/>
                    <a:pt x="8240" y="7121"/>
                  </a:cubicBezTo>
                  <a:cubicBezTo>
                    <a:pt x="8037" y="7284"/>
                    <a:pt x="7821" y="7435"/>
                    <a:pt x="7572" y="7511"/>
                  </a:cubicBezTo>
                  <a:cubicBezTo>
                    <a:pt x="7474" y="7541"/>
                    <a:pt x="7369" y="7557"/>
                    <a:pt x="7265" y="7557"/>
                  </a:cubicBezTo>
                  <a:cubicBezTo>
                    <a:pt x="7108" y="7557"/>
                    <a:pt x="6952" y="7520"/>
                    <a:pt x="6822" y="7435"/>
                  </a:cubicBezTo>
                  <a:cubicBezTo>
                    <a:pt x="6604" y="7292"/>
                    <a:pt x="6479" y="7001"/>
                    <a:pt x="6577" y="6761"/>
                  </a:cubicBezTo>
                  <a:lnTo>
                    <a:pt x="6577" y="6761"/>
                  </a:lnTo>
                  <a:cubicBezTo>
                    <a:pt x="6281" y="6929"/>
                    <a:pt x="6028" y="6964"/>
                    <a:pt x="5696" y="7047"/>
                  </a:cubicBezTo>
                  <a:cubicBezTo>
                    <a:pt x="5575" y="7078"/>
                    <a:pt x="5447" y="7095"/>
                    <a:pt x="5321" y="7095"/>
                  </a:cubicBezTo>
                  <a:cubicBezTo>
                    <a:pt x="5106" y="7095"/>
                    <a:pt x="4894" y="7046"/>
                    <a:pt x="4715" y="6929"/>
                  </a:cubicBezTo>
                  <a:cubicBezTo>
                    <a:pt x="4390" y="6719"/>
                    <a:pt x="4225" y="6321"/>
                    <a:pt x="4217" y="5936"/>
                  </a:cubicBezTo>
                  <a:cubicBezTo>
                    <a:pt x="4207" y="5549"/>
                    <a:pt x="4332" y="5171"/>
                    <a:pt x="4486" y="4816"/>
                  </a:cubicBezTo>
                  <a:cubicBezTo>
                    <a:pt x="4982" y="3649"/>
                    <a:pt x="5768" y="2633"/>
                    <a:pt x="6548" y="1632"/>
                  </a:cubicBezTo>
                  <a:lnTo>
                    <a:pt x="6548" y="1632"/>
                  </a:lnTo>
                  <a:cubicBezTo>
                    <a:pt x="5696" y="2320"/>
                    <a:pt x="4577" y="2733"/>
                    <a:pt x="3487" y="2852"/>
                  </a:cubicBezTo>
                  <a:cubicBezTo>
                    <a:pt x="3423" y="2858"/>
                    <a:pt x="3356" y="2862"/>
                    <a:pt x="3289" y="2862"/>
                  </a:cubicBezTo>
                  <a:cubicBezTo>
                    <a:pt x="3033" y="2862"/>
                    <a:pt x="2773" y="2801"/>
                    <a:pt x="2656" y="2586"/>
                  </a:cubicBezTo>
                  <a:cubicBezTo>
                    <a:pt x="2559" y="2408"/>
                    <a:pt x="2600" y="2187"/>
                    <a:pt x="2668" y="1995"/>
                  </a:cubicBezTo>
                  <a:cubicBezTo>
                    <a:pt x="2855" y="1472"/>
                    <a:pt x="3212" y="1011"/>
                    <a:pt x="3673" y="700"/>
                  </a:cubicBezTo>
                  <a:lnTo>
                    <a:pt x="3673" y="700"/>
                  </a:lnTo>
                  <a:cubicBezTo>
                    <a:pt x="3572" y="754"/>
                    <a:pt x="3471" y="778"/>
                    <a:pt x="3373" y="778"/>
                  </a:cubicBezTo>
                  <a:cubicBezTo>
                    <a:pt x="3132" y="778"/>
                    <a:pt x="2908" y="632"/>
                    <a:pt x="2748" y="405"/>
                  </a:cubicBezTo>
                  <a:cubicBezTo>
                    <a:pt x="2666" y="284"/>
                    <a:pt x="2609" y="145"/>
                    <a:pt x="2576"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3" name="Google Shape;603;p40"/>
            <p:cNvSpPr/>
            <p:nvPr/>
          </p:nvSpPr>
          <p:spPr>
            <a:xfrm>
              <a:off x="-4556425" y="2796763"/>
              <a:ext cx="192075" cy="117425"/>
            </a:xfrm>
            <a:custGeom>
              <a:avLst/>
              <a:gdLst/>
              <a:ahLst/>
              <a:cxnLst/>
              <a:rect l="l" t="t" r="r" b="b"/>
              <a:pathLst>
                <a:path w="7683" h="4697" extrusionOk="0">
                  <a:moveTo>
                    <a:pt x="7199" y="1"/>
                  </a:moveTo>
                  <a:cubicBezTo>
                    <a:pt x="4226" y="15"/>
                    <a:pt x="1782" y="970"/>
                    <a:pt x="338" y="1706"/>
                  </a:cubicBezTo>
                  <a:cubicBezTo>
                    <a:pt x="101" y="1957"/>
                    <a:pt x="0" y="2308"/>
                    <a:pt x="51" y="2651"/>
                  </a:cubicBezTo>
                  <a:lnTo>
                    <a:pt x="51" y="2652"/>
                  </a:lnTo>
                  <a:cubicBezTo>
                    <a:pt x="122" y="3139"/>
                    <a:pt x="266" y="3880"/>
                    <a:pt x="570" y="4696"/>
                  </a:cubicBezTo>
                  <a:cubicBezTo>
                    <a:pt x="2583" y="2311"/>
                    <a:pt x="7039" y="1118"/>
                    <a:pt x="7039" y="1118"/>
                  </a:cubicBezTo>
                  <a:lnTo>
                    <a:pt x="7683" y="556"/>
                  </a:lnTo>
                  <a:lnTo>
                    <a:pt x="7199" y="1"/>
                  </a:lnTo>
                  <a:close/>
                </a:path>
              </a:pathLst>
            </a:custGeom>
            <a:solidFill>
              <a:srgbClr val="F6B2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4" name="Google Shape;604;p40"/>
            <p:cNvSpPr/>
            <p:nvPr/>
          </p:nvSpPr>
          <p:spPr>
            <a:xfrm>
              <a:off x="-4458775" y="2854238"/>
              <a:ext cx="141575" cy="173900"/>
            </a:xfrm>
            <a:custGeom>
              <a:avLst/>
              <a:gdLst/>
              <a:ahLst/>
              <a:cxnLst/>
              <a:rect l="l" t="t" r="r" b="b"/>
              <a:pathLst>
                <a:path w="5663" h="6956" extrusionOk="0">
                  <a:moveTo>
                    <a:pt x="5003" y="1"/>
                  </a:moveTo>
                  <a:cubicBezTo>
                    <a:pt x="5003" y="1"/>
                    <a:pt x="1052" y="3602"/>
                    <a:pt x="0" y="6285"/>
                  </a:cubicBezTo>
                  <a:cubicBezTo>
                    <a:pt x="864" y="6701"/>
                    <a:pt x="1914" y="6955"/>
                    <a:pt x="3194" y="6955"/>
                  </a:cubicBezTo>
                  <a:cubicBezTo>
                    <a:pt x="3399" y="6955"/>
                    <a:pt x="3610" y="6949"/>
                    <a:pt x="3827" y="6935"/>
                  </a:cubicBezTo>
                  <a:cubicBezTo>
                    <a:pt x="4433" y="5996"/>
                    <a:pt x="5112" y="4577"/>
                    <a:pt x="5662" y="3322"/>
                  </a:cubicBezTo>
                  <a:cubicBezTo>
                    <a:pt x="5641" y="2114"/>
                    <a:pt x="5544" y="860"/>
                    <a:pt x="5266" y="95"/>
                  </a:cubicBezTo>
                  <a:lnTo>
                    <a:pt x="5003" y="1"/>
                  </a:lnTo>
                  <a:close/>
                </a:path>
              </a:pathLst>
            </a:custGeom>
            <a:solidFill>
              <a:srgbClr val="F6B2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5" name="Google Shape;605;p40"/>
            <p:cNvSpPr/>
            <p:nvPr/>
          </p:nvSpPr>
          <p:spPr>
            <a:xfrm>
              <a:off x="-4541775" y="2811163"/>
              <a:ext cx="139150" cy="72650"/>
            </a:xfrm>
            <a:custGeom>
              <a:avLst/>
              <a:gdLst/>
              <a:ahLst/>
              <a:cxnLst/>
              <a:rect l="l" t="t" r="r" b="b"/>
              <a:pathLst>
                <a:path w="5566" h="2906" extrusionOk="0">
                  <a:moveTo>
                    <a:pt x="5565" y="0"/>
                  </a:moveTo>
                  <a:lnTo>
                    <a:pt x="5565" y="0"/>
                  </a:lnTo>
                  <a:cubicBezTo>
                    <a:pt x="4482" y="35"/>
                    <a:pt x="3411" y="318"/>
                    <a:pt x="2417" y="768"/>
                  </a:cubicBezTo>
                  <a:cubicBezTo>
                    <a:pt x="1925" y="1007"/>
                    <a:pt x="1455" y="1295"/>
                    <a:pt x="1031" y="1645"/>
                  </a:cubicBezTo>
                  <a:cubicBezTo>
                    <a:pt x="613" y="2001"/>
                    <a:pt x="261" y="2432"/>
                    <a:pt x="1" y="2905"/>
                  </a:cubicBezTo>
                  <a:cubicBezTo>
                    <a:pt x="356" y="2496"/>
                    <a:pt x="748" y="2140"/>
                    <a:pt x="1173" y="1828"/>
                  </a:cubicBezTo>
                  <a:cubicBezTo>
                    <a:pt x="1608" y="1527"/>
                    <a:pt x="2065" y="1263"/>
                    <a:pt x="2543" y="1036"/>
                  </a:cubicBezTo>
                  <a:cubicBezTo>
                    <a:pt x="3021" y="812"/>
                    <a:pt x="3518" y="622"/>
                    <a:pt x="4022" y="451"/>
                  </a:cubicBezTo>
                  <a:cubicBezTo>
                    <a:pt x="4528" y="285"/>
                    <a:pt x="5040" y="128"/>
                    <a:pt x="5565" y="0"/>
                  </a:cubicBezTo>
                  <a:close/>
                </a:path>
              </a:pathLst>
            </a:custGeom>
            <a:solidFill>
              <a:srgbClr val="B45F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6" name="Google Shape;606;p40"/>
            <p:cNvSpPr/>
            <p:nvPr/>
          </p:nvSpPr>
          <p:spPr>
            <a:xfrm>
              <a:off x="-4511000" y="2844413"/>
              <a:ext cx="120675" cy="116975"/>
            </a:xfrm>
            <a:custGeom>
              <a:avLst/>
              <a:gdLst/>
              <a:ahLst/>
              <a:cxnLst/>
              <a:rect l="l" t="t" r="r" b="b"/>
              <a:pathLst>
                <a:path w="4827" h="4679" extrusionOk="0">
                  <a:moveTo>
                    <a:pt x="4826" y="0"/>
                  </a:moveTo>
                  <a:lnTo>
                    <a:pt x="4826" y="0"/>
                  </a:lnTo>
                  <a:cubicBezTo>
                    <a:pt x="3942" y="696"/>
                    <a:pt x="3118" y="1457"/>
                    <a:pt x="2311" y="2234"/>
                  </a:cubicBezTo>
                  <a:cubicBezTo>
                    <a:pt x="1510" y="3015"/>
                    <a:pt x="724" y="3815"/>
                    <a:pt x="0" y="4679"/>
                  </a:cubicBezTo>
                  <a:cubicBezTo>
                    <a:pt x="886" y="3982"/>
                    <a:pt x="1709" y="3222"/>
                    <a:pt x="2516" y="2445"/>
                  </a:cubicBezTo>
                  <a:cubicBezTo>
                    <a:pt x="3318" y="1662"/>
                    <a:pt x="4104" y="863"/>
                    <a:pt x="4826" y="0"/>
                  </a:cubicBezTo>
                  <a:close/>
                </a:path>
              </a:pathLst>
            </a:custGeom>
            <a:solidFill>
              <a:srgbClr val="B45F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7" name="Google Shape;607;p40"/>
            <p:cNvSpPr/>
            <p:nvPr/>
          </p:nvSpPr>
          <p:spPr>
            <a:xfrm>
              <a:off x="-4422350" y="2946563"/>
              <a:ext cx="49250" cy="73900"/>
            </a:xfrm>
            <a:custGeom>
              <a:avLst/>
              <a:gdLst/>
              <a:ahLst/>
              <a:cxnLst/>
              <a:rect l="l" t="t" r="r" b="b"/>
              <a:pathLst>
                <a:path w="1970" h="2956" extrusionOk="0">
                  <a:moveTo>
                    <a:pt x="1970" y="1"/>
                  </a:moveTo>
                  <a:lnTo>
                    <a:pt x="1970" y="1"/>
                  </a:lnTo>
                  <a:cubicBezTo>
                    <a:pt x="1545" y="429"/>
                    <a:pt x="1195" y="907"/>
                    <a:pt x="863" y="1396"/>
                  </a:cubicBezTo>
                  <a:cubicBezTo>
                    <a:pt x="538" y="1892"/>
                    <a:pt x="232" y="2398"/>
                    <a:pt x="0" y="2956"/>
                  </a:cubicBezTo>
                  <a:cubicBezTo>
                    <a:pt x="426" y="2528"/>
                    <a:pt x="776" y="2050"/>
                    <a:pt x="1108" y="1560"/>
                  </a:cubicBezTo>
                  <a:cubicBezTo>
                    <a:pt x="1432" y="1065"/>
                    <a:pt x="1738" y="558"/>
                    <a:pt x="1970" y="1"/>
                  </a:cubicBezTo>
                  <a:close/>
                </a:path>
              </a:pathLst>
            </a:custGeom>
            <a:solidFill>
              <a:srgbClr val="B45F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8" name="Google Shape;608;p40"/>
            <p:cNvSpPr/>
            <p:nvPr/>
          </p:nvSpPr>
          <p:spPr>
            <a:xfrm>
              <a:off x="-4409125" y="2769338"/>
              <a:ext cx="91250" cy="120375"/>
            </a:xfrm>
            <a:custGeom>
              <a:avLst/>
              <a:gdLst/>
              <a:ahLst/>
              <a:cxnLst/>
              <a:rect l="l" t="t" r="r" b="b"/>
              <a:pathLst>
                <a:path w="3650" h="4815" extrusionOk="0">
                  <a:moveTo>
                    <a:pt x="2746" y="0"/>
                  </a:moveTo>
                  <a:lnTo>
                    <a:pt x="370" y="60"/>
                  </a:lnTo>
                  <a:cubicBezTo>
                    <a:pt x="1" y="4718"/>
                    <a:pt x="3353" y="4814"/>
                    <a:pt x="3631" y="4814"/>
                  </a:cubicBezTo>
                  <a:cubicBezTo>
                    <a:pt x="3643" y="4814"/>
                    <a:pt x="3649" y="4814"/>
                    <a:pt x="3649" y="4814"/>
                  </a:cubicBezTo>
                  <a:lnTo>
                    <a:pt x="2746" y="0"/>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09" name="Google Shape;609;p40"/>
            <p:cNvSpPr/>
            <p:nvPr/>
          </p:nvSpPr>
          <p:spPr>
            <a:xfrm>
              <a:off x="-4495675" y="2332588"/>
              <a:ext cx="829350" cy="754800"/>
            </a:xfrm>
            <a:custGeom>
              <a:avLst/>
              <a:gdLst/>
              <a:ahLst/>
              <a:cxnLst/>
              <a:rect l="l" t="t" r="r" b="b"/>
              <a:pathLst>
                <a:path w="33174" h="30192" extrusionOk="0">
                  <a:moveTo>
                    <a:pt x="16958" y="1"/>
                  </a:moveTo>
                  <a:cubicBezTo>
                    <a:pt x="14661" y="1"/>
                    <a:pt x="12430" y="451"/>
                    <a:pt x="10551" y="1543"/>
                  </a:cubicBezTo>
                  <a:cubicBezTo>
                    <a:pt x="7756" y="3168"/>
                    <a:pt x="5697" y="7249"/>
                    <a:pt x="5105" y="11825"/>
                  </a:cubicBezTo>
                  <a:cubicBezTo>
                    <a:pt x="4805" y="11656"/>
                    <a:pt x="4445" y="11551"/>
                    <a:pt x="4015" y="11551"/>
                  </a:cubicBezTo>
                  <a:cubicBezTo>
                    <a:pt x="3949" y="11551"/>
                    <a:pt x="3882" y="11553"/>
                    <a:pt x="3813" y="11559"/>
                  </a:cubicBezTo>
                  <a:cubicBezTo>
                    <a:pt x="1429" y="11736"/>
                    <a:pt x="1" y="18660"/>
                    <a:pt x="5641" y="19697"/>
                  </a:cubicBezTo>
                  <a:cubicBezTo>
                    <a:pt x="6844" y="23868"/>
                    <a:pt x="9656" y="27521"/>
                    <a:pt x="14659" y="29110"/>
                  </a:cubicBezTo>
                  <a:cubicBezTo>
                    <a:pt x="17039" y="29865"/>
                    <a:pt x="19120" y="30191"/>
                    <a:pt x="20922" y="30191"/>
                  </a:cubicBezTo>
                  <a:cubicBezTo>
                    <a:pt x="27864" y="30191"/>
                    <a:pt x="30647" y="25345"/>
                    <a:pt x="30318" y="21543"/>
                  </a:cubicBezTo>
                  <a:cubicBezTo>
                    <a:pt x="30160" y="19735"/>
                    <a:pt x="30331" y="17917"/>
                    <a:pt x="30888" y="16190"/>
                  </a:cubicBezTo>
                  <a:cubicBezTo>
                    <a:pt x="31816" y="13310"/>
                    <a:pt x="33173" y="9276"/>
                    <a:pt x="31390" y="6060"/>
                  </a:cubicBezTo>
                  <a:cubicBezTo>
                    <a:pt x="29853" y="3285"/>
                    <a:pt x="23164" y="1"/>
                    <a:pt x="16958" y="1"/>
                  </a:cubicBezTo>
                  <a:close/>
                </a:path>
              </a:pathLst>
            </a:custGeom>
            <a:solidFill>
              <a:srgbClr val="F9CB9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0" name="Google Shape;610;p40"/>
            <p:cNvSpPr/>
            <p:nvPr/>
          </p:nvSpPr>
          <p:spPr>
            <a:xfrm>
              <a:off x="-4450850" y="2500413"/>
              <a:ext cx="780000" cy="587000"/>
            </a:xfrm>
            <a:custGeom>
              <a:avLst/>
              <a:gdLst/>
              <a:ahLst/>
              <a:cxnLst/>
              <a:rect l="l" t="t" r="r" b="b"/>
              <a:pathLst>
                <a:path w="31200" h="23480" extrusionOk="0">
                  <a:moveTo>
                    <a:pt x="29914" y="1"/>
                  </a:moveTo>
                  <a:lnTo>
                    <a:pt x="29914" y="1"/>
                  </a:lnTo>
                  <a:cubicBezTo>
                    <a:pt x="30529" y="2820"/>
                    <a:pt x="29485" y="5940"/>
                    <a:pt x="28726" y="8295"/>
                  </a:cubicBezTo>
                  <a:cubicBezTo>
                    <a:pt x="28171" y="10023"/>
                    <a:pt x="27999" y="11840"/>
                    <a:pt x="28156" y="13648"/>
                  </a:cubicBezTo>
                  <a:cubicBezTo>
                    <a:pt x="28487" y="17451"/>
                    <a:pt x="25703" y="22297"/>
                    <a:pt x="18760" y="22297"/>
                  </a:cubicBezTo>
                  <a:cubicBezTo>
                    <a:pt x="16958" y="22297"/>
                    <a:pt x="14876" y="21971"/>
                    <a:pt x="12496" y="21215"/>
                  </a:cubicBezTo>
                  <a:cubicBezTo>
                    <a:pt x="7493" y="19625"/>
                    <a:pt x="4684" y="15974"/>
                    <a:pt x="3478" y="11802"/>
                  </a:cubicBezTo>
                  <a:cubicBezTo>
                    <a:pt x="1634" y="11461"/>
                    <a:pt x="547" y="10496"/>
                    <a:pt x="0" y="9337"/>
                  </a:cubicBezTo>
                  <a:lnTo>
                    <a:pt x="0" y="9337"/>
                  </a:lnTo>
                  <a:cubicBezTo>
                    <a:pt x="284" y="10974"/>
                    <a:pt x="1398" y="12532"/>
                    <a:pt x="3847" y="12984"/>
                  </a:cubicBezTo>
                  <a:cubicBezTo>
                    <a:pt x="5052" y="17155"/>
                    <a:pt x="7863" y="20808"/>
                    <a:pt x="12865" y="22398"/>
                  </a:cubicBezTo>
                  <a:cubicBezTo>
                    <a:pt x="15245" y="23153"/>
                    <a:pt x="17327" y="23479"/>
                    <a:pt x="19129" y="23479"/>
                  </a:cubicBezTo>
                  <a:cubicBezTo>
                    <a:pt x="26073" y="23479"/>
                    <a:pt x="28856" y="18634"/>
                    <a:pt x="28525" y="14831"/>
                  </a:cubicBezTo>
                  <a:cubicBezTo>
                    <a:pt x="28369" y="13022"/>
                    <a:pt x="28540" y="11205"/>
                    <a:pt x="29096" y="9476"/>
                  </a:cubicBezTo>
                  <a:cubicBezTo>
                    <a:pt x="29961" y="6788"/>
                    <a:pt x="31199" y="3094"/>
                    <a:pt x="29914"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1" name="Google Shape;611;p40"/>
            <p:cNvSpPr/>
            <p:nvPr/>
          </p:nvSpPr>
          <p:spPr>
            <a:xfrm>
              <a:off x="-3930325" y="2601838"/>
              <a:ext cx="192925" cy="229175"/>
            </a:xfrm>
            <a:custGeom>
              <a:avLst/>
              <a:gdLst/>
              <a:ahLst/>
              <a:cxnLst/>
              <a:rect l="l" t="t" r="r" b="b"/>
              <a:pathLst>
                <a:path w="7717" h="9167" extrusionOk="0">
                  <a:moveTo>
                    <a:pt x="1" y="0"/>
                  </a:moveTo>
                  <a:lnTo>
                    <a:pt x="2054" y="3670"/>
                  </a:lnTo>
                  <a:cubicBezTo>
                    <a:pt x="1936" y="3652"/>
                    <a:pt x="1821" y="3631"/>
                    <a:pt x="1706" y="3612"/>
                  </a:cubicBezTo>
                  <a:lnTo>
                    <a:pt x="1706" y="3612"/>
                  </a:lnTo>
                  <a:cubicBezTo>
                    <a:pt x="3369" y="5963"/>
                    <a:pt x="5893" y="9071"/>
                    <a:pt x="7654" y="9166"/>
                  </a:cubicBezTo>
                  <a:cubicBezTo>
                    <a:pt x="7660" y="8821"/>
                    <a:pt x="7681" y="8478"/>
                    <a:pt x="7716" y="8134"/>
                  </a:cubicBezTo>
                  <a:cubicBezTo>
                    <a:pt x="4971" y="8094"/>
                    <a:pt x="290" y="476"/>
                    <a:pt x="1"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2" name="Google Shape;612;p40"/>
            <p:cNvSpPr/>
            <p:nvPr/>
          </p:nvSpPr>
          <p:spPr>
            <a:xfrm>
              <a:off x="-4298175" y="2507063"/>
              <a:ext cx="419225" cy="267800"/>
            </a:xfrm>
            <a:custGeom>
              <a:avLst/>
              <a:gdLst/>
              <a:ahLst/>
              <a:cxnLst/>
              <a:rect l="l" t="t" r="r" b="b"/>
              <a:pathLst>
                <a:path w="16769" h="10712" extrusionOk="0">
                  <a:moveTo>
                    <a:pt x="6427" y="1"/>
                  </a:moveTo>
                  <a:cubicBezTo>
                    <a:pt x="5278" y="6108"/>
                    <a:pt x="285" y="9487"/>
                    <a:pt x="13" y="9671"/>
                  </a:cubicBezTo>
                  <a:cubicBezTo>
                    <a:pt x="39" y="9990"/>
                    <a:pt x="37" y="10336"/>
                    <a:pt x="0" y="10712"/>
                  </a:cubicBezTo>
                  <a:cubicBezTo>
                    <a:pt x="0" y="10712"/>
                    <a:pt x="5246" y="7313"/>
                    <a:pt x="6427" y="1035"/>
                  </a:cubicBezTo>
                  <a:cubicBezTo>
                    <a:pt x="6427" y="1035"/>
                    <a:pt x="9530" y="7387"/>
                    <a:pt x="16768" y="8496"/>
                  </a:cubicBezTo>
                  <a:lnTo>
                    <a:pt x="16768" y="8495"/>
                  </a:lnTo>
                  <a:lnTo>
                    <a:pt x="16125" y="7349"/>
                  </a:lnTo>
                  <a:cubicBezTo>
                    <a:pt x="9347" y="5975"/>
                    <a:pt x="6427" y="1"/>
                    <a:pt x="6427"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3" name="Google Shape;613;p40"/>
            <p:cNvSpPr/>
            <p:nvPr/>
          </p:nvSpPr>
          <p:spPr>
            <a:xfrm>
              <a:off x="-3914825" y="2871588"/>
              <a:ext cx="140400" cy="128975"/>
            </a:xfrm>
            <a:custGeom>
              <a:avLst/>
              <a:gdLst/>
              <a:ahLst/>
              <a:cxnLst/>
              <a:rect l="l" t="t" r="r" b="b"/>
              <a:pathLst>
                <a:path w="5616" h="5159" extrusionOk="0">
                  <a:moveTo>
                    <a:pt x="2804" y="1"/>
                  </a:moveTo>
                  <a:cubicBezTo>
                    <a:pt x="1600" y="1"/>
                    <a:pt x="524" y="850"/>
                    <a:pt x="280" y="2076"/>
                  </a:cubicBezTo>
                  <a:cubicBezTo>
                    <a:pt x="1" y="3472"/>
                    <a:pt x="908" y="4829"/>
                    <a:pt x="2305" y="5108"/>
                  </a:cubicBezTo>
                  <a:cubicBezTo>
                    <a:pt x="2475" y="5142"/>
                    <a:pt x="2645" y="5158"/>
                    <a:pt x="2812" y="5158"/>
                  </a:cubicBezTo>
                  <a:cubicBezTo>
                    <a:pt x="4016" y="5158"/>
                    <a:pt x="5092" y="4309"/>
                    <a:pt x="5336" y="3083"/>
                  </a:cubicBezTo>
                  <a:cubicBezTo>
                    <a:pt x="5616" y="1686"/>
                    <a:pt x="4708" y="329"/>
                    <a:pt x="3312" y="51"/>
                  </a:cubicBezTo>
                  <a:cubicBezTo>
                    <a:pt x="3141" y="17"/>
                    <a:pt x="2971" y="1"/>
                    <a:pt x="2804"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4" name="Google Shape;614;p40"/>
            <p:cNvSpPr/>
            <p:nvPr/>
          </p:nvSpPr>
          <p:spPr>
            <a:xfrm>
              <a:off x="-4279775" y="2798913"/>
              <a:ext cx="148775" cy="136700"/>
            </a:xfrm>
            <a:custGeom>
              <a:avLst/>
              <a:gdLst/>
              <a:ahLst/>
              <a:cxnLst/>
              <a:rect l="l" t="t" r="r" b="b"/>
              <a:pathLst>
                <a:path w="5951" h="5468" extrusionOk="0">
                  <a:moveTo>
                    <a:pt x="2972" y="1"/>
                  </a:moveTo>
                  <a:cubicBezTo>
                    <a:pt x="1695" y="1"/>
                    <a:pt x="554" y="900"/>
                    <a:pt x="295" y="2200"/>
                  </a:cubicBezTo>
                  <a:cubicBezTo>
                    <a:pt x="0" y="3680"/>
                    <a:pt x="961" y="5119"/>
                    <a:pt x="2441" y="5415"/>
                  </a:cubicBezTo>
                  <a:cubicBezTo>
                    <a:pt x="2622" y="5451"/>
                    <a:pt x="2801" y="5468"/>
                    <a:pt x="2978" y="5468"/>
                  </a:cubicBezTo>
                  <a:cubicBezTo>
                    <a:pt x="4255" y="5468"/>
                    <a:pt x="5397" y="4568"/>
                    <a:pt x="5656" y="3269"/>
                  </a:cubicBezTo>
                  <a:cubicBezTo>
                    <a:pt x="5951" y="1788"/>
                    <a:pt x="4990" y="349"/>
                    <a:pt x="3510" y="54"/>
                  </a:cubicBezTo>
                  <a:cubicBezTo>
                    <a:pt x="3329" y="18"/>
                    <a:pt x="3149" y="1"/>
                    <a:pt x="2972" y="1"/>
                  </a:cubicBezTo>
                  <a:close/>
                </a:path>
              </a:pathLst>
            </a:custGeom>
            <a:solidFill>
              <a:srgbClr val="EA999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5" name="Google Shape;615;p40"/>
            <p:cNvSpPr/>
            <p:nvPr/>
          </p:nvSpPr>
          <p:spPr>
            <a:xfrm>
              <a:off x="-4227000" y="2646713"/>
              <a:ext cx="180650" cy="152225"/>
            </a:xfrm>
            <a:custGeom>
              <a:avLst/>
              <a:gdLst/>
              <a:ahLst/>
              <a:cxnLst/>
              <a:rect l="l" t="t" r="r" b="b"/>
              <a:pathLst>
                <a:path w="7226" h="6089" extrusionOk="0">
                  <a:moveTo>
                    <a:pt x="3294" y="1"/>
                  </a:moveTo>
                  <a:cubicBezTo>
                    <a:pt x="1879" y="1"/>
                    <a:pt x="614" y="998"/>
                    <a:pt x="327" y="2439"/>
                  </a:cubicBezTo>
                  <a:cubicBezTo>
                    <a:pt x="0" y="4079"/>
                    <a:pt x="1064" y="5674"/>
                    <a:pt x="2705" y="6001"/>
                  </a:cubicBezTo>
                  <a:cubicBezTo>
                    <a:pt x="2996" y="6059"/>
                    <a:pt x="3305" y="6088"/>
                    <a:pt x="3619" y="6088"/>
                  </a:cubicBezTo>
                  <a:cubicBezTo>
                    <a:pt x="5075" y="6088"/>
                    <a:pt x="6629" y="5455"/>
                    <a:pt x="6899" y="4106"/>
                  </a:cubicBezTo>
                  <a:cubicBezTo>
                    <a:pt x="7226" y="2466"/>
                    <a:pt x="5530" y="387"/>
                    <a:pt x="3890" y="60"/>
                  </a:cubicBezTo>
                  <a:cubicBezTo>
                    <a:pt x="3690" y="20"/>
                    <a:pt x="3491" y="1"/>
                    <a:pt x="329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6" name="Google Shape;616;p40"/>
            <p:cNvSpPr/>
            <p:nvPr/>
          </p:nvSpPr>
          <p:spPr>
            <a:xfrm>
              <a:off x="-4222175" y="2643013"/>
              <a:ext cx="183000" cy="122025"/>
            </a:xfrm>
            <a:custGeom>
              <a:avLst/>
              <a:gdLst/>
              <a:ahLst/>
              <a:cxnLst/>
              <a:rect l="l" t="t" r="r" b="b"/>
              <a:pathLst>
                <a:path w="7320" h="4881" extrusionOk="0">
                  <a:moveTo>
                    <a:pt x="3110" y="1"/>
                  </a:moveTo>
                  <a:cubicBezTo>
                    <a:pt x="3050" y="1"/>
                    <a:pt x="2988" y="2"/>
                    <a:pt x="2933" y="4"/>
                  </a:cubicBezTo>
                  <a:cubicBezTo>
                    <a:pt x="2898" y="6"/>
                    <a:pt x="2809" y="15"/>
                    <a:pt x="2774" y="18"/>
                  </a:cubicBezTo>
                  <a:lnTo>
                    <a:pt x="2667" y="32"/>
                  </a:lnTo>
                  <a:cubicBezTo>
                    <a:pt x="1403" y="212"/>
                    <a:pt x="360" y="1161"/>
                    <a:pt x="79" y="2408"/>
                  </a:cubicBezTo>
                  <a:cubicBezTo>
                    <a:pt x="26" y="2647"/>
                    <a:pt x="0" y="2894"/>
                    <a:pt x="4" y="3138"/>
                  </a:cubicBezTo>
                  <a:cubicBezTo>
                    <a:pt x="15" y="3692"/>
                    <a:pt x="182" y="4243"/>
                    <a:pt x="487" y="4705"/>
                  </a:cubicBezTo>
                  <a:cubicBezTo>
                    <a:pt x="427" y="4582"/>
                    <a:pt x="372" y="4456"/>
                    <a:pt x="325" y="4329"/>
                  </a:cubicBezTo>
                  <a:cubicBezTo>
                    <a:pt x="121" y="3762"/>
                    <a:pt x="85" y="3134"/>
                    <a:pt x="234" y="2549"/>
                  </a:cubicBezTo>
                  <a:cubicBezTo>
                    <a:pt x="530" y="1340"/>
                    <a:pt x="1567" y="437"/>
                    <a:pt x="2805" y="313"/>
                  </a:cubicBezTo>
                  <a:cubicBezTo>
                    <a:pt x="2901" y="304"/>
                    <a:pt x="2997" y="299"/>
                    <a:pt x="3094" y="299"/>
                  </a:cubicBezTo>
                  <a:cubicBezTo>
                    <a:pt x="3418" y="299"/>
                    <a:pt x="3743" y="351"/>
                    <a:pt x="4048" y="462"/>
                  </a:cubicBezTo>
                  <a:cubicBezTo>
                    <a:pt x="5598" y="1019"/>
                    <a:pt x="7319" y="3222"/>
                    <a:pt x="6465" y="4880"/>
                  </a:cubicBezTo>
                  <a:cubicBezTo>
                    <a:pt x="6787" y="4420"/>
                    <a:pt x="6862" y="3826"/>
                    <a:pt x="6765" y="3281"/>
                  </a:cubicBezTo>
                  <a:cubicBezTo>
                    <a:pt x="6518" y="1944"/>
                    <a:pt x="5419" y="666"/>
                    <a:pt x="4150" y="182"/>
                  </a:cubicBezTo>
                  <a:cubicBezTo>
                    <a:pt x="3849" y="70"/>
                    <a:pt x="3524" y="12"/>
                    <a:pt x="3202" y="2"/>
                  </a:cubicBezTo>
                  <a:cubicBezTo>
                    <a:pt x="3173" y="1"/>
                    <a:pt x="3142" y="1"/>
                    <a:pt x="3110" y="1"/>
                  </a:cubicBezTo>
                  <a:close/>
                </a:path>
              </a:pathLst>
            </a:custGeom>
            <a:solidFill>
              <a:srgbClr val="6107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7" name="Google Shape;617;p40"/>
            <p:cNvSpPr/>
            <p:nvPr/>
          </p:nvSpPr>
          <p:spPr>
            <a:xfrm>
              <a:off x="-4183900" y="2663513"/>
              <a:ext cx="112250" cy="106950"/>
            </a:xfrm>
            <a:custGeom>
              <a:avLst/>
              <a:gdLst/>
              <a:ahLst/>
              <a:cxnLst/>
              <a:rect l="l" t="t" r="r" b="b"/>
              <a:pathLst>
                <a:path w="4490" h="4278" extrusionOk="0">
                  <a:moveTo>
                    <a:pt x="2329" y="0"/>
                  </a:moveTo>
                  <a:cubicBezTo>
                    <a:pt x="2192" y="0"/>
                    <a:pt x="2055" y="14"/>
                    <a:pt x="1923" y="40"/>
                  </a:cubicBezTo>
                  <a:cubicBezTo>
                    <a:pt x="1255" y="172"/>
                    <a:pt x="675" y="616"/>
                    <a:pt x="390" y="1246"/>
                  </a:cubicBezTo>
                  <a:cubicBezTo>
                    <a:pt x="318" y="1395"/>
                    <a:pt x="266" y="1553"/>
                    <a:pt x="232" y="1721"/>
                  </a:cubicBezTo>
                  <a:cubicBezTo>
                    <a:pt x="1" y="2881"/>
                    <a:pt x="756" y="4007"/>
                    <a:pt x="1914" y="4238"/>
                  </a:cubicBezTo>
                  <a:cubicBezTo>
                    <a:pt x="1993" y="4253"/>
                    <a:pt x="2075" y="4264"/>
                    <a:pt x="2152" y="4270"/>
                  </a:cubicBezTo>
                  <a:cubicBezTo>
                    <a:pt x="2214" y="4275"/>
                    <a:pt x="2276" y="4278"/>
                    <a:pt x="2337" y="4278"/>
                  </a:cubicBezTo>
                  <a:cubicBezTo>
                    <a:pt x="2857" y="4278"/>
                    <a:pt x="3349" y="4088"/>
                    <a:pt x="3727" y="3761"/>
                  </a:cubicBezTo>
                  <a:cubicBezTo>
                    <a:pt x="4079" y="3461"/>
                    <a:pt x="4334" y="3045"/>
                    <a:pt x="4431" y="2558"/>
                  </a:cubicBezTo>
                  <a:cubicBezTo>
                    <a:pt x="4454" y="2442"/>
                    <a:pt x="4467" y="2330"/>
                    <a:pt x="4468" y="2216"/>
                  </a:cubicBezTo>
                  <a:cubicBezTo>
                    <a:pt x="4489" y="1720"/>
                    <a:pt x="4334" y="1246"/>
                    <a:pt x="4050" y="867"/>
                  </a:cubicBezTo>
                  <a:cubicBezTo>
                    <a:pt x="3747" y="454"/>
                    <a:pt x="3293" y="150"/>
                    <a:pt x="2751" y="42"/>
                  </a:cubicBezTo>
                  <a:cubicBezTo>
                    <a:pt x="2610" y="14"/>
                    <a:pt x="2469" y="0"/>
                    <a:pt x="2329" y="0"/>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8" name="Google Shape;618;p40"/>
            <p:cNvSpPr/>
            <p:nvPr/>
          </p:nvSpPr>
          <p:spPr>
            <a:xfrm>
              <a:off x="-4122775" y="2685188"/>
              <a:ext cx="51125" cy="33750"/>
            </a:xfrm>
            <a:custGeom>
              <a:avLst/>
              <a:gdLst/>
              <a:ahLst/>
              <a:cxnLst/>
              <a:rect l="l" t="t" r="r" b="b"/>
              <a:pathLst>
                <a:path w="2045" h="1350" extrusionOk="0">
                  <a:moveTo>
                    <a:pt x="1606" y="0"/>
                  </a:moveTo>
                  <a:lnTo>
                    <a:pt x="1" y="1202"/>
                  </a:lnTo>
                  <a:lnTo>
                    <a:pt x="2023" y="1349"/>
                  </a:lnTo>
                  <a:cubicBezTo>
                    <a:pt x="2044" y="853"/>
                    <a:pt x="1889" y="379"/>
                    <a:pt x="1606" y="0"/>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19" name="Google Shape;619;p40"/>
            <p:cNvSpPr/>
            <p:nvPr/>
          </p:nvSpPr>
          <p:spPr>
            <a:xfrm>
              <a:off x="-4130100" y="2715213"/>
              <a:ext cx="39400" cy="55250"/>
            </a:xfrm>
            <a:custGeom>
              <a:avLst/>
              <a:gdLst/>
              <a:ahLst/>
              <a:cxnLst/>
              <a:rect l="l" t="t" r="r" b="b"/>
              <a:pathLst>
                <a:path w="1576" h="2210" extrusionOk="0">
                  <a:moveTo>
                    <a:pt x="294" y="1"/>
                  </a:moveTo>
                  <a:lnTo>
                    <a:pt x="0" y="2202"/>
                  </a:lnTo>
                  <a:cubicBezTo>
                    <a:pt x="62" y="2207"/>
                    <a:pt x="124" y="2210"/>
                    <a:pt x="185" y="2210"/>
                  </a:cubicBezTo>
                  <a:cubicBezTo>
                    <a:pt x="705" y="2210"/>
                    <a:pt x="1197" y="2020"/>
                    <a:pt x="1575" y="1693"/>
                  </a:cubicBezTo>
                  <a:lnTo>
                    <a:pt x="294" y="1"/>
                  </a:lnTo>
                  <a:close/>
                </a:path>
              </a:pathLst>
            </a:custGeom>
            <a:solidFill>
              <a:srgbClr val="E6F0EF">
                <a:alpha val="204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0" name="Google Shape;620;p40"/>
            <p:cNvSpPr/>
            <p:nvPr/>
          </p:nvSpPr>
          <p:spPr>
            <a:xfrm>
              <a:off x="-4157375" y="2687838"/>
              <a:ext cx="63500" cy="58350"/>
            </a:xfrm>
            <a:custGeom>
              <a:avLst/>
              <a:gdLst/>
              <a:ahLst/>
              <a:cxnLst/>
              <a:rect l="l" t="t" r="r" b="b"/>
              <a:pathLst>
                <a:path w="2540" h="2334" extrusionOk="0">
                  <a:moveTo>
                    <a:pt x="1269" y="0"/>
                  </a:moveTo>
                  <a:cubicBezTo>
                    <a:pt x="725" y="0"/>
                    <a:pt x="238" y="384"/>
                    <a:pt x="128" y="939"/>
                  </a:cubicBezTo>
                  <a:cubicBezTo>
                    <a:pt x="1" y="1570"/>
                    <a:pt x="411" y="2184"/>
                    <a:pt x="1042" y="2310"/>
                  </a:cubicBezTo>
                  <a:cubicBezTo>
                    <a:pt x="1119" y="2326"/>
                    <a:pt x="1196" y="2333"/>
                    <a:pt x="1271" y="2333"/>
                  </a:cubicBezTo>
                  <a:cubicBezTo>
                    <a:pt x="1817" y="2333"/>
                    <a:pt x="2304" y="1949"/>
                    <a:pt x="2414" y="1395"/>
                  </a:cubicBezTo>
                  <a:cubicBezTo>
                    <a:pt x="2539" y="763"/>
                    <a:pt x="2130" y="149"/>
                    <a:pt x="1498" y="23"/>
                  </a:cubicBezTo>
                  <a:cubicBezTo>
                    <a:pt x="1421" y="8"/>
                    <a:pt x="1345" y="0"/>
                    <a:pt x="1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1" name="Google Shape;621;p40"/>
            <p:cNvSpPr/>
            <p:nvPr/>
          </p:nvSpPr>
          <p:spPr>
            <a:xfrm>
              <a:off x="-4164525" y="2714013"/>
              <a:ext cx="17750" cy="16350"/>
            </a:xfrm>
            <a:custGeom>
              <a:avLst/>
              <a:gdLst/>
              <a:ahLst/>
              <a:cxnLst/>
              <a:rect l="l" t="t" r="r" b="b"/>
              <a:pathLst>
                <a:path w="710" h="654" extrusionOk="0">
                  <a:moveTo>
                    <a:pt x="354" y="1"/>
                  </a:moveTo>
                  <a:cubicBezTo>
                    <a:pt x="202" y="1"/>
                    <a:pt x="66" y="108"/>
                    <a:pt x="35" y="264"/>
                  </a:cubicBezTo>
                  <a:cubicBezTo>
                    <a:pt x="0" y="440"/>
                    <a:pt x="115" y="611"/>
                    <a:pt x="291" y="647"/>
                  </a:cubicBezTo>
                  <a:cubicBezTo>
                    <a:pt x="313" y="651"/>
                    <a:pt x="334" y="653"/>
                    <a:pt x="355" y="653"/>
                  </a:cubicBezTo>
                  <a:cubicBezTo>
                    <a:pt x="507" y="653"/>
                    <a:pt x="643" y="545"/>
                    <a:pt x="674" y="390"/>
                  </a:cubicBezTo>
                  <a:cubicBezTo>
                    <a:pt x="709" y="214"/>
                    <a:pt x="595" y="42"/>
                    <a:pt x="419" y="7"/>
                  </a:cubicBezTo>
                  <a:cubicBezTo>
                    <a:pt x="397" y="3"/>
                    <a:pt x="376" y="1"/>
                    <a:pt x="354"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2" name="Google Shape;622;p40"/>
            <p:cNvSpPr/>
            <p:nvPr/>
          </p:nvSpPr>
          <p:spPr>
            <a:xfrm>
              <a:off x="-3943075" y="2707338"/>
              <a:ext cx="184125" cy="151300"/>
            </a:xfrm>
            <a:custGeom>
              <a:avLst/>
              <a:gdLst/>
              <a:ahLst/>
              <a:cxnLst/>
              <a:rect l="l" t="t" r="r" b="b"/>
              <a:pathLst>
                <a:path w="7365" h="6052" extrusionOk="0">
                  <a:moveTo>
                    <a:pt x="4111" y="0"/>
                  </a:moveTo>
                  <a:cubicBezTo>
                    <a:pt x="2536" y="0"/>
                    <a:pt x="620" y="1169"/>
                    <a:pt x="328" y="2634"/>
                  </a:cubicBezTo>
                  <a:cubicBezTo>
                    <a:pt x="1" y="4275"/>
                    <a:pt x="1834" y="5666"/>
                    <a:pt x="3474" y="5993"/>
                  </a:cubicBezTo>
                  <a:cubicBezTo>
                    <a:pt x="3674" y="6033"/>
                    <a:pt x="3873" y="6052"/>
                    <a:pt x="4070" y="6052"/>
                  </a:cubicBezTo>
                  <a:cubicBezTo>
                    <a:pt x="5485" y="6052"/>
                    <a:pt x="6750" y="5055"/>
                    <a:pt x="7037" y="3614"/>
                  </a:cubicBezTo>
                  <a:cubicBezTo>
                    <a:pt x="7364" y="1974"/>
                    <a:pt x="6299" y="379"/>
                    <a:pt x="4659" y="52"/>
                  </a:cubicBezTo>
                  <a:cubicBezTo>
                    <a:pt x="4483" y="17"/>
                    <a:pt x="4300" y="0"/>
                    <a:pt x="4111"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3" name="Google Shape;623;p40"/>
            <p:cNvSpPr/>
            <p:nvPr/>
          </p:nvSpPr>
          <p:spPr>
            <a:xfrm>
              <a:off x="-3939100" y="2703663"/>
              <a:ext cx="180400" cy="139550"/>
            </a:xfrm>
            <a:custGeom>
              <a:avLst/>
              <a:gdLst/>
              <a:ahLst/>
              <a:cxnLst/>
              <a:rect l="l" t="t" r="r" b="b"/>
              <a:pathLst>
                <a:path w="7216" h="5582" extrusionOk="0">
                  <a:moveTo>
                    <a:pt x="3988" y="0"/>
                  </a:moveTo>
                  <a:cubicBezTo>
                    <a:pt x="2657" y="0"/>
                    <a:pt x="1211" y="749"/>
                    <a:pt x="487" y="1861"/>
                  </a:cubicBezTo>
                  <a:cubicBezTo>
                    <a:pt x="188" y="2327"/>
                    <a:pt x="30" y="2905"/>
                    <a:pt x="151" y="3453"/>
                  </a:cubicBezTo>
                  <a:cubicBezTo>
                    <a:pt x="1" y="1647"/>
                    <a:pt x="2298" y="296"/>
                    <a:pt x="3937" y="296"/>
                  </a:cubicBezTo>
                  <a:cubicBezTo>
                    <a:pt x="3984" y="296"/>
                    <a:pt x="4031" y="297"/>
                    <a:pt x="4077" y="300"/>
                  </a:cubicBezTo>
                  <a:cubicBezTo>
                    <a:pt x="4499" y="317"/>
                    <a:pt x="4912" y="441"/>
                    <a:pt x="5284" y="638"/>
                  </a:cubicBezTo>
                  <a:cubicBezTo>
                    <a:pt x="6379" y="1227"/>
                    <a:pt x="6991" y="2458"/>
                    <a:pt x="6799" y="3689"/>
                  </a:cubicBezTo>
                  <a:cubicBezTo>
                    <a:pt x="6712" y="4286"/>
                    <a:pt x="6439" y="4853"/>
                    <a:pt x="6032" y="5298"/>
                  </a:cubicBezTo>
                  <a:cubicBezTo>
                    <a:pt x="5941" y="5398"/>
                    <a:pt x="5842" y="5492"/>
                    <a:pt x="5739" y="5581"/>
                  </a:cubicBezTo>
                  <a:cubicBezTo>
                    <a:pt x="6082" y="5350"/>
                    <a:pt x="6374" y="5044"/>
                    <a:pt x="6592" y="4692"/>
                  </a:cubicBezTo>
                  <a:cubicBezTo>
                    <a:pt x="6794" y="4365"/>
                    <a:pt x="6930" y="3996"/>
                    <a:pt x="6997" y="3617"/>
                  </a:cubicBezTo>
                  <a:cubicBezTo>
                    <a:pt x="7216" y="2359"/>
                    <a:pt x="6617" y="1081"/>
                    <a:pt x="5518" y="432"/>
                  </a:cubicBezTo>
                  <a:lnTo>
                    <a:pt x="5425" y="378"/>
                  </a:lnTo>
                  <a:cubicBezTo>
                    <a:pt x="5393" y="361"/>
                    <a:pt x="5313" y="318"/>
                    <a:pt x="5281" y="304"/>
                  </a:cubicBezTo>
                  <a:cubicBezTo>
                    <a:pt x="5206" y="268"/>
                    <a:pt x="5114" y="227"/>
                    <a:pt x="5034" y="198"/>
                  </a:cubicBezTo>
                  <a:cubicBezTo>
                    <a:pt x="4734" y="84"/>
                    <a:pt x="4411" y="12"/>
                    <a:pt x="4090" y="2"/>
                  </a:cubicBezTo>
                  <a:cubicBezTo>
                    <a:pt x="4056" y="1"/>
                    <a:pt x="4022" y="0"/>
                    <a:pt x="3988" y="0"/>
                  </a:cubicBezTo>
                  <a:close/>
                </a:path>
              </a:pathLst>
            </a:custGeom>
            <a:solidFill>
              <a:srgbClr val="6107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4" name="Google Shape;624;p40"/>
            <p:cNvSpPr/>
            <p:nvPr/>
          </p:nvSpPr>
          <p:spPr>
            <a:xfrm>
              <a:off x="-3895925" y="2720888"/>
              <a:ext cx="112225" cy="106975"/>
            </a:xfrm>
            <a:custGeom>
              <a:avLst/>
              <a:gdLst/>
              <a:ahLst/>
              <a:cxnLst/>
              <a:rect l="l" t="t" r="r" b="b"/>
              <a:pathLst>
                <a:path w="4489" h="4279" extrusionOk="0">
                  <a:moveTo>
                    <a:pt x="2329" y="1"/>
                  </a:moveTo>
                  <a:cubicBezTo>
                    <a:pt x="2191" y="1"/>
                    <a:pt x="2055" y="14"/>
                    <a:pt x="1922" y="40"/>
                  </a:cubicBezTo>
                  <a:cubicBezTo>
                    <a:pt x="1255" y="172"/>
                    <a:pt x="674" y="617"/>
                    <a:pt x="390" y="1247"/>
                  </a:cubicBezTo>
                  <a:cubicBezTo>
                    <a:pt x="317" y="1395"/>
                    <a:pt x="265" y="1553"/>
                    <a:pt x="232" y="1721"/>
                  </a:cubicBezTo>
                  <a:lnTo>
                    <a:pt x="231" y="1721"/>
                  </a:lnTo>
                  <a:cubicBezTo>
                    <a:pt x="0" y="2881"/>
                    <a:pt x="755" y="4008"/>
                    <a:pt x="1914" y="4238"/>
                  </a:cubicBezTo>
                  <a:cubicBezTo>
                    <a:pt x="1993" y="4254"/>
                    <a:pt x="2075" y="4264"/>
                    <a:pt x="2152" y="4270"/>
                  </a:cubicBezTo>
                  <a:cubicBezTo>
                    <a:pt x="2214" y="4276"/>
                    <a:pt x="2275" y="4278"/>
                    <a:pt x="2337" y="4278"/>
                  </a:cubicBezTo>
                  <a:cubicBezTo>
                    <a:pt x="2856" y="4278"/>
                    <a:pt x="3349" y="4089"/>
                    <a:pt x="3727" y="3762"/>
                  </a:cubicBezTo>
                  <a:cubicBezTo>
                    <a:pt x="4079" y="3462"/>
                    <a:pt x="4333" y="3045"/>
                    <a:pt x="4430" y="2558"/>
                  </a:cubicBezTo>
                  <a:cubicBezTo>
                    <a:pt x="4454" y="2443"/>
                    <a:pt x="4466" y="2331"/>
                    <a:pt x="4468" y="2217"/>
                  </a:cubicBezTo>
                  <a:cubicBezTo>
                    <a:pt x="4489" y="1720"/>
                    <a:pt x="4333" y="1247"/>
                    <a:pt x="4050" y="868"/>
                  </a:cubicBezTo>
                  <a:cubicBezTo>
                    <a:pt x="3747" y="455"/>
                    <a:pt x="3292" y="151"/>
                    <a:pt x="2751" y="43"/>
                  </a:cubicBezTo>
                  <a:cubicBezTo>
                    <a:pt x="2610" y="14"/>
                    <a:pt x="2468" y="1"/>
                    <a:pt x="2329"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5" name="Google Shape;625;p40"/>
            <p:cNvSpPr/>
            <p:nvPr/>
          </p:nvSpPr>
          <p:spPr>
            <a:xfrm>
              <a:off x="-3834800" y="2742588"/>
              <a:ext cx="51100" cy="33725"/>
            </a:xfrm>
            <a:custGeom>
              <a:avLst/>
              <a:gdLst/>
              <a:ahLst/>
              <a:cxnLst/>
              <a:rect l="l" t="t" r="r" b="b"/>
              <a:pathLst>
                <a:path w="2044" h="1349" extrusionOk="0">
                  <a:moveTo>
                    <a:pt x="1605" y="0"/>
                  </a:moveTo>
                  <a:lnTo>
                    <a:pt x="1" y="1202"/>
                  </a:lnTo>
                  <a:lnTo>
                    <a:pt x="2023" y="1349"/>
                  </a:lnTo>
                  <a:cubicBezTo>
                    <a:pt x="2044" y="852"/>
                    <a:pt x="1888" y="379"/>
                    <a:pt x="1605" y="0"/>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6" name="Google Shape;626;p40"/>
            <p:cNvSpPr/>
            <p:nvPr/>
          </p:nvSpPr>
          <p:spPr>
            <a:xfrm>
              <a:off x="-3842150" y="2772613"/>
              <a:ext cx="39375" cy="55250"/>
            </a:xfrm>
            <a:custGeom>
              <a:avLst/>
              <a:gdLst/>
              <a:ahLst/>
              <a:cxnLst/>
              <a:rect l="l" t="t" r="r" b="b"/>
              <a:pathLst>
                <a:path w="1575" h="2210" extrusionOk="0">
                  <a:moveTo>
                    <a:pt x="295" y="0"/>
                  </a:moveTo>
                  <a:lnTo>
                    <a:pt x="295" y="1"/>
                  </a:lnTo>
                  <a:lnTo>
                    <a:pt x="1" y="2201"/>
                  </a:lnTo>
                  <a:cubicBezTo>
                    <a:pt x="63" y="2207"/>
                    <a:pt x="124" y="2209"/>
                    <a:pt x="186" y="2209"/>
                  </a:cubicBezTo>
                  <a:cubicBezTo>
                    <a:pt x="705" y="2209"/>
                    <a:pt x="1198" y="2020"/>
                    <a:pt x="1575" y="1693"/>
                  </a:cubicBezTo>
                  <a:lnTo>
                    <a:pt x="295" y="0"/>
                  </a:lnTo>
                  <a:close/>
                </a:path>
              </a:pathLst>
            </a:custGeom>
            <a:solidFill>
              <a:srgbClr val="E6F0EF">
                <a:alpha val="204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7" name="Google Shape;627;p40"/>
            <p:cNvSpPr/>
            <p:nvPr/>
          </p:nvSpPr>
          <p:spPr>
            <a:xfrm>
              <a:off x="-3869400" y="2745238"/>
              <a:ext cx="63500" cy="58325"/>
            </a:xfrm>
            <a:custGeom>
              <a:avLst/>
              <a:gdLst/>
              <a:ahLst/>
              <a:cxnLst/>
              <a:rect l="l" t="t" r="r" b="b"/>
              <a:pathLst>
                <a:path w="2540" h="2333" extrusionOk="0">
                  <a:moveTo>
                    <a:pt x="1269" y="0"/>
                  </a:moveTo>
                  <a:cubicBezTo>
                    <a:pt x="724" y="0"/>
                    <a:pt x="237" y="384"/>
                    <a:pt x="126" y="939"/>
                  </a:cubicBezTo>
                  <a:cubicBezTo>
                    <a:pt x="1" y="1570"/>
                    <a:pt x="411" y="2183"/>
                    <a:pt x="1042" y="2310"/>
                  </a:cubicBezTo>
                  <a:cubicBezTo>
                    <a:pt x="1119" y="2325"/>
                    <a:pt x="1195" y="2333"/>
                    <a:pt x="1271" y="2333"/>
                  </a:cubicBezTo>
                  <a:cubicBezTo>
                    <a:pt x="1815" y="2333"/>
                    <a:pt x="2303" y="1949"/>
                    <a:pt x="2414" y="1394"/>
                  </a:cubicBezTo>
                  <a:cubicBezTo>
                    <a:pt x="2539" y="763"/>
                    <a:pt x="2129" y="148"/>
                    <a:pt x="1498" y="23"/>
                  </a:cubicBezTo>
                  <a:cubicBezTo>
                    <a:pt x="1421" y="7"/>
                    <a:pt x="1345" y="0"/>
                    <a:pt x="126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8" name="Google Shape;628;p40"/>
            <p:cNvSpPr/>
            <p:nvPr/>
          </p:nvSpPr>
          <p:spPr>
            <a:xfrm>
              <a:off x="-3876600" y="2771413"/>
              <a:ext cx="17800" cy="16325"/>
            </a:xfrm>
            <a:custGeom>
              <a:avLst/>
              <a:gdLst/>
              <a:ahLst/>
              <a:cxnLst/>
              <a:rect l="l" t="t" r="r" b="b"/>
              <a:pathLst>
                <a:path w="712" h="653" extrusionOk="0">
                  <a:moveTo>
                    <a:pt x="356" y="0"/>
                  </a:moveTo>
                  <a:cubicBezTo>
                    <a:pt x="204" y="0"/>
                    <a:pt x="67" y="108"/>
                    <a:pt x="36" y="263"/>
                  </a:cubicBezTo>
                  <a:cubicBezTo>
                    <a:pt x="1" y="440"/>
                    <a:pt x="116" y="611"/>
                    <a:pt x="293" y="646"/>
                  </a:cubicBezTo>
                  <a:cubicBezTo>
                    <a:pt x="314" y="651"/>
                    <a:pt x="336" y="653"/>
                    <a:pt x="357" y="653"/>
                  </a:cubicBezTo>
                  <a:cubicBezTo>
                    <a:pt x="509" y="653"/>
                    <a:pt x="645" y="546"/>
                    <a:pt x="676" y="391"/>
                  </a:cubicBezTo>
                  <a:cubicBezTo>
                    <a:pt x="711" y="213"/>
                    <a:pt x="597" y="42"/>
                    <a:pt x="420" y="7"/>
                  </a:cubicBezTo>
                  <a:cubicBezTo>
                    <a:pt x="399" y="2"/>
                    <a:pt x="378" y="0"/>
                    <a:pt x="356"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9" name="Google Shape;629;p40"/>
            <p:cNvSpPr/>
            <p:nvPr/>
          </p:nvSpPr>
          <p:spPr>
            <a:xfrm>
              <a:off x="-4195375" y="2554963"/>
              <a:ext cx="83850" cy="55825"/>
            </a:xfrm>
            <a:custGeom>
              <a:avLst/>
              <a:gdLst/>
              <a:ahLst/>
              <a:cxnLst/>
              <a:rect l="l" t="t" r="r" b="b"/>
              <a:pathLst>
                <a:path w="3354" h="2233" extrusionOk="0">
                  <a:moveTo>
                    <a:pt x="2071" y="0"/>
                  </a:moveTo>
                  <a:cubicBezTo>
                    <a:pt x="2064" y="0"/>
                    <a:pt x="2057" y="0"/>
                    <a:pt x="2050" y="0"/>
                  </a:cubicBezTo>
                  <a:cubicBezTo>
                    <a:pt x="1721" y="6"/>
                    <a:pt x="1405" y="123"/>
                    <a:pt x="1106" y="261"/>
                  </a:cubicBezTo>
                  <a:cubicBezTo>
                    <a:pt x="804" y="401"/>
                    <a:pt x="504" y="570"/>
                    <a:pt x="299" y="832"/>
                  </a:cubicBezTo>
                  <a:cubicBezTo>
                    <a:pt x="93" y="1094"/>
                    <a:pt x="1" y="1466"/>
                    <a:pt x="146" y="1765"/>
                  </a:cubicBezTo>
                  <a:cubicBezTo>
                    <a:pt x="288" y="2057"/>
                    <a:pt x="624" y="2217"/>
                    <a:pt x="948" y="2232"/>
                  </a:cubicBezTo>
                  <a:cubicBezTo>
                    <a:pt x="968" y="2232"/>
                    <a:pt x="988" y="2233"/>
                    <a:pt x="1009" y="2233"/>
                  </a:cubicBezTo>
                  <a:cubicBezTo>
                    <a:pt x="1311" y="2233"/>
                    <a:pt x="1607" y="2134"/>
                    <a:pt x="1891" y="2024"/>
                  </a:cubicBezTo>
                  <a:cubicBezTo>
                    <a:pt x="2238" y="1890"/>
                    <a:pt x="2596" y="1726"/>
                    <a:pt x="2822" y="1429"/>
                  </a:cubicBezTo>
                  <a:cubicBezTo>
                    <a:pt x="3353" y="730"/>
                    <a:pt x="2895" y="0"/>
                    <a:pt x="2071" y="0"/>
                  </a:cubicBezTo>
                  <a:close/>
                </a:path>
              </a:pathLst>
            </a:custGeom>
            <a:solidFill>
              <a:srgbClr val="FF99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0" name="Google Shape;630;p40"/>
            <p:cNvSpPr/>
            <p:nvPr/>
          </p:nvSpPr>
          <p:spPr>
            <a:xfrm>
              <a:off x="-3813550" y="2625413"/>
              <a:ext cx="70675" cy="66375"/>
            </a:xfrm>
            <a:custGeom>
              <a:avLst/>
              <a:gdLst/>
              <a:ahLst/>
              <a:cxnLst/>
              <a:rect l="l" t="t" r="r" b="b"/>
              <a:pathLst>
                <a:path w="2827" h="2655" extrusionOk="0">
                  <a:moveTo>
                    <a:pt x="962" y="1"/>
                  </a:moveTo>
                  <a:cubicBezTo>
                    <a:pt x="407" y="1"/>
                    <a:pt x="1" y="454"/>
                    <a:pt x="177" y="1128"/>
                  </a:cubicBezTo>
                  <a:cubicBezTo>
                    <a:pt x="272" y="1489"/>
                    <a:pt x="539" y="1777"/>
                    <a:pt x="810" y="2035"/>
                  </a:cubicBezTo>
                  <a:cubicBezTo>
                    <a:pt x="1044" y="2258"/>
                    <a:pt x="1296" y="2478"/>
                    <a:pt x="1601" y="2588"/>
                  </a:cubicBezTo>
                  <a:cubicBezTo>
                    <a:pt x="1720" y="2631"/>
                    <a:pt x="1848" y="2654"/>
                    <a:pt x="1976" y="2654"/>
                  </a:cubicBezTo>
                  <a:cubicBezTo>
                    <a:pt x="2175" y="2654"/>
                    <a:pt x="2371" y="2596"/>
                    <a:pt x="2519" y="2465"/>
                  </a:cubicBezTo>
                  <a:cubicBezTo>
                    <a:pt x="2768" y="2244"/>
                    <a:pt x="2826" y="1864"/>
                    <a:pt x="2737" y="1544"/>
                  </a:cubicBezTo>
                  <a:cubicBezTo>
                    <a:pt x="2648" y="1223"/>
                    <a:pt x="2435" y="952"/>
                    <a:pt x="2209" y="707"/>
                  </a:cubicBezTo>
                  <a:cubicBezTo>
                    <a:pt x="1987" y="465"/>
                    <a:pt x="1740" y="236"/>
                    <a:pt x="1438" y="105"/>
                  </a:cubicBezTo>
                  <a:cubicBezTo>
                    <a:pt x="1274" y="34"/>
                    <a:pt x="1113" y="1"/>
                    <a:pt x="962" y="1"/>
                  </a:cubicBezTo>
                  <a:close/>
                </a:path>
              </a:pathLst>
            </a:custGeom>
            <a:solidFill>
              <a:srgbClr val="E3F0E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1" name="Google Shape;631;p40"/>
            <p:cNvSpPr/>
            <p:nvPr/>
          </p:nvSpPr>
          <p:spPr>
            <a:xfrm>
              <a:off x="-4045125" y="2791263"/>
              <a:ext cx="80225" cy="48175"/>
            </a:xfrm>
            <a:custGeom>
              <a:avLst/>
              <a:gdLst/>
              <a:ahLst/>
              <a:cxnLst/>
              <a:rect l="l" t="t" r="r" b="b"/>
              <a:pathLst>
                <a:path w="3209" h="1927" extrusionOk="0">
                  <a:moveTo>
                    <a:pt x="905" y="1"/>
                  </a:moveTo>
                  <a:cubicBezTo>
                    <a:pt x="867" y="1"/>
                    <a:pt x="829" y="2"/>
                    <a:pt x="791" y="4"/>
                  </a:cubicBezTo>
                  <a:cubicBezTo>
                    <a:pt x="467" y="18"/>
                    <a:pt x="88" y="148"/>
                    <a:pt x="38" y="522"/>
                  </a:cubicBezTo>
                  <a:cubicBezTo>
                    <a:pt x="0" y="835"/>
                    <a:pt x="184" y="1153"/>
                    <a:pt x="385" y="1377"/>
                  </a:cubicBezTo>
                  <a:cubicBezTo>
                    <a:pt x="426" y="1420"/>
                    <a:pt x="470" y="1463"/>
                    <a:pt x="519" y="1498"/>
                  </a:cubicBezTo>
                  <a:cubicBezTo>
                    <a:pt x="482" y="1450"/>
                    <a:pt x="450" y="1401"/>
                    <a:pt x="421" y="1350"/>
                  </a:cubicBezTo>
                  <a:cubicBezTo>
                    <a:pt x="289" y="1116"/>
                    <a:pt x="107" y="676"/>
                    <a:pt x="288" y="437"/>
                  </a:cubicBezTo>
                  <a:cubicBezTo>
                    <a:pt x="387" y="316"/>
                    <a:pt x="578" y="273"/>
                    <a:pt x="803" y="273"/>
                  </a:cubicBezTo>
                  <a:cubicBezTo>
                    <a:pt x="1226" y="273"/>
                    <a:pt x="1765" y="425"/>
                    <a:pt x="2019" y="493"/>
                  </a:cubicBezTo>
                  <a:cubicBezTo>
                    <a:pt x="2312" y="578"/>
                    <a:pt x="3019" y="780"/>
                    <a:pt x="2984" y="1161"/>
                  </a:cubicBezTo>
                  <a:cubicBezTo>
                    <a:pt x="2952" y="1456"/>
                    <a:pt x="2595" y="1752"/>
                    <a:pt x="2368" y="1927"/>
                  </a:cubicBezTo>
                  <a:cubicBezTo>
                    <a:pt x="2643" y="1815"/>
                    <a:pt x="2931" y="1640"/>
                    <a:pt x="3097" y="1383"/>
                  </a:cubicBezTo>
                  <a:cubicBezTo>
                    <a:pt x="3172" y="1262"/>
                    <a:pt x="3209" y="1111"/>
                    <a:pt x="3172" y="971"/>
                  </a:cubicBezTo>
                  <a:cubicBezTo>
                    <a:pt x="3085" y="642"/>
                    <a:pt x="2730" y="458"/>
                    <a:pt x="2447" y="336"/>
                  </a:cubicBezTo>
                  <a:cubicBezTo>
                    <a:pt x="2107" y="199"/>
                    <a:pt x="1754" y="108"/>
                    <a:pt x="1394" y="44"/>
                  </a:cubicBezTo>
                  <a:cubicBezTo>
                    <a:pt x="1234" y="19"/>
                    <a:pt x="1069" y="1"/>
                    <a:pt x="905" y="1"/>
                  </a:cubicBezTo>
                  <a:close/>
                </a:path>
              </a:pathLst>
            </a:custGeom>
            <a:solidFill>
              <a:srgbClr val="6107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2" name="Google Shape;632;p40"/>
            <p:cNvSpPr/>
            <p:nvPr/>
          </p:nvSpPr>
          <p:spPr>
            <a:xfrm>
              <a:off x="-4430625" y="2641588"/>
              <a:ext cx="93275" cy="135850"/>
            </a:xfrm>
            <a:custGeom>
              <a:avLst/>
              <a:gdLst/>
              <a:ahLst/>
              <a:cxnLst/>
              <a:rect l="l" t="t" r="r" b="b"/>
              <a:pathLst>
                <a:path w="3731" h="5434" extrusionOk="0">
                  <a:moveTo>
                    <a:pt x="1465" y="0"/>
                  </a:moveTo>
                  <a:cubicBezTo>
                    <a:pt x="1358" y="0"/>
                    <a:pt x="1249" y="26"/>
                    <a:pt x="1144" y="45"/>
                  </a:cubicBezTo>
                  <a:cubicBezTo>
                    <a:pt x="1048" y="87"/>
                    <a:pt x="945" y="113"/>
                    <a:pt x="856" y="171"/>
                  </a:cubicBezTo>
                  <a:cubicBezTo>
                    <a:pt x="670" y="270"/>
                    <a:pt x="521" y="424"/>
                    <a:pt x="395" y="586"/>
                  </a:cubicBezTo>
                  <a:cubicBezTo>
                    <a:pt x="281" y="756"/>
                    <a:pt x="192" y="939"/>
                    <a:pt x="135" y="1130"/>
                  </a:cubicBezTo>
                  <a:cubicBezTo>
                    <a:pt x="32" y="1515"/>
                    <a:pt x="1" y="1912"/>
                    <a:pt x="55" y="2296"/>
                  </a:cubicBezTo>
                  <a:lnTo>
                    <a:pt x="55" y="2297"/>
                  </a:lnTo>
                  <a:cubicBezTo>
                    <a:pt x="67" y="1910"/>
                    <a:pt x="129" y="1525"/>
                    <a:pt x="271" y="1177"/>
                  </a:cubicBezTo>
                  <a:cubicBezTo>
                    <a:pt x="339" y="1003"/>
                    <a:pt x="432" y="842"/>
                    <a:pt x="543" y="699"/>
                  </a:cubicBezTo>
                  <a:cubicBezTo>
                    <a:pt x="664" y="565"/>
                    <a:pt x="798" y="443"/>
                    <a:pt x="961" y="373"/>
                  </a:cubicBezTo>
                  <a:cubicBezTo>
                    <a:pt x="1111" y="294"/>
                    <a:pt x="1268" y="259"/>
                    <a:pt x="1425" y="259"/>
                  </a:cubicBezTo>
                  <a:cubicBezTo>
                    <a:pt x="1608" y="259"/>
                    <a:pt x="1791" y="307"/>
                    <a:pt x="1964" y="393"/>
                  </a:cubicBezTo>
                  <a:cubicBezTo>
                    <a:pt x="2283" y="546"/>
                    <a:pt x="2568" y="794"/>
                    <a:pt x="2780" y="1093"/>
                  </a:cubicBezTo>
                  <a:cubicBezTo>
                    <a:pt x="2996" y="1388"/>
                    <a:pt x="3180" y="1717"/>
                    <a:pt x="3286" y="2075"/>
                  </a:cubicBezTo>
                  <a:cubicBezTo>
                    <a:pt x="3358" y="2247"/>
                    <a:pt x="3385" y="2434"/>
                    <a:pt x="3430" y="2615"/>
                  </a:cubicBezTo>
                  <a:cubicBezTo>
                    <a:pt x="3463" y="2799"/>
                    <a:pt x="3480" y="2987"/>
                    <a:pt x="3504" y="3174"/>
                  </a:cubicBezTo>
                  <a:cubicBezTo>
                    <a:pt x="3550" y="3928"/>
                    <a:pt x="3417" y="4692"/>
                    <a:pt x="3196" y="5433"/>
                  </a:cubicBezTo>
                  <a:cubicBezTo>
                    <a:pt x="3273" y="5256"/>
                    <a:pt x="3347" y="5077"/>
                    <a:pt x="3420" y="4896"/>
                  </a:cubicBezTo>
                  <a:cubicBezTo>
                    <a:pt x="3487" y="4713"/>
                    <a:pt x="3532" y="4523"/>
                    <a:pt x="3590" y="4336"/>
                  </a:cubicBezTo>
                  <a:cubicBezTo>
                    <a:pt x="3642" y="4147"/>
                    <a:pt x="3658" y="3950"/>
                    <a:pt x="3693" y="3757"/>
                  </a:cubicBezTo>
                  <a:cubicBezTo>
                    <a:pt x="3720" y="3561"/>
                    <a:pt x="3718" y="3363"/>
                    <a:pt x="3730" y="3166"/>
                  </a:cubicBezTo>
                  <a:cubicBezTo>
                    <a:pt x="3726" y="2376"/>
                    <a:pt x="3500" y="1567"/>
                    <a:pt x="3016" y="915"/>
                  </a:cubicBezTo>
                  <a:cubicBezTo>
                    <a:pt x="2776" y="590"/>
                    <a:pt x="2460" y="310"/>
                    <a:pt x="2080" y="138"/>
                  </a:cubicBezTo>
                  <a:cubicBezTo>
                    <a:pt x="1890" y="52"/>
                    <a:pt x="1680" y="4"/>
                    <a:pt x="1465" y="0"/>
                  </a:cubicBezTo>
                  <a:close/>
                </a:path>
              </a:pathLst>
            </a:custGeom>
            <a:solidFill>
              <a:srgbClr val="6107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3" name="Google Shape;633;p40"/>
            <p:cNvSpPr/>
            <p:nvPr/>
          </p:nvSpPr>
          <p:spPr>
            <a:xfrm>
              <a:off x="-4392375" y="2693038"/>
              <a:ext cx="49300" cy="81025"/>
            </a:xfrm>
            <a:custGeom>
              <a:avLst/>
              <a:gdLst/>
              <a:ahLst/>
              <a:cxnLst/>
              <a:rect l="l" t="t" r="r" b="b"/>
              <a:pathLst>
                <a:path w="1972" h="3241" extrusionOk="0">
                  <a:moveTo>
                    <a:pt x="1014" y="0"/>
                  </a:moveTo>
                  <a:cubicBezTo>
                    <a:pt x="955" y="0"/>
                    <a:pt x="894" y="4"/>
                    <a:pt x="833" y="13"/>
                  </a:cubicBezTo>
                  <a:cubicBezTo>
                    <a:pt x="617" y="42"/>
                    <a:pt x="407" y="179"/>
                    <a:pt x="279" y="360"/>
                  </a:cubicBezTo>
                  <a:cubicBezTo>
                    <a:pt x="150" y="543"/>
                    <a:pt x="91" y="752"/>
                    <a:pt x="56" y="952"/>
                  </a:cubicBezTo>
                  <a:cubicBezTo>
                    <a:pt x="0" y="1358"/>
                    <a:pt x="38" y="1756"/>
                    <a:pt x="118" y="2138"/>
                  </a:cubicBezTo>
                  <a:cubicBezTo>
                    <a:pt x="195" y="2520"/>
                    <a:pt x="320" y="2891"/>
                    <a:pt x="487" y="3240"/>
                  </a:cubicBezTo>
                  <a:cubicBezTo>
                    <a:pt x="429" y="2857"/>
                    <a:pt x="382" y="2478"/>
                    <a:pt x="345" y="2103"/>
                  </a:cubicBezTo>
                  <a:cubicBezTo>
                    <a:pt x="312" y="1729"/>
                    <a:pt x="293" y="1352"/>
                    <a:pt x="348" y="999"/>
                  </a:cubicBezTo>
                  <a:cubicBezTo>
                    <a:pt x="395" y="645"/>
                    <a:pt x="556" y="324"/>
                    <a:pt x="884" y="238"/>
                  </a:cubicBezTo>
                  <a:cubicBezTo>
                    <a:pt x="983" y="211"/>
                    <a:pt x="1089" y="199"/>
                    <a:pt x="1198" y="199"/>
                  </a:cubicBezTo>
                  <a:cubicBezTo>
                    <a:pt x="1447" y="199"/>
                    <a:pt x="1715" y="258"/>
                    <a:pt x="1972" y="323"/>
                  </a:cubicBezTo>
                  <a:cubicBezTo>
                    <a:pt x="1691" y="156"/>
                    <a:pt x="1373" y="0"/>
                    <a:pt x="1014" y="0"/>
                  </a:cubicBezTo>
                  <a:close/>
                </a:path>
              </a:pathLst>
            </a:custGeom>
            <a:solidFill>
              <a:srgbClr val="6107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4" name="Google Shape;634;p40"/>
            <p:cNvSpPr/>
            <p:nvPr/>
          </p:nvSpPr>
          <p:spPr>
            <a:xfrm>
              <a:off x="-4099275" y="2857638"/>
              <a:ext cx="164200" cy="46375"/>
            </a:xfrm>
            <a:custGeom>
              <a:avLst/>
              <a:gdLst/>
              <a:ahLst/>
              <a:cxnLst/>
              <a:rect l="l" t="t" r="r" b="b"/>
              <a:pathLst>
                <a:path w="6568" h="1855" extrusionOk="0">
                  <a:moveTo>
                    <a:pt x="1" y="1"/>
                  </a:moveTo>
                  <a:lnTo>
                    <a:pt x="1" y="1"/>
                  </a:lnTo>
                  <a:cubicBezTo>
                    <a:pt x="118" y="144"/>
                    <a:pt x="244" y="281"/>
                    <a:pt x="377" y="411"/>
                  </a:cubicBezTo>
                  <a:cubicBezTo>
                    <a:pt x="510" y="537"/>
                    <a:pt x="655" y="664"/>
                    <a:pt x="801" y="776"/>
                  </a:cubicBezTo>
                  <a:cubicBezTo>
                    <a:pt x="1731" y="1499"/>
                    <a:pt x="2909" y="1854"/>
                    <a:pt x="4082" y="1854"/>
                  </a:cubicBezTo>
                  <a:cubicBezTo>
                    <a:pt x="4266" y="1854"/>
                    <a:pt x="4450" y="1846"/>
                    <a:pt x="4632" y="1828"/>
                  </a:cubicBezTo>
                  <a:cubicBezTo>
                    <a:pt x="5300" y="1762"/>
                    <a:pt x="5967" y="1608"/>
                    <a:pt x="6568" y="1310"/>
                  </a:cubicBezTo>
                  <a:lnTo>
                    <a:pt x="6568" y="1310"/>
                  </a:lnTo>
                  <a:cubicBezTo>
                    <a:pt x="5864" y="1487"/>
                    <a:pt x="5141" y="1584"/>
                    <a:pt x="4417" y="1584"/>
                  </a:cubicBezTo>
                  <a:cubicBezTo>
                    <a:pt x="4123" y="1584"/>
                    <a:pt x="3829" y="1568"/>
                    <a:pt x="3537" y="1535"/>
                  </a:cubicBezTo>
                  <a:cubicBezTo>
                    <a:pt x="2533" y="1425"/>
                    <a:pt x="1559" y="1073"/>
                    <a:pt x="713" y="519"/>
                  </a:cubicBezTo>
                  <a:cubicBezTo>
                    <a:pt x="467" y="360"/>
                    <a:pt x="231" y="182"/>
                    <a:pt x="1" y="1"/>
                  </a:cubicBezTo>
                  <a:close/>
                </a:path>
              </a:pathLst>
            </a:custGeom>
            <a:solidFill>
              <a:srgbClr val="6107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5" name="Google Shape;635;p40"/>
            <p:cNvSpPr/>
            <p:nvPr/>
          </p:nvSpPr>
          <p:spPr>
            <a:xfrm>
              <a:off x="-4051425" y="2914413"/>
              <a:ext cx="55250" cy="15425"/>
            </a:xfrm>
            <a:custGeom>
              <a:avLst/>
              <a:gdLst/>
              <a:ahLst/>
              <a:cxnLst/>
              <a:rect l="l" t="t" r="r" b="b"/>
              <a:pathLst>
                <a:path w="2210" h="617" extrusionOk="0">
                  <a:moveTo>
                    <a:pt x="0" y="0"/>
                  </a:moveTo>
                  <a:lnTo>
                    <a:pt x="0" y="0"/>
                  </a:lnTo>
                  <a:cubicBezTo>
                    <a:pt x="80" y="98"/>
                    <a:pt x="177" y="180"/>
                    <a:pt x="277" y="254"/>
                  </a:cubicBezTo>
                  <a:cubicBezTo>
                    <a:pt x="616" y="492"/>
                    <a:pt x="1033" y="616"/>
                    <a:pt x="1448" y="616"/>
                  </a:cubicBezTo>
                  <a:cubicBezTo>
                    <a:pt x="1510" y="616"/>
                    <a:pt x="1573" y="614"/>
                    <a:pt x="1635" y="608"/>
                  </a:cubicBezTo>
                  <a:cubicBezTo>
                    <a:pt x="1834" y="587"/>
                    <a:pt x="2035" y="542"/>
                    <a:pt x="2210" y="441"/>
                  </a:cubicBezTo>
                  <a:cubicBezTo>
                    <a:pt x="1839" y="403"/>
                    <a:pt x="1457" y="360"/>
                    <a:pt x="1093" y="285"/>
                  </a:cubicBezTo>
                  <a:cubicBezTo>
                    <a:pt x="775" y="222"/>
                    <a:pt x="458" y="130"/>
                    <a:pt x="144" y="39"/>
                  </a:cubicBezTo>
                  <a:cubicBezTo>
                    <a:pt x="98" y="26"/>
                    <a:pt x="51" y="11"/>
                    <a:pt x="0" y="0"/>
                  </a:cubicBezTo>
                  <a:close/>
                </a:path>
              </a:pathLst>
            </a:custGeom>
            <a:solidFill>
              <a:srgbClr val="61070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6" name="Google Shape;636;p40"/>
            <p:cNvSpPr/>
            <p:nvPr/>
          </p:nvSpPr>
          <p:spPr>
            <a:xfrm>
              <a:off x="-4420850" y="2293613"/>
              <a:ext cx="786475" cy="511600"/>
            </a:xfrm>
            <a:custGeom>
              <a:avLst/>
              <a:gdLst/>
              <a:ahLst/>
              <a:cxnLst/>
              <a:rect l="l" t="t" r="r" b="b"/>
              <a:pathLst>
                <a:path w="31459" h="20464" extrusionOk="0">
                  <a:moveTo>
                    <a:pt x="17623" y="1"/>
                  </a:moveTo>
                  <a:cubicBezTo>
                    <a:pt x="17130" y="1"/>
                    <a:pt x="16639" y="15"/>
                    <a:pt x="16153" y="41"/>
                  </a:cubicBezTo>
                  <a:cubicBezTo>
                    <a:pt x="16151" y="41"/>
                    <a:pt x="16149" y="42"/>
                    <a:pt x="16147" y="42"/>
                  </a:cubicBezTo>
                  <a:cubicBezTo>
                    <a:pt x="16146" y="42"/>
                    <a:pt x="16146" y="42"/>
                    <a:pt x="16145" y="41"/>
                  </a:cubicBezTo>
                  <a:cubicBezTo>
                    <a:pt x="10764" y="333"/>
                    <a:pt x="6016" y="2089"/>
                    <a:pt x="6016" y="2089"/>
                  </a:cubicBezTo>
                  <a:cubicBezTo>
                    <a:pt x="5431" y="2348"/>
                    <a:pt x="4902" y="2647"/>
                    <a:pt x="4423" y="2978"/>
                  </a:cubicBezTo>
                  <a:cubicBezTo>
                    <a:pt x="857" y="5436"/>
                    <a:pt x="6" y="9706"/>
                    <a:pt x="0" y="13222"/>
                  </a:cubicBezTo>
                  <a:lnTo>
                    <a:pt x="0" y="13464"/>
                  </a:lnTo>
                  <a:cubicBezTo>
                    <a:pt x="251" y="13263"/>
                    <a:pt x="529" y="13139"/>
                    <a:pt x="822" y="13119"/>
                  </a:cubicBezTo>
                  <a:cubicBezTo>
                    <a:pt x="889" y="13113"/>
                    <a:pt x="955" y="13111"/>
                    <a:pt x="1020" y="13111"/>
                  </a:cubicBezTo>
                  <a:cubicBezTo>
                    <a:pt x="1110" y="13111"/>
                    <a:pt x="1198" y="13116"/>
                    <a:pt x="1283" y="13125"/>
                  </a:cubicBezTo>
                  <a:cubicBezTo>
                    <a:pt x="1309" y="13125"/>
                    <a:pt x="1332" y="13127"/>
                    <a:pt x="1356" y="13133"/>
                  </a:cubicBezTo>
                  <a:cubicBezTo>
                    <a:pt x="1643" y="13171"/>
                    <a:pt x="1894" y="13260"/>
                    <a:pt x="2112" y="13384"/>
                  </a:cubicBezTo>
                  <a:cubicBezTo>
                    <a:pt x="2112" y="13384"/>
                    <a:pt x="3156" y="13709"/>
                    <a:pt x="3971" y="14714"/>
                  </a:cubicBezTo>
                  <a:cubicBezTo>
                    <a:pt x="4580" y="15459"/>
                    <a:pt x="5064" y="16578"/>
                    <a:pt x="4907" y="18215"/>
                  </a:cubicBezTo>
                  <a:cubicBezTo>
                    <a:pt x="4907" y="18215"/>
                    <a:pt x="7076" y="16812"/>
                    <a:pt x="8938" y="14138"/>
                  </a:cubicBezTo>
                  <a:cubicBezTo>
                    <a:pt x="9972" y="12654"/>
                    <a:pt x="10912" y="10778"/>
                    <a:pt x="11334" y="8539"/>
                  </a:cubicBezTo>
                  <a:cubicBezTo>
                    <a:pt x="11334" y="8539"/>
                    <a:pt x="11505" y="8888"/>
                    <a:pt x="11857" y="9437"/>
                  </a:cubicBezTo>
                  <a:cubicBezTo>
                    <a:pt x="11863" y="9448"/>
                    <a:pt x="11872" y="9461"/>
                    <a:pt x="11880" y="9472"/>
                  </a:cubicBezTo>
                  <a:cubicBezTo>
                    <a:pt x="13057" y="11278"/>
                    <a:pt x="16168" y="15157"/>
                    <a:pt x="21675" y="15999"/>
                  </a:cubicBezTo>
                  <a:lnTo>
                    <a:pt x="19660" y="12395"/>
                  </a:lnTo>
                  <a:lnTo>
                    <a:pt x="19660" y="12395"/>
                  </a:lnTo>
                  <a:cubicBezTo>
                    <a:pt x="20154" y="13195"/>
                    <a:pt x="23915" y="19205"/>
                    <a:pt x="26590" y="20295"/>
                  </a:cubicBezTo>
                  <a:cubicBezTo>
                    <a:pt x="26838" y="20396"/>
                    <a:pt x="27071" y="20452"/>
                    <a:pt x="27296" y="20461"/>
                  </a:cubicBezTo>
                  <a:cubicBezTo>
                    <a:pt x="27310" y="20463"/>
                    <a:pt x="27322" y="20463"/>
                    <a:pt x="27337" y="20463"/>
                  </a:cubicBezTo>
                  <a:cubicBezTo>
                    <a:pt x="28844" y="19737"/>
                    <a:pt x="30214" y="18508"/>
                    <a:pt x="30901" y="16448"/>
                  </a:cubicBezTo>
                  <a:cubicBezTo>
                    <a:pt x="31107" y="15843"/>
                    <a:pt x="31249" y="15169"/>
                    <a:pt x="31320" y="14409"/>
                  </a:cubicBezTo>
                  <a:lnTo>
                    <a:pt x="31320" y="14401"/>
                  </a:lnTo>
                  <a:cubicBezTo>
                    <a:pt x="31458" y="12874"/>
                    <a:pt x="31302" y="11023"/>
                    <a:pt x="30738" y="8784"/>
                  </a:cubicBezTo>
                  <a:cubicBezTo>
                    <a:pt x="30436" y="7590"/>
                    <a:pt x="30017" y="6547"/>
                    <a:pt x="29497" y="5640"/>
                  </a:cubicBezTo>
                  <a:cubicBezTo>
                    <a:pt x="29494" y="5635"/>
                    <a:pt x="29491" y="5631"/>
                    <a:pt x="29487" y="5631"/>
                  </a:cubicBezTo>
                  <a:cubicBezTo>
                    <a:pt x="28294" y="3536"/>
                    <a:pt x="26590" y="2153"/>
                    <a:pt x="24621" y="1287"/>
                  </a:cubicBezTo>
                  <a:cubicBezTo>
                    <a:pt x="22472" y="339"/>
                    <a:pt x="20023" y="1"/>
                    <a:pt x="17623" y="1"/>
                  </a:cubicBezTo>
                  <a:close/>
                </a:path>
              </a:pathLst>
            </a:custGeom>
            <a:solidFill>
              <a:srgbClr val="FF99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7" name="Google Shape;637;p40"/>
            <p:cNvSpPr/>
            <p:nvPr/>
          </p:nvSpPr>
          <p:spPr>
            <a:xfrm>
              <a:off x="-4120900" y="2413338"/>
              <a:ext cx="400550" cy="391825"/>
            </a:xfrm>
            <a:custGeom>
              <a:avLst/>
              <a:gdLst/>
              <a:ahLst/>
              <a:cxnLst/>
              <a:rect l="l" t="t" r="r" b="b"/>
              <a:pathLst>
                <a:path w="16022" h="15673" extrusionOk="0">
                  <a:moveTo>
                    <a:pt x="1" y="0"/>
                  </a:moveTo>
                  <a:cubicBezTo>
                    <a:pt x="3892" y="2500"/>
                    <a:pt x="7828" y="5038"/>
                    <a:pt x="10955" y="8445"/>
                  </a:cubicBezTo>
                  <a:cubicBezTo>
                    <a:pt x="12775" y="10430"/>
                    <a:pt x="14349" y="12853"/>
                    <a:pt x="14592" y="15506"/>
                  </a:cubicBezTo>
                  <a:cubicBezTo>
                    <a:pt x="14840" y="15607"/>
                    <a:pt x="15073" y="15663"/>
                    <a:pt x="15298" y="15672"/>
                  </a:cubicBezTo>
                  <a:cubicBezTo>
                    <a:pt x="15581" y="15362"/>
                    <a:pt x="15794" y="15004"/>
                    <a:pt x="15880" y="14590"/>
                  </a:cubicBezTo>
                  <a:cubicBezTo>
                    <a:pt x="16021" y="13887"/>
                    <a:pt x="15959" y="13154"/>
                    <a:pt x="15815" y="12452"/>
                  </a:cubicBezTo>
                  <a:cubicBezTo>
                    <a:pt x="15147" y="9207"/>
                    <a:pt x="12807" y="6542"/>
                    <a:pt x="10159" y="4550"/>
                  </a:cubicBezTo>
                  <a:cubicBezTo>
                    <a:pt x="7187" y="2314"/>
                    <a:pt x="3639" y="783"/>
                    <a:pt x="1" y="0"/>
                  </a:cubicBezTo>
                  <a:close/>
                </a:path>
              </a:pathLst>
            </a:custGeom>
            <a:solidFill>
              <a:srgbClr val="F6B2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8" name="Google Shape;638;p40"/>
            <p:cNvSpPr/>
            <p:nvPr/>
          </p:nvSpPr>
          <p:spPr>
            <a:xfrm>
              <a:off x="-4111650" y="2353163"/>
              <a:ext cx="474000" cy="351675"/>
            </a:xfrm>
            <a:custGeom>
              <a:avLst/>
              <a:gdLst/>
              <a:ahLst/>
              <a:cxnLst/>
              <a:rect l="l" t="t" r="r" b="b"/>
              <a:pathLst>
                <a:path w="18960" h="14067" extrusionOk="0">
                  <a:moveTo>
                    <a:pt x="2102" y="0"/>
                  </a:moveTo>
                  <a:cubicBezTo>
                    <a:pt x="1428" y="0"/>
                    <a:pt x="728" y="16"/>
                    <a:pt x="0" y="50"/>
                  </a:cubicBezTo>
                  <a:cubicBezTo>
                    <a:pt x="0" y="50"/>
                    <a:pt x="15829" y="2856"/>
                    <a:pt x="18533" y="14066"/>
                  </a:cubicBezTo>
                  <a:cubicBezTo>
                    <a:pt x="18739" y="13461"/>
                    <a:pt x="18881" y="12787"/>
                    <a:pt x="18952" y="12027"/>
                  </a:cubicBezTo>
                  <a:lnTo>
                    <a:pt x="18952" y="12019"/>
                  </a:lnTo>
                  <a:cubicBezTo>
                    <a:pt x="18960" y="7791"/>
                    <a:pt x="16960" y="0"/>
                    <a:pt x="2102" y="0"/>
                  </a:cubicBezTo>
                  <a:close/>
                </a:path>
              </a:pathLst>
            </a:custGeom>
            <a:solidFill>
              <a:srgbClr val="F6B2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39" name="Google Shape;639;p40"/>
            <p:cNvSpPr/>
            <p:nvPr/>
          </p:nvSpPr>
          <p:spPr>
            <a:xfrm>
              <a:off x="-4386950" y="2418588"/>
              <a:ext cx="233375" cy="242900"/>
            </a:xfrm>
            <a:custGeom>
              <a:avLst/>
              <a:gdLst/>
              <a:ahLst/>
              <a:cxnLst/>
              <a:rect l="l" t="t" r="r" b="b"/>
              <a:pathLst>
                <a:path w="9335" h="9716" extrusionOk="0">
                  <a:moveTo>
                    <a:pt x="9334" y="0"/>
                  </a:moveTo>
                  <a:cubicBezTo>
                    <a:pt x="9168" y="197"/>
                    <a:pt x="4238" y="6163"/>
                    <a:pt x="0" y="8134"/>
                  </a:cubicBezTo>
                  <a:cubicBezTo>
                    <a:pt x="287" y="8172"/>
                    <a:pt x="538" y="8261"/>
                    <a:pt x="756" y="8385"/>
                  </a:cubicBezTo>
                  <a:cubicBezTo>
                    <a:pt x="756" y="8385"/>
                    <a:pt x="1800" y="8710"/>
                    <a:pt x="2615" y="9715"/>
                  </a:cubicBezTo>
                  <a:cubicBezTo>
                    <a:pt x="4385" y="8539"/>
                    <a:pt x="7892" y="5590"/>
                    <a:pt x="9334" y="0"/>
                  </a:cubicBezTo>
                  <a:close/>
                </a:path>
              </a:pathLst>
            </a:custGeom>
            <a:solidFill>
              <a:srgbClr val="F6B2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0" name="Google Shape;640;p40"/>
            <p:cNvSpPr/>
            <p:nvPr/>
          </p:nvSpPr>
          <p:spPr>
            <a:xfrm>
              <a:off x="-4420850" y="2359788"/>
              <a:ext cx="266150" cy="270450"/>
            </a:xfrm>
            <a:custGeom>
              <a:avLst/>
              <a:gdLst/>
              <a:ahLst/>
              <a:cxnLst/>
              <a:rect l="l" t="t" r="r" b="b"/>
              <a:pathLst>
                <a:path w="10646" h="10818" extrusionOk="0">
                  <a:moveTo>
                    <a:pt x="9645" y="0"/>
                  </a:moveTo>
                  <a:cubicBezTo>
                    <a:pt x="7399" y="0"/>
                    <a:pt x="2000" y="1034"/>
                    <a:pt x="0" y="10575"/>
                  </a:cubicBezTo>
                  <a:lnTo>
                    <a:pt x="0" y="10817"/>
                  </a:lnTo>
                  <a:cubicBezTo>
                    <a:pt x="251" y="10616"/>
                    <a:pt x="529" y="10492"/>
                    <a:pt x="822" y="10472"/>
                  </a:cubicBezTo>
                  <a:cubicBezTo>
                    <a:pt x="889" y="10466"/>
                    <a:pt x="955" y="10464"/>
                    <a:pt x="1020" y="10464"/>
                  </a:cubicBezTo>
                  <a:cubicBezTo>
                    <a:pt x="1110" y="10464"/>
                    <a:pt x="1198" y="10469"/>
                    <a:pt x="1283" y="10478"/>
                  </a:cubicBezTo>
                  <a:cubicBezTo>
                    <a:pt x="2493" y="7733"/>
                    <a:pt x="5892" y="1054"/>
                    <a:pt x="10646" y="79"/>
                  </a:cubicBezTo>
                  <a:cubicBezTo>
                    <a:pt x="10646" y="79"/>
                    <a:pt x="10266" y="0"/>
                    <a:pt x="9645" y="0"/>
                  </a:cubicBezTo>
                  <a:close/>
                </a:path>
              </a:pathLst>
            </a:custGeom>
            <a:solidFill>
              <a:srgbClr val="F6B2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1" name="Google Shape;641;p40"/>
            <p:cNvSpPr/>
            <p:nvPr/>
          </p:nvSpPr>
          <p:spPr>
            <a:xfrm>
              <a:off x="-4125175" y="2293613"/>
              <a:ext cx="441525" cy="140800"/>
            </a:xfrm>
            <a:custGeom>
              <a:avLst/>
              <a:gdLst/>
              <a:ahLst/>
              <a:cxnLst/>
              <a:rect l="l" t="t" r="r" b="b"/>
              <a:pathLst>
                <a:path w="17661" h="5632" extrusionOk="0">
                  <a:moveTo>
                    <a:pt x="5796" y="1"/>
                  </a:moveTo>
                  <a:cubicBezTo>
                    <a:pt x="5303" y="1"/>
                    <a:pt x="4812" y="15"/>
                    <a:pt x="4326" y="41"/>
                  </a:cubicBezTo>
                  <a:cubicBezTo>
                    <a:pt x="4324" y="41"/>
                    <a:pt x="4322" y="42"/>
                    <a:pt x="4320" y="42"/>
                  </a:cubicBezTo>
                  <a:cubicBezTo>
                    <a:pt x="4319" y="42"/>
                    <a:pt x="4319" y="42"/>
                    <a:pt x="4318" y="41"/>
                  </a:cubicBezTo>
                  <a:cubicBezTo>
                    <a:pt x="1782" y="557"/>
                    <a:pt x="0" y="1300"/>
                    <a:pt x="0" y="1300"/>
                  </a:cubicBezTo>
                  <a:cubicBezTo>
                    <a:pt x="0" y="1300"/>
                    <a:pt x="780" y="1242"/>
                    <a:pt x="2035" y="1242"/>
                  </a:cubicBezTo>
                  <a:cubicBezTo>
                    <a:pt x="5707" y="1242"/>
                    <a:pt x="13450" y="1738"/>
                    <a:pt x="17660" y="5631"/>
                  </a:cubicBezTo>
                  <a:cubicBezTo>
                    <a:pt x="16467" y="3536"/>
                    <a:pt x="14763" y="2153"/>
                    <a:pt x="12794" y="1287"/>
                  </a:cubicBezTo>
                  <a:cubicBezTo>
                    <a:pt x="10645" y="339"/>
                    <a:pt x="8196" y="1"/>
                    <a:pt x="5796" y="1"/>
                  </a:cubicBezTo>
                  <a:close/>
                </a:path>
              </a:pathLst>
            </a:custGeom>
            <a:solidFill>
              <a:srgbClr val="F6B26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2" name="Google Shape;642;p40"/>
            <p:cNvSpPr/>
            <p:nvPr/>
          </p:nvSpPr>
          <p:spPr>
            <a:xfrm>
              <a:off x="-4421675" y="2368038"/>
              <a:ext cx="241800" cy="380975"/>
            </a:xfrm>
            <a:custGeom>
              <a:avLst/>
              <a:gdLst/>
              <a:ahLst/>
              <a:cxnLst/>
              <a:rect l="l" t="t" r="r" b="b"/>
              <a:pathLst>
                <a:path w="9672" h="15239" extrusionOk="0">
                  <a:moveTo>
                    <a:pt x="4456" y="1"/>
                  </a:moveTo>
                  <a:cubicBezTo>
                    <a:pt x="810" y="2515"/>
                    <a:pt x="0" y="6927"/>
                    <a:pt x="33" y="10487"/>
                  </a:cubicBezTo>
                  <a:cubicBezTo>
                    <a:pt x="284" y="10286"/>
                    <a:pt x="562" y="10162"/>
                    <a:pt x="855" y="10142"/>
                  </a:cubicBezTo>
                  <a:cubicBezTo>
                    <a:pt x="924" y="10136"/>
                    <a:pt x="992" y="10134"/>
                    <a:pt x="1059" y="10134"/>
                  </a:cubicBezTo>
                  <a:cubicBezTo>
                    <a:pt x="1487" y="10134"/>
                    <a:pt x="1844" y="10238"/>
                    <a:pt x="2145" y="10407"/>
                  </a:cubicBezTo>
                  <a:cubicBezTo>
                    <a:pt x="2145" y="10407"/>
                    <a:pt x="5310" y="11397"/>
                    <a:pt x="4940" y="15238"/>
                  </a:cubicBezTo>
                  <a:cubicBezTo>
                    <a:pt x="4940" y="15238"/>
                    <a:pt x="7109" y="13835"/>
                    <a:pt x="8971" y="11161"/>
                  </a:cubicBezTo>
                  <a:cubicBezTo>
                    <a:pt x="8847" y="11128"/>
                    <a:pt x="8729" y="11067"/>
                    <a:pt x="8631" y="10980"/>
                  </a:cubicBezTo>
                  <a:cubicBezTo>
                    <a:pt x="8362" y="10744"/>
                    <a:pt x="8297" y="10334"/>
                    <a:pt x="8448" y="10009"/>
                  </a:cubicBezTo>
                  <a:lnTo>
                    <a:pt x="8448" y="10009"/>
                  </a:lnTo>
                  <a:cubicBezTo>
                    <a:pt x="8377" y="10056"/>
                    <a:pt x="8299" y="10077"/>
                    <a:pt x="8218" y="10077"/>
                  </a:cubicBezTo>
                  <a:cubicBezTo>
                    <a:pt x="7994" y="10077"/>
                    <a:pt x="7759" y="9913"/>
                    <a:pt x="7665" y="9695"/>
                  </a:cubicBezTo>
                  <a:cubicBezTo>
                    <a:pt x="7538" y="9400"/>
                    <a:pt x="7594" y="9063"/>
                    <a:pt x="7665" y="8750"/>
                  </a:cubicBezTo>
                  <a:cubicBezTo>
                    <a:pt x="8046" y="7065"/>
                    <a:pt x="8720" y="5381"/>
                    <a:pt x="9672" y="3942"/>
                  </a:cubicBezTo>
                  <a:lnTo>
                    <a:pt x="9672" y="3942"/>
                  </a:lnTo>
                  <a:cubicBezTo>
                    <a:pt x="8897" y="4457"/>
                    <a:pt x="8196" y="5074"/>
                    <a:pt x="7431" y="5603"/>
                  </a:cubicBezTo>
                  <a:cubicBezTo>
                    <a:pt x="6669" y="6132"/>
                    <a:pt x="5819" y="6578"/>
                    <a:pt x="4897" y="6684"/>
                  </a:cubicBezTo>
                  <a:cubicBezTo>
                    <a:pt x="4716" y="6706"/>
                    <a:pt x="4522" y="6718"/>
                    <a:pt x="4325" y="6718"/>
                  </a:cubicBezTo>
                  <a:cubicBezTo>
                    <a:pt x="3511" y="6718"/>
                    <a:pt x="2641" y="6501"/>
                    <a:pt x="2444" y="5778"/>
                  </a:cubicBezTo>
                  <a:cubicBezTo>
                    <a:pt x="2190" y="4843"/>
                    <a:pt x="2291" y="3833"/>
                    <a:pt x="2616" y="2917"/>
                  </a:cubicBezTo>
                  <a:cubicBezTo>
                    <a:pt x="2940" y="2005"/>
                    <a:pt x="3481" y="1180"/>
                    <a:pt x="4093" y="426"/>
                  </a:cubicBezTo>
                  <a:cubicBezTo>
                    <a:pt x="4210" y="282"/>
                    <a:pt x="4332" y="140"/>
                    <a:pt x="4456"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3" name="Google Shape;643;p40"/>
            <p:cNvSpPr/>
            <p:nvPr/>
          </p:nvSpPr>
          <p:spPr>
            <a:xfrm>
              <a:off x="-4123850" y="2325813"/>
              <a:ext cx="516425" cy="479425"/>
            </a:xfrm>
            <a:custGeom>
              <a:avLst/>
              <a:gdLst/>
              <a:ahLst/>
              <a:cxnLst/>
              <a:rect l="l" t="t" r="r" b="b"/>
              <a:pathLst>
                <a:path w="20657" h="19177" extrusionOk="0">
                  <a:moveTo>
                    <a:pt x="12741" y="0"/>
                  </a:moveTo>
                  <a:lnTo>
                    <a:pt x="12741" y="0"/>
                  </a:lnTo>
                  <a:cubicBezTo>
                    <a:pt x="13149" y="452"/>
                    <a:pt x="13506" y="951"/>
                    <a:pt x="13799" y="1483"/>
                  </a:cubicBezTo>
                  <a:cubicBezTo>
                    <a:pt x="14053" y="1938"/>
                    <a:pt x="14266" y="2453"/>
                    <a:pt x="14193" y="2972"/>
                  </a:cubicBezTo>
                  <a:cubicBezTo>
                    <a:pt x="14121" y="3489"/>
                    <a:pt x="13740" y="3953"/>
                    <a:pt x="13247" y="4124"/>
                  </a:cubicBezTo>
                  <a:cubicBezTo>
                    <a:pt x="13064" y="4189"/>
                    <a:pt x="12870" y="4224"/>
                    <a:pt x="12677" y="4224"/>
                  </a:cubicBezTo>
                  <a:cubicBezTo>
                    <a:pt x="12430" y="4224"/>
                    <a:pt x="12187" y="4167"/>
                    <a:pt x="11979" y="4042"/>
                  </a:cubicBezTo>
                  <a:lnTo>
                    <a:pt x="11979" y="4042"/>
                  </a:lnTo>
                  <a:cubicBezTo>
                    <a:pt x="12656" y="4574"/>
                    <a:pt x="13211" y="5256"/>
                    <a:pt x="13592" y="6024"/>
                  </a:cubicBezTo>
                  <a:cubicBezTo>
                    <a:pt x="13908" y="6666"/>
                    <a:pt x="14068" y="7520"/>
                    <a:pt x="13572" y="8034"/>
                  </a:cubicBezTo>
                  <a:cubicBezTo>
                    <a:pt x="13309" y="8304"/>
                    <a:pt x="12949" y="8396"/>
                    <a:pt x="12567" y="8396"/>
                  </a:cubicBezTo>
                  <a:cubicBezTo>
                    <a:pt x="12243" y="8396"/>
                    <a:pt x="11902" y="8330"/>
                    <a:pt x="11592" y="8250"/>
                  </a:cubicBezTo>
                  <a:cubicBezTo>
                    <a:pt x="8868" y="7537"/>
                    <a:pt x="6344" y="6482"/>
                    <a:pt x="3783" y="5312"/>
                  </a:cubicBezTo>
                  <a:lnTo>
                    <a:pt x="3783" y="5312"/>
                  </a:lnTo>
                  <a:cubicBezTo>
                    <a:pt x="4297" y="5874"/>
                    <a:pt x="4817" y="6444"/>
                    <a:pt x="5151" y="7127"/>
                  </a:cubicBezTo>
                  <a:cubicBezTo>
                    <a:pt x="5485" y="7809"/>
                    <a:pt x="5611" y="8631"/>
                    <a:pt x="5313" y="9328"/>
                  </a:cubicBezTo>
                  <a:cubicBezTo>
                    <a:pt x="5048" y="9950"/>
                    <a:pt x="4423" y="10370"/>
                    <a:pt x="3760" y="10370"/>
                  </a:cubicBezTo>
                  <a:cubicBezTo>
                    <a:pt x="3677" y="10370"/>
                    <a:pt x="3594" y="10363"/>
                    <a:pt x="3511" y="10350"/>
                  </a:cubicBezTo>
                  <a:cubicBezTo>
                    <a:pt x="2116" y="10126"/>
                    <a:pt x="834" y="9319"/>
                    <a:pt x="0" y="8184"/>
                  </a:cubicBezTo>
                  <a:lnTo>
                    <a:pt x="0" y="8184"/>
                  </a:lnTo>
                  <a:cubicBezTo>
                    <a:pt x="1177" y="9990"/>
                    <a:pt x="4288" y="13870"/>
                    <a:pt x="9795" y="14712"/>
                  </a:cubicBezTo>
                  <a:lnTo>
                    <a:pt x="7742" y="11041"/>
                  </a:lnTo>
                  <a:lnTo>
                    <a:pt x="7742" y="11041"/>
                  </a:lnTo>
                  <a:cubicBezTo>
                    <a:pt x="8031" y="11517"/>
                    <a:pt x="12712" y="19135"/>
                    <a:pt x="15457" y="19175"/>
                  </a:cubicBezTo>
                  <a:lnTo>
                    <a:pt x="15457" y="19176"/>
                  </a:lnTo>
                  <a:cubicBezTo>
                    <a:pt x="18302" y="17808"/>
                    <a:pt x="20657" y="14643"/>
                    <a:pt x="18858" y="7496"/>
                  </a:cubicBezTo>
                  <a:cubicBezTo>
                    <a:pt x="17859" y="3537"/>
                    <a:pt x="15557" y="1241"/>
                    <a:pt x="12741"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40"/>
            <p:cNvSpPr/>
            <p:nvPr/>
          </p:nvSpPr>
          <p:spPr>
            <a:xfrm>
              <a:off x="-4130125" y="2468888"/>
              <a:ext cx="243800" cy="219175"/>
            </a:xfrm>
            <a:custGeom>
              <a:avLst/>
              <a:gdLst/>
              <a:ahLst/>
              <a:cxnLst/>
              <a:rect l="l" t="t" r="r" b="b"/>
              <a:pathLst>
                <a:path w="9752" h="8767" extrusionOk="0">
                  <a:moveTo>
                    <a:pt x="0" y="0"/>
                  </a:moveTo>
                  <a:cubicBezTo>
                    <a:pt x="570" y="955"/>
                    <a:pt x="1229" y="1853"/>
                    <a:pt x="1922" y="2723"/>
                  </a:cubicBezTo>
                  <a:cubicBezTo>
                    <a:pt x="2620" y="3589"/>
                    <a:pt x="3369" y="4415"/>
                    <a:pt x="4166" y="5195"/>
                  </a:cubicBezTo>
                  <a:cubicBezTo>
                    <a:pt x="4981" y="5954"/>
                    <a:pt x="5824" y="6690"/>
                    <a:pt x="6754" y="7310"/>
                  </a:cubicBezTo>
                  <a:cubicBezTo>
                    <a:pt x="7687" y="7921"/>
                    <a:pt x="8685" y="8448"/>
                    <a:pt x="9752" y="8767"/>
                  </a:cubicBezTo>
                  <a:cubicBezTo>
                    <a:pt x="9499" y="8647"/>
                    <a:pt x="9248" y="8531"/>
                    <a:pt x="8997" y="8418"/>
                  </a:cubicBezTo>
                  <a:lnTo>
                    <a:pt x="8809" y="8333"/>
                  </a:lnTo>
                  <a:lnTo>
                    <a:pt x="8629" y="8229"/>
                  </a:lnTo>
                  <a:lnTo>
                    <a:pt x="8270" y="8021"/>
                  </a:lnTo>
                  <a:lnTo>
                    <a:pt x="7910" y="7820"/>
                  </a:lnTo>
                  <a:lnTo>
                    <a:pt x="7565" y="7591"/>
                  </a:lnTo>
                  <a:cubicBezTo>
                    <a:pt x="7339" y="7434"/>
                    <a:pt x="7103" y="7292"/>
                    <a:pt x="6885" y="7124"/>
                  </a:cubicBezTo>
                  <a:cubicBezTo>
                    <a:pt x="5994" y="6475"/>
                    <a:pt x="5161" y="5750"/>
                    <a:pt x="4370" y="4983"/>
                  </a:cubicBezTo>
                  <a:cubicBezTo>
                    <a:pt x="3566" y="4228"/>
                    <a:pt x="2826" y="3407"/>
                    <a:pt x="2096" y="2577"/>
                  </a:cubicBezTo>
                  <a:cubicBezTo>
                    <a:pt x="1729" y="2164"/>
                    <a:pt x="1375" y="1738"/>
                    <a:pt x="1029" y="1307"/>
                  </a:cubicBezTo>
                  <a:cubicBezTo>
                    <a:pt x="674" y="882"/>
                    <a:pt x="336" y="443"/>
                    <a:pt x="1" y="1"/>
                  </a:cubicBezTo>
                  <a:lnTo>
                    <a:pt x="0" y="0"/>
                  </a:lnTo>
                  <a:close/>
                </a:path>
              </a:pathLst>
            </a:custGeom>
            <a:solidFill>
              <a:srgbClr val="B45F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5" name="Google Shape;645;p40"/>
            <p:cNvSpPr/>
            <p:nvPr/>
          </p:nvSpPr>
          <p:spPr>
            <a:xfrm>
              <a:off x="-4125200" y="2411038"/>
              <a:ext cx="379850" cy="387825"/>
            </a:xfrm>
            <a:custGeom>
              <a:avLst/>
              <a:gdLst/>
              <a:ahLst/>
              <a:cxnLst/>
              <a:rect l="l" t="t" r="r" b="b"/>
              <a:pathLst>
                <a:path w="15194" h="15513" extrusionOk="0">
                  <a:moveTo>
                    <a:pt x="0" y="0"/>
                  </a:moveTo>
                  <a:cubicBezTo>
                    <a:pt x="875" y="403"/>
                    <a:pt x="1737" y="827"/>
                    <a:pt x="2587" y="1275"/>
                  </a:cubicBezTo>
                  <a:cubicBezTo>
                    <a:pt x="3439" y="1718"/>
                    <a:pt x="4280" y="2183"/>
                    <a:pt x="5106" y="2673"/>
                  </a:cubicBezTo>
                  <a:cubicBezTo>
                    <a:pt x="6755" y="3651"/>
                    <a:pt x="8367" y="4699"/>
                    <a:pt x="9850" y="5910"/>
                  </a:cubicBezTo>
                  <a:cubicBezTo>
                    <a:pt x="10602" y="6502"/>
                    <a:pt x="11309" y="7148"/>
                    <a:pt x="11974" y="7833"/>
                  </a:cubicBezTo>
                  <a:cubicBezTo>
                    <a:pt x="12311" y="8171"/>
                    <a:pt x="12616" y="8538"/>
                    <a:pt x="12924" y="8902"/>
                  </a:cubicBezTo>
                  <a:lnTo>
                    <a:pt x="13354" y="9472"/>
                  </a:lnTo>
                  <a:cubicBezTo>
                    <a:pt x="13499" y="9661"/>
                    <a:pt x="13620" y="9867"/>
                    <a:pt x="13754" y="10063"/>
                  </a:cubicBezTo>
                  <a:cubicBezTo>
                    <a:pt x="14263" y="10866"/>
                    <a:pt x="14667" y="11741"/>
                    <a:pt x="14875" y="12670"/>
                  </a:cubicBezTo>
                  <a:cubicBezTo>
                    <a:pt x="15095" y="13596"/>
                    <a:pt x="15088" y="14573"/>
                    <a:pt x="14873" y="15513"/>
                  </a:cubicBezTo>
                  <a:cubicBezTo>
                    <a:pt x="15153" y="14590"/>
                    <a:pt x="15193" y="13595"/>
                    <a:pt x="15017" y="12641"/>
                  </a:cubicBezTo>
                  <a:cubicBezTo>
                    <a:pt x="14834" y="11685"/>
                    <a:pt x="14444" y="10778"/>
                    <a:pt x="13949" y="9944"/>
                  </a:cubicBezTo>
                  <a:cubicBezTo>
                    <a:pt x="13457" y="9103"/>
                    <a:pt x="12835" y="8350"/>
                    <a:pt x="12169" y="7647"/>
                  </a:cubicBezTo>
                  <a:cubicBezTo>
                    <a:pt x="11501" y="6946"/>
                    <a:pt x="10790" y="6285"/>
                    <a:pt x="10035" y="5680"/>
                  </a:cubicBezTo>
                  <a:cubicBezTo>
                    <a:pt x="8521" y="4477"/>
                    <a:pt x="6902" y="3417"/>
                    <a:pt x="5218" y="2476"/>
                  </a:cubicBezTo>
                  <a:cubicBezTo>
                    <a:pt x="3534" y="1539"/>
                    <a:pt x="1796" y="697"/>
                    <a:pt x="0" y="0"/>
                  </a:cubicBezTo>
                  <a:close/>
                </a:path>
              </a:pathLst>
            </a:custGeom>
            <a:solidFill>
              <a:srgbClr val="B45F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6" name="Google Shape;646;p40"/>
            <p:cNvSpPr/>
            <p:nvPr/>
          </p:nvSpPr>
          <p:spPr>
            <a:xfrm>
              <a:off x="-4116575" y="2351938"/>
              <a:ext cx="471550" cy="329975"/>
            </a:xfrm>
            <a:custGeom>
              <a:avLst/>
              <a:gdLst/>
              <a:ahLst/>
              <a:cxnLst/>
              <a:rect l="l" t="t" r="r" b="b"/>
              <a:pathLst>
                <a:path w="18862" h="13199" extrusionOk="0">
                  <a:moveTo>
                    <a:pt x="0" y="1"/>
                  </a:moveTo>
                  <a:cubicBezTo>
                    <a:pt x="1055" y="73"/>
                    <a:pt x="2104" y="200"/>
                    <a:pt x="3144" y="375"/>
                  </a:cubicBezTo>
                  <a:cubicBezTo>
                    <a:pt x="4185" y="543"/>
                    <a:pt x="5219" y="754"/>
                    <a:pt x="6238" y="1017"/>
                  </a:cubicBezTo>
                  <a:cubicBezTo>
                    <a:pt x="8275" y="1543"/>
                    <a:pt x="10279" y="2237"/>
                    <a:pt x="12111" y="3263"/>
                  </a:cubicBezTo>
                  <a:cubicBezTo>
                    <a:pt x="13961" y="4247"/>
                    <a:pt x="15615" y="5611"/>
                    <a:pt x="16839" y="7310"/>
                  </a:cubicBezTo>
                  <a:cubicBezTo>
                    <a:pt x="17439" y="8168"/>
                    <a:pt x="17906" y="9114"/>
                    <a:pt x="18249" y="10107"/>
                  </a:cubicBezTo>
                  <a:cubicBezTo>
                    <a:pt x="18604" y="11099"/>
                    <a:pt x="18752" y="12148"/>
                    <a:pt x="18861" y="13199"/>
                  </a:cubicBezTo>
                  <a:lnTo>
                    <a:pt x="18815" y="12406"/>
                  </a:lnTo>
                  <a:lnTo>
                    <a:pt x="18787" y="12010"/>
                  </a:lnTo>
                  <a:lnTo>
                    <a:pt x="18723" y="11618"/>
                  </a:lnTo>
                  <a:cubicBezTo>
                    <a:pt x="18678" y="11358"/>
                    <a:pt x="18649" y="11092"/>
                    <a:pt x="18588" y="10833"/>
                  </a:cubicBezTo>
                  <a:lnTo>
                    <a:pt x="18387" y="10062"/>
                  </a:lnTo>
                  <a:cubicBezTo>
                    <a:pt x="18068" y="9048"/>
                    <a:pt x="17617" y="8073"/>
                    <a:pt x="17026" y="7182"/>
                  </a:cubicBezTo>
                  <a:cubicBezTo>
                    <a:pt x="15814" y="5417"/>
                    <a:pt x="14119" y="4023"/>
                    <a:pt x="12253" y="3005"/>
                  </a:cubicBezTo>
                  <a:cubicBezTo>
                    <a:pt x="10381" y="1985"/>
                    <a:pt x="8356" y="1280"/>
                    <a:pt x="6292" y="798"/>
                  </a:cubicBezTo>
                  <a:cubicBezTo>
                    <a:pt x="4226" y="324"/>
                    <a:pt x="2116" y="32"/>
                    <a:pt x="0" y="1"/>
                  </a:cubicBezTo>
                  <a:close/>
                </a:path>
              </a:pathLst>
            </a:custGeom>
            <a:solidFill>
              <a:srgbClr val="B45F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7" name="Google Shape;647;p40"/>
            <p:cNvSpPr/>
            <p:nvPr/>
          </p:nvSpPr>
          <p:spPr>
            <a:xfrm>
              <a:off x="-4126425" y="2297638"/>
              <a:ext cx="336125" cy="35850"/>
            </a:xfrm>
            <a:custGeom>
              <a:avLst/>
              <a:gdLst/>
              <a:ahLst/>
              <a:cxnLst/>
              <a:rect l="l" t="t" r="r" b="b"/>
              <a:pathLst>
                <a:path w="13445" h="1434" extrusionOk="0">
                  <a:moveTo>
                    <a:pt x="6752" y="1"/>
                  </a:moveTo>
                  <a:cubicBezTo>
                    <a:pt x="5602" y="10"/>
                    <a:pt x="4451" y="93"/>
                    <a:pt x="3318" y="292"/>
                  </a:cubicBezTo>
                  <a:cubicBezTo>
                    <a:pt x="2187" y="492"/>
                    <a:pt x="1067" y="769"/>
                    <a:pt x="1" y="1188"/>
                  </a:cubicBezTo>
                  <a:cubicBezTo>
                    <a:pt x="552" y="1036"/>
                    <a:pt x="1106" y="901"/>
                    <a:pt x="1668" y="797"/>
                  </a:cubicBezTo>
                  <a:cubicBezTo>
                    <a:pt x="1946" y="738"/>
                    <a:pt x="2228" y="692"/>
                    <a:pt x="2508" y="640"/>
                  </a:cubicBezTo>
                  <a:lnTo>
                    <a:pt x="3352" y="515"/>
                  </a:lnTo>
                  <a:cubicBezTo>
                    <a:pt x="4397" y="377"/>
                    <a:pt x="5449" y="294"/>
                    <a:pt x="6500" y="294"/>
                  </a:cubicBezTo>
                  <a:cubicBezTo>
                    <a:pt x="6584" y="294"/>
                    <a:pt x="6668" y="295"/>
                    <a:pt x="6751" y="296"/>
                  </a:cubicBezTo>
                  <a:cubicBezTo>
                    <a:pt x="6805" y="297"/>
                    <a:pt x="6858" y="297"/>
                    <a:pt x="6911" y="297"/>
                  </a:cubicBezTo>
                  <a:cubicBezTo>
                    <a:pt x="7009" y="297"/>
                    <a:pt x="7107" y="296"/>
                    <a:pt x="7204" y="296"/>
                  </a:cubicBezTo>
                  <a:cubicBezTo>
                    <a:pt x="7337" y="296"/>
                    <a:pt x="7470" y="298"/>
                    <a:pt x="7603" y="307"/>
                  </a:cubicBezTo>
                  <a:lnTo>
                    <a:pt x="8452" y="357"/>
                  </a:lnTo>
                  <a:cubicBezTo>
                    <a:pt x="8736" y="375"/>
                    <a:pt x="9016" y="421"/>
                    <a:pt x="9298" y="451"/>
                  </a:cubicBezTo>
                  <a:cubicBezTo>
                    <a:pt x="9581" y="485"/>
                    <a:pt x="9862" y="518"/>
                    <a:pt x="10140" y="574"/>
                  </a:cubicBezTo>
                  <a:lnTo>
                    <a:pt x="10980" y="722"/>
                  </a:lnTo>
                  <a:lnTo>
                    <a:pt x="11807" y="934"/>
                  </a:lnTo>
                  <a:lnTo>
                    <a:pt x="12222" y="1036"/>
                  </a:lnTo>
                  <a:lnTo>
                    <a:pt x="12628" y="1170"/>
                  </a:lnTo>
                  <a:cubicBezTo>
                    <a:pt x="12898" y="1261"/>
                    <a:pt x="13170" y="1349"/>
                    <a:pt x="13444" y="1434"/>
                  </a:cubicBezTo>
                  <a:cubicBezTo>
                    <a:pt x="12402" y="967"/>
                    <a:pt x="11317" y="558"/>
                    <a:pt x="10183" y="351"/>
                  </a:cubicBezTo>
                  <a:cubicBezTo>
                    <a:pt x="9055" y="118"/>
                    <a:pt x="7903" y="5"/>
                    <a:pt x="6752" y="1"/>
                  </a:cubicBezTo>
                  <a:close/>
                </a:path>
              </a:pathLst>
            </a:custGeom>
            <a:solidFill>
              <a:srgbClr val="B45F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8" name="Google Shape;648;p40"/>
            <p:cNvSpPr/>
            <p:nvPr/>
          </p:nvSpPr>
          <p:spPr>
            <a:xfrm>
              <a:off x="-4297550" y="2467663"/>
              <a:ext cx="145300" cy="277050"/>
            </a:xfrm>
            <a:custGeom>
              <a:avLst/>
              <a:gdLst/>
              <a:ahLst/>
              <a:cxnLst/>
              <a:rect l="l" t="t" r="r" b="b"/>
              <a:pathLst>
                <a:path w="5812" h="11082" extrusionOk="0">
                  <a:moveTo>
                    <a:pt x="5811" y="1"/>
                  </a:moveTo>
                  <a:lnTo>
                    <a:pt x="5811" y="1"/>
                  </a:lnTo>
                  <a:cubicBezTo>
                    <a:pt x="5630" y="496"/>
                    <a:pt x="5451" y="990"/>
                    <a:pt x="5254" y="1478"/>
                  </a:cubicBezTo>
                  <a:cubicBezTo>
                    <a:pt x="5068" y="1969"/>
                    <a:pt x="4876" y="2458"/>
                    <a:pt x="4670" y="2941"/>
                  </a:cubicBezTo>
                  <a:cubicBezTo>
                    <a:pt x="4261" y="3908"/>
                    <a:pt x="3851" y="4873"/>
                    <a:pt x="3384" y="5811"/>
                  </a:cubicBezTo>
                  <a:cubicBezTo>
                    <a:pt x="2921" y="6750"/>
                    <a:pt x="2435" y="7679"/>
                    <a:pt x="1882" y="8566"/>
                  </a:cubicBezTo>
                  <a:cubicBezTo>
                    <a:pt x="1754" y="8796"/>
                    <a:pt x="1596" y="9005"/>
                    <a:pt x="1454" y="9225"/>
                  </a:cubicBezTo>
                  <a:lnTo>
                    <a:pt x="1236" y="9551"/>
                  </a:lnTo>
                  <a:cubicBezTo>
                    <a:pt x="1160" y="9658"/>
                    <a:pt x="1077" y="9758"/>
                    <a:pt x="999" y="9863"/>
                  </a:cubicBezTo>
                  <a:cubicBezTo>
                    <a:pt x="838" y="10069"/>
                    <a:pt x="695" y="10292"/>
                    <a:pt x="518" y="10485"/>
                  </a:cubicBezTo>
                  <a:cubicBezTo>
                    <a:pt x="344" y="10681"/>
                    <a:pt x="171" y="10880"/>
                    <a:pt x="0" y="11081"/>
                  </a:cubicBezTo>
                  <a:cubicBezTo>
                    <a:pt x="801" y="10392"/>
                    <a:pt x="1469" y="9559"/>
                    <a:pt x="2073" y="8691"/>
                  </a:cubicBezTo>
                  <a:cubicBezTo>
                    <a:pt x="2678" y="7821"/>
                    <a:pt x="3176" y="6884"/>
                    <a:pt x="3650" y="5941"/>
                  </a:cubicBezTo>
                  <a:cubicBezTo>
                    <a:pt x="4115" y="4991"/>
                    <a:pt x="4520" y="4015"/>
                    <a:pt x="4881" y="3023"/>
                  </a:cubicBezTo>
                  <a:cubicBezTo>
                    <a:pt x="5240" y="2030"/>
                    <a:pt x="5567" y="1026"/>
                    <a:pt x="5811" y="1"/>
                  </a:cubicBezTo>
                  <a:close/>
                </a:path>
              </a:pathLst>
            </a:custGeom>
            <a:solidFill>
              <a:srgbClr val="B45F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9" name="Google Shape;649;p40"/>
            <p:cNvSpPr/>
            <p:nvPr/>
          </p:nvSpPr>
          <p:spPr>
            <a:xfrm>
              <a:off x="-4366500" y="2417213"/>
              <a:ext cx="211775" cy="210525"/>
            </a:xfrm>
            <a:custGeom>
              <a:avLst/>
              <a:gdLst/>
              <a:ahLst/>
              <a:cxnLst/>
              <a:rect l="l" t="t" r="r" b="b"/>
              <a:pathLst>
                <a:path w="8471" h="8421" extrusionOk="0">
                  <a:moveTo>
                    <a:pt x="8471" y="0"/>
                  </a:moveTo>
                  <a:cubicBezTo>
                    <a:pt x="8235" y="456"/>
                    <a:pt x="7960" y="892"/>
                    <a:pt x="7682" y="1323"/>
                  </a:cubicBezTo>
                  <a:cubicBezTo>
                    <a:pt x="7409" y="1757"/>
                    <a:pt x="7124" y="2185"/>
                    <a:pt x="6829" y="2603"/>
                  </a:cubicBezTo>
                  <a:cubicBezTo>
                    <a:pt x="6237" y="3440"/>
                    <a:pt x="5622" y="4259"/>
                    <a:pt x="4947" y="5026"/>
                  </a:cubicBezTo>
                  <a:cubicBezTo>
                    <a:pt x="4278" y="5798"/>
                    <a:pt x="3549" y="6515"/>
                    <a:pt x="2745" y="7137"/>
                  </a:cubicBezTo>
                  <a:cubicBezTo>
                    <a:pt x="2339" y="7445"/>
                    <a:pt x="1909" y="7719"/>
                    <a:pt x="1451" y="7940"/>
                  </a:cubicBezTo>
                  <a:cubicBezTo>
                    <a:pt x="997" y="8169"/>
                    <a:pt x="509" y="8334"/>
                    <a:pt x="0" y="8421"/>
                  </a:cubicBezTo>
                  <a:cubicBezTo>
                    <a:pt x="518" y="8401"/>
                    <a:pt x="1026" y="8262"/>
                    <a:pt x="1510" y="8072"/>
                  </a:cubicBezTo>
                  <a:cubicBezTo>
                    <a:pt x="1991" y="7872"/>
                    <a:pt x="2446" y="7613"/>
                    <a:pt x="2878" y="7322"/>
                  </a:cubicBezTo>
                  <a:cubicBezTo>
                    <a:pt x="3734" y="6728"/>
                    <a:pt x="4486" y="5998"/>
                    <a:pt x="5169" y="5221"/>
                  </a:cubicBezTo>
                  <a:cubicBezTo>
                    <a:pt x="5848" y="4437"/>
                    <a:pt x="6465" y="3603"/>
                    <a:pt x="7017" y="2729"/>
                  </a:cubicBezTo>
                  <a:cubicBezTo>
                    <a:pt x="7562" y="1853"/>
                    <a:pt x="8091" y="961"/>
                    <a:pt x="8471" y="0"/>
                  </a:cubicBezTo>
                  <a:close/>
                </a:path>
              </a:pathLst>
            </a:custGeom>
            <a:solidFill>
              <a:srgbClr val="B45F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0" name="Google Shape;650;p40"/>
            <p:cNvSpPr/>
            <p:nvPr/>
          </p:nvSpPr>
          <p:spPr>
            <a:xfrm>
              <a:off x="-4410800" y="2360413"/>
              <a:ext cx="256075" cy="261175"/>
            </a:xfrm>
            <a:custGeom>
              <a:avLst/>
              <a:gdLst/>
              <a:ahLst/>
              <a:cxnLst/>
              <a:rect l="l" t="t" r="r" b="b"/>
              <a:pathLst>
                <a:path w="10243" h="10447" extrusionOk="0">
                  <a:moveTo>
                    <a:pt x="10022" y="0"/>
                  </a:moveTo>
                  <a:cubicBezTo>
                    <a:pt x="9450" y="0"/>
                    <a:pt x="8879" y="121"/>
                    <a:pt x="8330" y="288"/>
                  </a:cubicBezTo>
                  <a:cubicBezTo>
                    <a:pt x="8016" y="372"/>
                    <a:pt x="7723" y="515"/>
                    <a:pt x="7420" y="635"/>
                  </a:cubicBezTo>
                  <a:cubicBezTo>
                    <a:pt x="7126" y="773"/>
                    <a:pt x="6840" y="931"/>
                    <a:pt x="6553" y="1083"/>
                  </a:cubicBezTo>
                  <a:cubicBezTo>
                    <a:pt x="5426" y="1744"/>
                    <a:pt x="4464" y="2650"/>
                    <a:pt x="3625" y="3636"/>
                  </a:cubicBezTo>
                  <a:cubicBezTo>
                    <a:pt x="3189" y="4120"/>
                    <a:pt x="2839" y="4669"/>
                    <a:pt x="2465" y="5198"/>
                  </a:cubicBezTo>
                  <a:cubicBezTo>
                    <a:pt x="2368" y="5329"/>
                    <a:pt x="2283" y="5466"/>
                    <a:pt x="2204" y="5608"/>
                  </a:cubicBezTo>
                  <a:lnTo>
                    <a:pt x="1959" y="6028"/>
                  </a:lnTo>
                  <a:cubicBezTo>
                    <a:pt x="1796" y="6307"/>
                    <a:pt x="1632" y="6586"/>
                    <a:pt x="1481" y="6872"/>
                  </a:cubicBezTo>
                  <a:cubicBezTo>
                    <a:pt x="1210" y="7459"/>
                    <a:pt x="923" y="8039"/>
                    <a:pt x="667" y="8631"/>
                  </a:cubicBezTo>
                  <a:cubicBezTo>
                    <a:pt x="443" y="9237"/>
                    <a:pt x="213" y="9839"/>
                    <a:pt x="0" y="10447"/>
                  </a:cubicBezTo>
                  <a:cubicBezTo>
                    <a:pt x="275" y="9863"/>
                    <a:pt x="533" y="9273"/>
                    <a:pt x="799" y="8690"/>
                  </a:cubicBezTo>
                  <a:cubicBezTo>
                    <a:pt x="1081" y="8112"/>
                    <a:pt x="1388" y="7549"/>
                    <a:pt x="1680" y="6980"/>
                  </a:cubicBezTo>
                  <a:cubicBezTo>
                    <a:pt x="2024" y="6439"/>
                    <a:pt x="2328" y="5874"/>
                    <a:pt x="2689" y="5348"/>
                  </a:cubicBezTo>
                  <a:cubicBezTo>
                    <a:pt x="3064" y="4830"/>
                    <a:pt x="3417" y="4296"/>
                    <a:pt x="3850" y="3826"/>
                  </a:cubicBezTo>
                  <a:cubicBezTo>
                    <a:pt x="4240" y="3322"/>
                    <a:pt x="4705" y="2883"/>
                    <a:pt x="5159" y="2437"/>
                  </a:cubicBezTo>
                  <a:lnTo>
                    <a:pt x="5891" y="1826"/>
                  </a:lnTo>
                  <a:lnTo>
                    <a:pt x="6671" y="1275"/>
                  </a:lnTo>
                  <a:cubicBezTo>
                    <a:pt x="6945" y="1116"/>
                    <a:pt x="7218" y="949"/>
                    <a:pt x="7500" y="803"/>
                  </a:cubicBezTo>
                  <a:cubicBezTo>
                    <a:pt x="7790" y="673"/>
                    <a:pt x="8073" y="522"/>
                    <a:pt x="8377" y="424"/>
                  </a:cubicBezTo>
                  <a:cubicBezTo>
                    <a:pt x="8971" y="194"/>
                    <a:pt x="9599" y="37"/>
                    <a:pt x="10243" y="7"/>
                  </a:cubicBezTo>
                  <a:cubicBezTo>
                    <a:pt x="10169" y="2"/>
                    <a:pt x="10095" y="0"/>
                    <a:pt x="10022" y="0"/>
                  </a:cubicBezTo>
                  <a:close/>
                </a:path>
              </a:pathLst>
            </a:custGeom>
            <a:solidFill>
              <a:srgbClr val="B45F0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51" name="Google Shape;651;p40"/>
          <p:cNvSpPr/>
          <p:nvPr/>
        </p:nvSpPr>
        <p:spPr>
          <a:xfrm>
            <a:off x="1247242" y="5569120"/>
            <a:ext cx="95305" cy="194408"/>
          </a:xfrm>
          <a:custGeom>
            <a:avLst/>
            <a:gdLst/>
            <a:ahLst/>
            <a:cxnLst/>
            <a:rect l="l" t="t" r="r" b="b"/>
            <a:pathLst>
              <a:path w="2389" h="4861" extrusionOk="0">
                <a:moveTo>
                  <a:pt x="2028" y="0"/>
                </a:moveTo>
                <a:lnTo>
                  <a:pt x="1900" y="3"/>
                </a:lnTo>
                <a:lnTo>
                  <a:pt x="1862" y="3764"/>
                </a:lnTo>
                <a:lnTo>
                  <a:pt x="781" y="3764"/>
                </a:lnTo>
                <a:lnTo>
                  <a:pt x="1038" y="12"/>
                </a:lnTo>
                <a:lnTo>
                  <a:pt x="822" y="15"/>
                </a:lnTo>
                <a:lnTo>
                  <a:pt x="0" y="4860"/>
                </a:lnTo>
                <a:lnTo>
                  <a:pt x="2388" y="4604"/>
                </a:lnTo>
                <a:lnTo>
                  <a:pt x="2028" y="0"/>
                </a:ln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2" name="Google Shape;652;p40"/>
          <p:cNvSpPr/>
          <p:nvPr/>
        </p:nvSpPr>
        <p:spPr>
          <a:xfrm rot="-1844843">
            <a:off x="5442714" y="223974"/>
            <a:ext cx="1306572" cy="990725"/>
          </a:xfrm>
          <a:custGeom>
            <a:avLst/>
            <a:gdLst/>
            <a:ahLst/>
            <a:cxnLst/>
            <a:rect l="l" t="t" r="r" b="b"/>
            <a:pathLst>
              <a:path w="10643" h="8070" extrusionOk="0">
                <a:moveTo>
                  <a:pt x="1930" y="1"/>
                </a:moveTo>
                <a:lnTo>
                  <a:pt x="2180" y="951"/>
                </a:lnTo>
                <a:lnTo>
                  <a:pt x="597" y="1368"/>
                </a:lnTo>
                <a:lnTo>
                  <a:pt x="950" y="2705"/>
                </a:lnTo>
                <a:lnTo>
                  <a:pt x="0" y="2957"/>
                </a:lnTo>
                <a:lnTo>
                  <a:pt x="890" y="3475"/>
                </a:lnTo>
                <a:lnTo>
                  <a:pt x="8362" y="7825"/>
                </a:lnTo>
                <a:lnTo>
                  <a:pt x="9293" y="8069"/>
                </a:lnTo>
                <a:lnTo>
                  <a:pt x="9162" y="6862"/>
                </a:lnTo>
                <a:lnTo>
                  <a:pt x="10192" y="6627"/>
                </a:lnTo>
                <a:lnTo>
                  <a:pt x="9869" y="5546"/>
                </a:lnTo>
                <a:lnTo>
                  <a:pt x="10642" y="5342"/>
                </a:lnTo>
                <a:lnTo>
                  <a:pt x="10253" y="4578"/>
                </a:lnTo>
                <a:lnTo>
                  <a:pt x="2781" y="227"/>
                </a:lnTo>
                <a:lnTo>
                  <a:pt x="1930"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3" name="Google Shape;653;p40"/>
          <p:cNvSpPr/>
          <p:nvPr/>
        </p:nvSpPr>
        <p:spPr>
          <a:xfrm rot="-1844843">
            <a:off x="5408347" y="5643307"/>
            <a:ext cx="1306572" cy="990725"/>
          </a:xfrm>
          <a:custGeom>
            <a:avLst/>
            <a:gdLst/>
            <a:ahLst/>
            <a:cxnLst/>
            <a:rect l="l" t="t" r="r" b="b"/>
            <a:pathLst>
              <a:path w="10643" h="8070" extrusionOk="0">
                <a:moveTo>
                  <a:pt x="1930" y="1"/>
                </a:moveTo>
                <a:lnTo>
                  <a:pt x="2180" y="951"/>
                </a:lnTo>
                <a:lnTo>
                  <a:pt x="597" y="1368"/>
                </a:lnTo>
                <a:lnTo>
                  <a:pt x="950" y="2705"/>
                </a:lnTo>
                <a:lnTo>
                  <a:pt x="0" y="2957"/>
                </a:lnTo>
                <a:lnTo>
                  <a:pt x="890" y="3475"/>
                </a:lnTo>
                <a:lnTo>
                  <a:pt x="8362" y="7825"/>
                </a:lnTo>
                <a:lnTo>
                  <a:pt x="9293" y="8069"/>
                </a:lnTo>
                <a:lnTo>
                  <a:pt x="9162" y="6862"/>
                </a:lnTo>
                <a:lnTo>
                  <a:pt x="10192" y="6627"/>
                </a:lnTo>
                <a:lnTo>
                  <a:pt x="9869" y="5546"/>
                </a:lnTo>
                <a:lnTo>
                  <a:pt x="10642" y="5342"/>
                </a:lnTo>
                <a:lnTo>
                  <a:pt x="10253" y="4578"/>
                </a:lnTo>
                <a:lnTo>
                  <a:pt x="2781" y="227"/>
                </a:lnTo>
                <a:lnTo>
                  <a:pt x="1930"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54" name="Google Shape;654;p40"/>
          <p:cNvGrpSpPr/>
          <p:nvPr/>
        </p:nvGrpSpPr>
        <p:grpSpPr>
          <a:xfrm>
            <a:off x="9563230" y="1063164"/>
            <a:ext cx="995909" cy="1287008"/>
            <a:chOff x="6749343" y="2640444"/>
            <a:chExt cx="746932" cy="965256"/>
          </a:xfrm>
        </p:grpSpPr>
        <p:grpSp>
          <p:nvGrpSpPr>
            <p:cNvPr id="655" name="Google Shape;655;p40"/>
            <p:cNvGrpSpPr/>
            <p:nvPr/>
          </p:nvGrpSpPr>
          <p:grpSpPr>
            <a:xfrm>
              <a:off x="6916275" y="2640450"/>
              <a:ext cx="580000" cy="965250"/>
              <a:chOff x="6916275" y="2640450"/>
              <a:chExt cx="580000" cy="965250"/>
            </a:xfrm>
          </p:grpSpPr>
          <p:sp>
            <p:nvSpPr>
              <p:cNvPr id="656" name="Google Shape;656;p40"/>
              <p:cNvSpPr/>
              <p:nvPr/>
            </p:nvSpPr>
            <p:spPr>
              <a:xfrm>
                <a:off x="7065488" y="3317475"/>
                <a:ext cx="248475" cy="288225"/>
              </a:xfrm>
              <a:custGeom>
                <a:avLst/>
                <a:gdLst/>
                <a:ahLst/>
                <a:cxnLst/>
                <a:rect l="l" t="t" r="r" b="b"/>
                <a:pathLst>
                  <a:path w="9939" h="11529" extrusionOk="0">
                    <a:moveTo>
                      <a:pt x="0" y="3180"/>
                    </a:moveTo>
                    <a:lnTo>
                      <a:pt x="9939" y="11529"/>
                    </a:lnTo>
                    <a:lnTo>
                      <a:pt x="3181" y="0"/>
                    </a:lnTo>
                    <a:close/>
                  </a:path>
                </a:pathLst>
              </a:custGeom>
              <a:solidFill>
                <a:schemeClr val="lt1"/>
              </a:solidFill>
              <a:ln>
                <a:noFill/>
              </a:ln>
            </p:spPr>
          </p:sp>
          <p:sp>
            <p:nvSpPr>
              <p:cNvPr id="657" name="Google Shape;657;p40"/>
              <p:cNvSpPr/>
              <p:nvPr/>
            </p:nvSpPr>
            <p:spPr>
              <a:xfrm>
                <a:off x="6916275" y="2640450"/>
                <a:ext cx="580000" cy="817925"/>
              </a:xfrm>
              <a:custGeom>
                <a:avLst/>
                <a:gdLst/>
                <a:ahLst/>
                <a:cxnLst/>
                <a:rect l="l" t="t" r="r" b="b"/>
                <a:pathLst>
                  <a:path w="23200" h="32717" extrusionOk="0">
                    <a:moveTo>
                      <a:pt x="0" y="7085"/>
                    </a:moveTo>
                    <a:lnTo>
                      <a:pt x="23200" y="0"/>
                    </a:lnTo>
                    <a:lnTo>
                      <a:pt x="17340" y="32717"/>
                    </a:lnTo>
                    <a:lnTo>
                      <a:pt x="2234" y="32248"/>
                    </a:lnTo>
                    <a:close/>
                  </a:path>
                </a:pathLst>
              </a:custGeom>
              <a:solidFill>
                <a:schemeClr val="lt1"/>
              </a:solidFill>
              <a:ln>
                <a:noFill/>
              </a:ln>
            </p:spPr>
          </p:sp>
        </p:grpSp>
        <p:sp>
          <p:nvSpPr>
            <p:cNvPr id="658" name="Google Shape;658;p40"/>
            <p:cNvSpPr/>
            <p:nvPr/>
          </p:nvSpPr>
          <p:spPr>
            <a:xfrm rot="9900040">
              <a:off x="7018602" y="2647956"/>
              <a:ext cx="89447" cy="238518"/>
            </a:xfrm>
            <a:custGeom>
              <a:avLst/>
              <a:gdLst/>
              <a:ahLst/>
              <a:cxnLst/>
              <a:rect l="l" t="t" r="r" b="b"/>
              <a:pathLst>
                <a:path w="3578" h="9541" extrusionOk="0">
                  <a:moveTo>
                    <a:pt x="3578" y="2385"/>
                  </a:moveTo>
                  <a:lnTo>
                    <a:pt x="0" y="9541"/>
                  </a:lnTo>
                  <a:lnTo>
                    <a:pt x="397" y="0"/>
                  </a:lnTo>
                  <a:close/>
                </a:path>
              </a:pathLst>
            </a:custGeom>
            <a:solidFill>
              <a:schemeClr val="lt1"/>
            </a:solidFill>
            <a:ln>
              <a:noFill/>
            </a:ln>
          </p:spPr>
        </p:sp>
        <p:sp>
          <p:nvSpPr>
            <p:cNvPr id="659" name="Google Shape;659;p40"/>
            <p:cNvSpPr/>
            <p:nvPr/>
          </p:nvSpPr>
          <p:spPr>
            <a:xfrm rot="4075033">
              <a:off x="6889590" y="2760053"/>
              <a:ext cx="151873" cy="404980"/>
            </a:xfrm>
            <a:custGeom>
              <a:avLst/>
              <a:gdLst/>
              <a:ahLst/>
              <a:cxnLst/>
              <a:rect l="l" t="t" r="r" b="b"/>
              <a:pathLst>
                <a:path w="3578" h="9541" extrusionOk="0">
                  <a:moveTo>
                    <a:pt x="3578" y="2385"/>
                  </a:moveTo>
                  <a:lnTo>
                    <a:pt x="0" y="9541"/>
                  </a:lnTo>
                  <a:lnTo>
                    <a:pt x="397" y="0"/>
                  </a:lnTo>
                  <a:close/>
                </a:path>
              </a:pathLst>
            </a:custGeom>
            <a:solidFill>
              <a:schemeClr val="lt1"/>
            </a:solidFill>
            <a:ln>
              <a:noFill/>
            </a:ln>
          </p:spPr>
        </p:sp>
      </p:grpSp>
      <p:sp>
        <p:nvSpPr>
          <p:cNvPr id="660" name="Google Shape;660;p40"/>
          <p:cNvSpPr txBox="1"/>
          <p:nvPr/>
        </p:nvSpPr>
        <p:spPr>
          <a:xfrm rot="-2014">
            <a:off x="1247412" y="181946"/>
            <a:ext cx="682800" cy="677200"/>
          </a:xfrm>
          <a:prstGeom prst="rect">
            <a:avLst/>
          </a:prstGeom>
          <a:no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2933" b="0" i="0" u="none" strike="noStrike" kern="0" cap="none" spc="0" normalizeH="0" baseline="0" noProof="0" dirty="0">
                <a:ln>
                  <a:noFill/>
                </a:ln>
                <a:solidFill>
                  <a:srgbClr val="79CED8"/>
                </a:solidFill>
                <a:effectLst/>
                <a:uLnTx/>
                <a:uFillTx/>
                <a:latin typeface="Titan One"/>
                <a:ea typeface="Titan One"/>
                <a:cs typeface="Titan One"/>
                <a:sym typeface="Titan One"/>
              </a:rPr>
              <a:t>!!!</a:t>
            </a:r>
            <a:endParaRPr kumimoji="0" sz="2933" b="0" i="0" u="none" strike="noStrike" kern="0" cap="none" spc="0" normalizeH="0" baseline="0" noProof="0" dirty="0">
              <a:ln>
                <a:noFill/>
              </a:ln>
              <a:solidFill>
                <a:srgbClr val="79CED8"/>
              </a:solidFill>
              <a:effectLst/>
              <a:uLnTx/>
              <a:uFillTx/>
              <a:latin typeface="Titan One"/>
              <a:ea typeface="Titan One"/>
              <a:cs typeface="Titan One"/>
              <a:sym typeface="Titan One"/>
            </a:endParaRPr>
          </a:p>
        </p:txBody>
      </p:sp>
      <p:grpSp>
        <p:nvGrpSpPr>
          <p:cNvPr id="661" name="Google Shape;661;p40"/>
          <p:cNvGrpSpPr/>
          <p:nvPr/>
        </p:nvGrpSpPr>
        <p:grpSpPr>
          <a:xfrm flipH="1">
            <a:off x="2285433" y="4644249"/>
            <a:ext cx="1185711" cy="866720"/>
            <a:chOff x="1702419" y="2736408"/>
            <a:chExt cx="889283" cy="650040"/>
          </a:xfrm>
        </p:grpSpPr>
        <p:grpSp>
          <p:nvGrpSpPr>
            <p:cNvPr id="662" name="Google Shape;662;p40"/>
            <p:cNvGrpSpPr/>
            <p:nvPr/>
          </p:nvGrpSpPr>
          <p:grpSpPr>
            <a:xfrm flipH="1">
              <a:off x="1702419" y="2736408"/>
              <a:ext cx="889283" cy="650036"/>
              <a:chOff x="6630192" y="1712776"/>
              <a:chExt cx="1436412" cy="1049969"/>
            </a:xfrm>
          </p:grpSpPr>
          <p:sp>
            <p:nvSpPr>
              <p:cNvPr id="663" name="Google Shape;663;p40"/>
              <p:cNvSpPr/>
              <p:nvPr/>
            </p:nvSpPr>
            <p:spPr>
              <a:xfrm rot="2940329">
                <a:off x="6766570" y="1804204"/>
                <a:ext cx="464643" cy="573494"/>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79CED8"/>
                  </a:solidFill>
                  <a:effectLst/>
                  <a:uLnTx/>
                  <a:uFillTx/>
                  <a:latin typeface="Arial"/>
                  <a:ea typeface="+mn-ea"/>
                  <a:cs typeface="Arial"/>
                  <a:sym typeface="Arial"/>
                </a:endParaRPr>
              </a:p>
            </p:txBody>
          </p:sp>
          <p:sp>
            <p:nvSpPr>
              <p:cNvPr id="664" name="Google Shape;664;p40"/>
              <p:cNvSpPr/>
              <p:nvPr/>
            </p:nvSpPr>
            <p:spPr>
              <a:xfrm rot="7202933">
                <a:off x="7607118" y="1829486"/>
                <a:ext cx="357672" cy="44139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79CED8"/>
                  </a:solidFill>
                  <a:effectLst/>
                  <a:uLnTx/>
                  <a:uFillTx/>
                  <a:latin typeface="Arial"/>
                  <a:ea typeface="+mn-ea"/>
                  <a:cs typeface="Arial"/>
                  <a:sym typeface="Arial"/>
                </a:endParaRPr>
              </a:p>
            </p:txBody>
          </p:sp>
          <p:sp>
            <p:nvSpPr>
              <p:cNvPr id="665" name="Google Shape;665;p40"/>
              <p:cNvSpPr/>
              <p:nvPr/>
            </p:nvSpPr>
            <p:spPr>
              <a:xfrm rot="-9073082">
                <a:off x="7575049" y="2118127"/>
                <a:ext cx="391918" cy="466427"/>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79CED8"/>
                  </a:solidFill>
                  <a:effectLst/>
                  <a:uLnTx/>
                  <a:uFillTx/>
                  <a:latin typeface="Arial"/>
                  <a:ea typeface="+mn-ea"/>
                  <a:cs typeface="Arial"/>
                  <a:sym typeface="Arial"/>
                </a:endParaRPr>
              </a:p>
            </p:txBody>
          </p:sp>
          <p:sp>
            <p:nvSpPr>
              <p:cNvPr id="666" name="Google Shape;666;p40"/>
              <p:cNvSpPr/>
              <p:nvPr/>
            </p:nvSpPr>
            <p:spPr>
              <a:xfrm rot="7202933">
                <a:off x="6883868" y="2203786"/>
                <a:ext cx="357672" cy="44139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79CED8"/>
                  </a:solidFill>
                  <a:effectLst/>
                  <a:uLnTx/>
                  <a:uFillTx/>
                  <a:latin typeface="Arial"/>
                  <a:ea typeface="+mn-ea"/>
                  <a:cs typeface="Arial"/>
                  <a:sym typeface="Arial"/>
                </a:endParaRPr>
              </a:p>
            </p:txBody>
          </p:sp>
          <p:sp>
            <p:nvSpPr>
              <p:cNvPr id="667" name="Google Shape;667;p40"/>
              <p:cNvSpPr/>
              <p:nvPr/>
            </p:nvSpPr>
            <p:spPr>
              <a:xfrm rot="7202116">
                <a:off x="7410222" y="1742047"/>
                <a:ext cx="234950" cy="290059"/>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79CED8"/>
                  </a:solidFill>
                  <a:effectLst/>
                  <a:uLnTx/>
                  <a:uFillTx/>
                  <a:latin typeface="Arial"/>
                  <a:ea typeface="+mn-ea"/>
                  <a:cs typeface="Arial"/>
                  <a:sym typeface="Arial"/>
                </a:endParaRPr>
              </a:p>
            </p:txBody>
          </p:sp>
          <p:sp>
            <p:nvSpPr>
              <p:cNvPr id="668" name="Google Shape;668;p40"/>
              <p:cNvSpPr/>
              <p:nvPr/>
            </p:nvSpPr>
            <p:spPr>
              <a:xfrm rot="7201909">
                <a:off x="7272971" y="2325076"/>
                <a:ext cx="319493" cy="398939"/>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79CED8"/>
                  </a:solidFill>
                  <a:effectLst/>
                  <a:uLnTx/>
                  <a:uFillTx/>
                  <a:latin typeface="Arial"/>
                  <a:ea typeface="+mn-ea"/>
                  <a:cs typeface="Arial"/>
                  <a:sym typeface="Arial"/>
                </a:endParaRPr>
              </a:p>
            </p:txBody>
          </p:sp>
          <p:sp>
            <p:nvSpPr>
              <p:cNvPr id="669" name="Google Shape;669;p40"/>
              <p:cNvSpPr/>
              <p:nvPr/>
            </p:nvSpPr>
            <p:spPr>
              <a:xfrm rot="5052559">
                <a:off x="7196674" y="1771297"/>
                <a:ext cx="234899" cy="290063"/>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79CED8"/>
                  </a:solidFill>
                  <a:effectLst/>
                  <a:uLnTx/>
                  <a:uFillTx/>
                  <a:latin typeface="Arial"/>
                  <a:ea typeface="+mn-ea"/>
                  <a:cs typeface="Arial"/>
                  <a:sym typeface="Arial"/>
                </a:endParaRPr>
              </a:p>
            </p:txBody>
          </p:sp>
          <p:sp>
            <p:nvSpPr>
              <p:cNvPr id="670" name="Google Shape;670;p40"/>
              <p:cNvSpPr/>
              <p:nvPr/>
            </p:nvSpPr>
            <p:spPr>
              <a:xfrm flipH="1">
                <a:off x="6841375" y="1950350"/>
                <a:ext cx="1085700" cy="600300"/>
              </a:xfrm>
              <a:prstGeom prst="wedgeEllipseCallout">
                <a:avLst>
                  <a:gd name="adj1" fmla="val 61598"/>
                  <a:gd name="adj2" fmla="val 66531"/>
                </a:avLst>
              </a:prstGeom>
              <a:solidFill>
                <a:schemeClr val="lt1"/>
              </a:solidFill>
              <a:ln>
                <a:noFill/>
              </a:ln>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 sz="3467" b="0" i="0" u="none" strike="noStrike" kern="0" cap="none" spc="0" normalizeH="0" baseline="0" noProof="0">
                    <a:ln>
                      <a:noFill/>
                    </a:ln>
                    <a:solidFill>
                      <a:srgbClr val="79CED8"/>
                    </a:solidFill>
                    <a:effectLst/>
                    <a:uLnTx/>
                    <a:uFillTx/>
                    <a:latin typeface="Titan One"/>
                    <a:ea typeface="Titan One"/>
                    <a:cs typeface="Titan One"/>
                    <a:sym typeface="Titan One"/>
                  </a:rPr>
                  <a:t>…</a:t>
                </a:r>
                <a:endParaRPr kumimoji="0" sz="3467" b="0" i="0" u="none" strike="noStrike" kern="0" cap="none" spc="0" normalizeH="0" baseline="0" noProof="0">
                  <a:ln>
                    <a:noFill/>
                  </a:ln>
                  <a:solidFill>
                    <a:srgbClr val="79CED8"/>
                  </a:solidFill>
                  <a:effectLst/>
                  <a:uLnTx/>
                  <a:uFillTx/>
                  <a:latin typeface="Titan One"/>
                  <a:ea typeface="Titan One"/>
                  <a:cs typeface="Titan One"/>
                  <a:sym typeface="Titan One"/>
                </a:endParaRPr>
              </a:p>
            </p:txBody>
          </p:sp>
        </p:grpSp>
        <p:sp>
          <p:nvSpPr>
            <p:cNvPr id="671" name="Google Shape;671;p40"/>
            <p:cNvSpPr/>
            <p:nvPr/>
          </p:nvSpPr>
          <p:spPr>
            <a:xfrm rot="9059492" flipH="1">
              <a:off x="1861350" y="3287648"/>
              <a:ext cx="72380" cy="86601"/>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79CED8"/>
                </a:solidFill>
                <a:effectLst/>
                <a:uLnTx/>
                <a:uFillTx/>
                <a:latin typeface="Arial"/>
                <a:ea typeface="+mn-ea"/>
                <a:cs typeface="Arial"/>
                <a:sym typeface="Arial"/>
              </a:endParaRPr>
            </a:p>
          </p:txBody>
        </p:sp>
      </p:grpSp>
      <p:sp>
        <p:nvSpPr>
          <p:cNvPr id="5" name="Pentagone 4"/>
          <p:cNvSpPr/>
          <p:nvPr/>
        </p:nvSpPr>
        <p:spPr>
          <a:xfrm rot="10800000">
            <a:off x="2336227" y="2055553"/>
            <a:ext cx="7020807" cy="895516"/>
          </a:xfrm>
          <a:prstGeom prst="homePlat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fr-FR" sz="1867" b="0" i="0" u="none" strike="noStrike" kern="0" cap="none" spc="0" normalizeH="0" baseline="0" noProof="0">
              <a:ln>
                <a:noFill/>
              </a:ln>
              <a:solidFill>
                <a:srgbClr val="361E10"/>
              </a:solidFill>
              <a:effectLst/>
              <a:uLnTx/>
              <a:uFillTx/>
              <a:latin typeface="Arial"/>
              <a:ea typeface="+mn-ea"/>
              <a:cs typeface="+mn-cs"/>
              <a:sym typeface="Arial"/>
            </a:endParaRPr>
          </a:p>
        </p:txBody>
      </p:sp>
      <p:sp>
        <p:nvSpPr>
          <p:cNvPr id="4" name="Rectangle 3"/>
          <p:cNvSpPr/>
          <p:nvPr/>
        </p:nvSpPr>
        <p:spPr>
          <a:xfrm>
            <a:off x="-1800856" y="1959895"/>
            <a:ext cx="10979807" cy="830997"/>
          </a:xfrm>
          <a:prstGeom prst="rect">
            <a:avLst/>
          </a:prstGeom>
        </p:spPr>
        <p:txBody>
          <a:bodyPr wrap="square">
            <a:spAutoFit/>
          </a:bodyPr>
          <a:lstStyle/>
          <a:p>
            <a:pPr lvl="0" algn="r" defTabSz="1219170">
              <a:buClr>
                <a:srgbClr val="000000"/>
              </a:buClr>
            </a:pPr>
            <a:r>
              <a:rPr lang="ar-SA" sz="4800" b="1" kern="0" dirty="0" smtClean="0">
                <a:solidFill>
                  <a:srgbClr val="000000"/>
                </a:solidFill>
                <a:latin typeface="Andalus" panose="02020603050405020304" pitchFamily="18" charset="-78"/>
                <a:ea typeface="Calibri" panose="020F0502020204030204" pitchFamily="34" charset="0"/>
                <a:cs typeface="Andalus" panose="02020603050405020304" pitchFamily="18" charset="-78"/>
                <a:sym typeface="Arial"/>
              </a:rPr>
              <a:t>تأخرّ </a:t>
            </a:r>
            <a:r>
              <a:rPr lang="ar-SA" sz="4800" b="1" kern="0" dirty="0">
                <a:solidFill>
                  <a:srgbClr val="000000"/>
                </a:solidFill>
                <a:latin typeface="Andalus" panose="02020603050405020304" pitchFamily="18" charset="-78"/>
                <a:ea typeface="Calibri" panose="020F0502020204030204" pitchFamily="34" charset="0"/>
                <a:cs typeface="Andalus" panose="02020603050405020304" pitchFamily="18" charset="-78"/>
                <a:sym typeface="Arial"/>
              </a:rPr>
              <a:t>كلامي نتيجة ضعف السّمع</a:t>
            </a:r>
            <a:endParaRPr kumimoji="0" lang="fr-FR" sz="1867" b="0" i="0" u="none" strike="noStrike" kern="0" cap="none" spc="0" normalizeH="0" baseline="0" noProof="0" dirty="0">
              <a:ln>
                <a:noFill/>
              </a:ln>
              <a:solidFill>
                <a:srgbClr val="000000"/>
              </a:solidFill>
              <a:effectLst/>
              <a:uLnTx/>
              <a:uFillTx/>
              <a:latin typeface="Andalus" panose="02020603050405020304" pitchFamily="18" charset="-78"/>
              <a:cs typeface="Andalus" panose="02020603050405020304" pitchFamily="18" charset="-78"/>
              <a:sym typeface="Arial"/>
            </a:endParaRPr>
          </a:p>
        </p:txBody>
      </p:sp>
      <p:sp>
        <p:nvSpPr>
          <p:cNvPr id="3" name="Ellipse 2"/>
          <p:cNvSpPr/>
          <p:nvPr/>
        </p:nvSpPr>
        <p:spPr>
          <a:xfrm>
            <a:off x="1197643" y="3085424"/>
            <a:ext cx="3657301" cy="2378810"/>
          </a:xfrm>
          <a:prstGeom prst="ellips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Nuage 6"/>
          <p:cNvSpPr/>
          <p:nvPr/>
        </p:nvSpPr>
        <p:spPr>
          <a:xfrm>
            <a:off x="2336227" y="5230"/>
            <a:ext cx="6570108" cy="2016564"/>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fr-FR" sz="1867" b="0" i="0" u="none" strike="noStrike" kern="0" cap="none" spc="0" normalizeH="0" baseline="0" noProof="0">
              <a:ln>
                <a:noFill/>
              </a:ln>
              <a:solidFill>
                <a:srgbClr val="E6F0EF"/>
              </a:solidFill>
              <a:effectLst/>
              <a:uLnTx/>
              <a:uFillTx/>
              <a:latin typeface="Arial"/>
              <a:ea typeface="+mn-ea"/>
              <a:cs typeface="+mn-cs"/>
              <a:sym typeface="Arial"/>
            </a:endParaRPr>
          </a:p>
        </p:txBody>
      </p:sp>
      <p:sp>
        <p:nvSpPr>
          <p:cNvPr id="6" name="Rectangle 5"/>
          <p:cNvSpPr/>
          <p:nvPr/>
        </p:nvSpPr>
        <p:spPr>
          <a:xfrm>
            <a:off x="2527749" y="109989"/>
            <a:ext cx="5894562" cy="1569660"/>
          </a:xfrm>
          <a:prstGeom prst="rect">
            <a:avLst/>
          </a:prstGeom>
        </p:spPr>
        <p:txBody>
          <a:bodyPr wrap="none">
            <a:spAutoFit/>
          </a:bodyPr>
          <a:lstStyle/>
          <a:p>
            <a:pPr lvl="0" defTabSz="1219170">
              <a:buClr>
                <a:srgbClr val="000000"/>
              </a:buClr>
            </a:pPr>
            <a:r>
              <a:rPr lang="ar-SA" sz="9600" kern="0" dirty="0" smtClean="0">
                <a:solidFill>
                  <a:srgbClr val="000000"/>
                </a:solidFill>
                <a:latin typeface="Andalus" panose="02020603050405020304" pitchFamily="18" charset="-78"/>
                <a:ea typeface="Calibri" panose="020F0502020204030204" pitchFamily="34" charset="0"/>
                <a:cs typeface="Andalus" panose="02020603050405020304" pitchFamily="18" charset="-78"/>
                <a:sym typeface="Arial"/>
              </a:rPr>
              <a:t>دراسة </a:t>
            </a:r>
            <a:r>
              <a:rPr lang="ar-SA" sz="9600" kern="0" dirty="0">
                <a:solidFill>
                  <a:srgbClr val="000000"/>
                </a:solidFill>
                <a:latin typeface="Andalus" panose="02020603050405020304" pitchFamily="18" charset="-78"/>
                <a:ea typeface="Calibri" panose="020F0502020204030204" pitchFamily="34" charset="0"/>
                <a:cs typeface="Andalus" panose="02020603050405020304" pitchFamily="18" charset="-78"/>
                <a:sym typeface="Arial"/>
              </a:rPr>
              <a:t>تطبيقيّة </a:t>
            </a:r>
            <a:endParaRPr kumimoji="0" lang="fr-FR" sz="3200" b="0" i="0" u="none" strike="noStrike" kern="0" cap="none" spc="0" normalizeH="0" baseline="0" noProof="0" dirty="0">
              <a:ln>
                <a:noFill/>
              </a:ln>
              <a:solidFill>
                <a:srgbClr val="000000"/>
              </a:solidFill>
              <a:effectLst/>
              <a:uLnTx/>
              <a:uFillTx/>
              <a:latin typeface="Andalus" panose="02020603050405020304" pitchFamily="18" charset="-78"/>
              <a:cs typeface="Andalus" panose="02020603050405020304" pitchFamily="18" charset="-78"/>
              <a:sym typeface="Arial"/>
            </a:endParaRPr>
          </a:p>
        </p:txBody>
      </p:sp>
      <p:sp>
        <p:nvSpPr>
          <p:cNvPr id="2" name="Rectangle 1"/>
          <p:cNvSpPr/>
          <p:nvPr/>
        </p:nvSpPr>
        <p:spPr>
          <a:xfrm>
            <a:off x="1303205" y="3411104"/>
            <a:ext cx="3119260" cy="1754326"/>
          </a:xfrm>
          <a:prstGeom prst="rect">
            <a:avLst/>
          </a:prstGeom>
        </p:spPr>
        <p:txBody>
          <a:bodyPr wrap="square">
            <a:spAutoFit/>
          </a:bodyPr>
          <a:lstStyle/>
          <a:p>
            <a:pPr algn="r"/>
            <a:r>
              <a:rPr lang="ar-DZ" sz="3600" b="1" dirty="0" smtClean="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ndalus" panose="02020603050405020304" pitchFamily="18" charset="-78"/>
                <a:cs typeface="Andalus" panose="02020603050405020304" pitchFamily="18" charset="-78"/>
              </a:rPr>
              <a:t>الاسم : فطيمة الطفلة الأولى في العائلة لها شقيقان</a:t>
            </a:r>
            <a:endParaRPr lang="fr-FR" sz="3600" b="1" dirty="0">
              <a:ln w="12700" cmpd="sng">
                <a:no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Andalus" panose="02020603050405020304" pitchFamily="18" charset="-78"/>
              <a:cs typeface="Andalus" panose="02020603050405020304" pitchFamily="18" charset="-78"/>
            </a:endParaRPr>
          </a:p>
        </p:txBody>
      </p:sp>
      <p:sp>
        <p:nvSpPr>
          <p:cNvPr id="9" name="Ellipse 8"/>
          <p:cNvSpPr/>
          <p:nvPr/>
        </p:nvSpPr>
        <p:spPr>
          <a:xfrm>
            <a:off x="5047867" y="3170104"/>
            <a:ext cx="3059897" cy="1691112"/>
          </a:xfrm>
          <a:prstGeom prst="ellipse">
            <a:avLst/>
          </a:prstGeom>
        </p:spPr>
        <p:style>
          <a:lnRef idx="0">
            <a:schemeClr val="accent4"/>
          </a:lnRef>
          <a:fillRef idx="3">
            <a:schemeClr val="accent4"/>
          </a:fillRef>
          <a:effectRef idx="3">
            <a:schemeClr val="accent4"/>
          </a:effectRef>
          <a:fontRef idx="minor">
            <a:schemeClr val="lt1"/>
          </a:fontRef>
        </p:style>
        <p:txBody>
          <a:bodyPr rtlCol="0" anchor="ctr"/>
          <a:lstStyle/>
          <a:p>
            <a:pPr algn="ctr"/>
            <a:endParaRPr lang="fr-FR"/>
          </a:p>
        </p:txBody>
      </p:sp>
      <p:sp>
        <p:nvSpPr>
          <p:cNvPr id="8" name="Rectangle 7"/>
          <p:cNvSpPr/>
          <p:nvPr/>
        </p:nvSpPr>
        <p:spPr>
          <a:xfrm>
            <a:off x="5073692" y="3461194"/>
            <a:ext cx="2800767" cy="769441"/>
          </a:xfrm>
          <a:prstGeom prst="rect">
            <a:avLst/>
          </a:prstGeom>
        </p:spPr>
        <p:txBody>
          <a:bodyPr wrap="none">
            <a:spAutoFit/>
          </a:bodyPr>
          <a:lstStyle/>
          <a:p>
            <a:r>
              <a:rPr lang="ar-DZ" sz="4400" b="1" dirty="0" smtClean="0">
                <a:latin typeface="Andalus" panose="02020603050405020304" pitchFamily="18" charset="-78"/>
                <a:cs typeface="Andalus" panose="02020603050405020304" pitchFamily="18" charset="-78"/>
              </a:rPr>
              <a:t>العمر 3 سنوات</a:t>
            </a:r>
            <a:endParaRPr lang="fr-FR" sz="4400" b="1" dirty="0">
              <a:latin typeface="Andalus" panose="02020603050405020304" pitchFamily="18" charset="-78"/>
              <a:cs typeface="Andalus" panose="02020603050405020304" pitchFamily="18" charset="-78"/>
            </a:endParaRPr>
          </a:p>
        </p:txBody>
      </p:sp>
      <p:sp>
        <p:nvSpPr>
          <p:cNvPr id="10" name="Rectangle 9"/>
          <p:cNvSpPr/>
          <p:nvPr/>
        </p:nvSpPr>
        <p:spPr>
          <a:xfrm>
            <a:off x="8710136" y="2960067"/>
            <a:ext cx="2009860" cy="2123658"/>
          </a:xfrm>
          <a:prstGeom prst="rect">
            <a:avLst/>
          </a:prstGeom>
        </p:spPr>
        <p:txBody>
          <a:bodyPr wrap="square">
            <a:spAutoFit/>
          </a:bodyPr>
          <a:lstStyle/>
          <a:p>
            <a:r>
              <a:rPr lang="ar-DZ" sz="6600" b="1" dirty="0" smtClean="0">
                <a:latin typeface="Andalus" panose="02020603050405020304" pitchFamily="18" charset="-78"/>
                <a:cs typeface="Andalus" panose="02020603050405020304" pitchFamily="18" charset="-78"/>
              </a:rPr>
              <a:t>الجنس أنثى</a:t>
            </a:r>
            <a:endParaRPr lang="fr-FR" sz="6600" b="1" dirty="0">
              <a:latin typeface="Andalus" panose="02020603050405020304" pitchFamily="18" charset="-78"/>
              <a:cs typeface="Andalus" panose="02020603050405020304" pitchFamily="18" charset="-78"/>
            </a:endParaRPr>
          </a:p>
        </p:txBody>
      </p:sp>
      <p:pic>
        <p:nvPicPr>
          <p:cNvPr id="11" name="Image 10"/>
          <p:cNvPicPr>
            <a:picLocks noChangeAspect="1"/>
          </p:cNvPicPr>
          <p:nvPr/>
        </p:nvPicPr>
        <p:blipFill>
          <a:blip r:embed="rId3"/>
          <a:stretch>
            <a:fillRect/>
          </a:stretch>
        </p:blipFill>
        <p:spPr>
          <a:xfrm>
            <a:off x="4588678" y="4920811"/>
            <a:ext cx="3497471" cy="2114640"/>
          </a:xfrm>
          <a:prstGeom prst="rect">
            <a:avLst/>
          </a:prstGeom>
          <a:ln>
            <a:noFill/>
          </a:ln>
          <a:effectLst>
            <a:softEdge rad="112500"/>
          </a:effectLst>
        </p:spPr>
      </p:pic>
    </p:spTree>
    <p:extLst>
      <p:ext uri="{BB962C8B-B14F-4D97-AF65-F5344CB8AC3E}">
        <p14:creationId xmlns:p14="http://schemas.microsoft.com/office/powerpoint/2010/main" val="2176259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barn(inVertical)">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wipe(down)">
                                      <p:cBhvr>
                                        <p:cTn id="29" dur="580">
                                          <p:stCondLst>
                                            <p:cond delay="0"/>
                                          </p:stCondLst>
                                        </p:cTn>
                                        <p:tgtEl>
                                          <p:spTgt spid="10"/>
                                        </p:tgtEl>
                                      </p:cBhvr>
                                    </p:animEffect>
                                    <p:anim calcmode="lin" valueType="num">
                                      <p:cBhvr>
                                        <p:cTn id="3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5" dur="26">
                                          <p:stCondLst>
                                            <p:cond delay="650"/>
                                          </p:stCondLst>
                                        </p:cTn>
                                        <p:tgtEl>
                                          <p:spTgt spid="10"/>
                                        </p:tgtEl>
                                      </p:cBhvr>
                                      <p:to x="100000" y="60000"/>
                                    </p:animScale>
                                    <p:animScale>
                                      <p:cBhvr>
                                        <p:cTn id="36" dur="166" decel="50000">
                                          <p:stCondLst>
                                            <p:cond delay="676"/>
                                          </p:stCondLst>
                                        </p:cTn>
                                        <p:tgtEl>
                                          <p:spTgt spid="10"/>
                                        </p:tgtEl>
                                      </p:cBhvr>
                                      <p:to x="100000" y="100000"/>
                                    </p:animScale>
                                    <p:animScale>
                                      <p:cBhvr>
                                        <p:cTn id="37" dur="26">
                                          <p:stCondLst>
                                            <p:cond delay="1312"/>
                                          </p:stCondLst>
                                        </p:cTn>
                                        <p:tgtEl>
                                          <p:spTgt spid="10"/>
                                        </p:tgtEl>
                                      </p:cBhvr>
                                      <p:to x="100000" y="80000"/>
                                    </p:animScale>
                                    <p:animScale>
                                      <p:cBhvr>
                                        <p:cTn id="38" dur="166" decel="50000">
                                          <p:stCondLst>
                                            <p:cond delay="1338"/>
                                          </p:stCondLst>
                                        </p:cTn>
                                        <p:tgtEl>
                                          <p:spTgt spid="10"/>
                                        </p:tgtEl>
                                      </p:cBhvr>
                                      <p:to x="100000" y="100000"/>
                                    </p:animScale>
                                    <p:animScale>
                                      <p:cBhvr>
                                        <p:cTn id="39" dur="26">
                                          <p:stCondLst>
                                            <p:cond delay="1642"/>
                                          </p:stCondLst>
                                        </p:cTn>
                                        <p:tgtEl>
                                          <p:spTgt spid="10"/>
                                        </p:tgtEl>
                                      </p:cBhvr>
                                      <p:to x="100000" y="90000"/>
                                    </p:animScale>
                                    <p:animScale>
                                      <p:cBhvr>
                                        <p:cTn id="40" dur="166" decel="50000">
                                          <p:stCondLst>
                                            <p:cond delay="1668"/>
                                          </p:stCondLst>
                                        </p:cTn>
                                        <p:tgtEl>
                                          <p:spTgt spid="10"/>
                                        </p:tgtEl>
                                      </p:cBhvr>
                                      <p:to x="100000" y="100000"/>
                                    </p:animScale>
                                    <p:animScale>
                                      <p:cBhvr>
                                        <p:cTn id="41" dur="26">
                                          <p:stCondLst>
                                            <p:cond delay="1808"/>
                                          </p:stCondLst>
                                        </p:cTn>
                                        <p:tgtEl>
                                          <p:spTgt spid="10"/>
                                        </p:tgtEl>
                                      </p:cBhvr>
                                      <p:to x="100000" y="95000"/>
                                    </p:animScale>
                                    <p:animScale>
                                      <p:cBhvr>
                                        <p:cTn id="4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2" grpId="0"/>
      <p:bldP spid="8" grpId="0"/>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49"/>
        <p:cNvGrpSpPr/>
        <p:nvPr/>
      </p:nvGrpSpPr>
      <p:grpSpPr>
        <a:xfrm>
          <a:off x="0" y="0"/>
          <a:ext cx="0" cy="0"/>
          <a:chOff x="0" y="0"/>
          <a:chExt cx="0" cy="0"/>
        </a:xfrm>
      </p:grpSpPr>
      <p:sp>
        <p:nvSpPr>
          <p:cNvPr id="2050" name="Google Shape;2050;p54"/>
          <p:cNvSpPr/>
          <p:nvPr/>
        </p:nvSpPr>
        <p:spPr>
          <a:xfrm rot="10800000">
            <a:off x="131133" y="220367"/>
            <a:ext cx="11929600" cy="6417200"/>
          </a:xfrm>
          <a:prstGeom prst="roundRect">
            <a:avLst>
              <a:gd name="adj" fmla="val 9502"/>
            </a:avLst>
          </a:prstGeom>
          <a:no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 name="Groupe 5"/>
          <p:cNvGrpSpPr/>
          <p:nvPr/>
        </p:nvGrpSpPr>
        <p:grpSpPr>
          <a:xfrm>
            <a:off x="4301071" y="43365"/>
            <a:ext cx="3506948" cy="2104169"/>
            <a:chOff x="1694042" y="396745"/>
            <a:chExt cx="3506948" cy="2104169"/>
          </a:xfrm>
        </p:grpSpPr>
        <p:sp>
          <p:nvSpPr>
            <p:cNvPr id="7" name="Rectangle 6"/>
            <p:cNvSpPr/>
            <p:nvPr/>
          </p:nvSpPr>
          <p:spPr>
            <a:xfrm>
              <a:off x="1694042" y="396745"/>
              <a:ext cx="3506948" cy="2104169"/>
            </a:xfrm>
            <a:prstGeom prst="roundRect">
              <a:avLst/>
            </a:prstGeom>
            <a:solidFill>
              <a:srgbClr val="5B9BD5">
                <a:hueOff val="0"/>
                <a:satOff val="0"/>
                <a:lumOff val="0"/>
                <a:alphaOff val="0"/>
              </a:srgbClr>
            </a:solidFill>
            <a:ln w="12700" cap="flat" cmpd="sng" algn="ctr">
              <a:solidFill>
                <a:sysClr val="window" lastClr="FFFFFF">
                  <a:hueOff val="0"/>
                  <a:satOff val="0"/>
                  <a:lumOff val="0"/>
                  <a:alphaOff val="0"/>
                </a:sysClr>
              </a:solidFill>
              <a:prstDash val="solid"/>
              <a:miter lim="800000"/>
            </a:ln>
            <a:effectLst/>
          </p:spPr>
        </p:sp>
        <p:sp>
          <p:nvSpPr>
            <p:cNvPr id="8" name="ZoneTexte 7"/>
            <p:cNvSpPr txBox="1"/>
            <p:nvPr/>
          </p:nvSpPr>
          <p:spPr>
            <a:xfrm>
              <a:off x="1694042" y="396745"/>
              <a:ext cx="3506948" cy="2104169"/>
            </a:xfrm>
            <a:prstGeom prst="roundRect">
              <a:avLst/>
            </a:prstGeom>
            <a:noFill/>
            <a:ln>
              <a:noFill/>
            </a:ln>
            <a:effectLst/>
          </p:spPr>
          <p:txBody>
            <a:bodyPr spcFirstLastPara="0" vert="horz" wrap="square" lIns="228600" tIns="228600" rIns="228600" bIns="228600" numCol="1" spcCol="1270" anchor="ctr" anchorCtr="0">
              <a:noAutofit/>
            </a:bodyPr>
            <a:lstStyle/>
            <a:p>
              <a:pPr marL="0" marR="0" lvl="0" indent="0" algn="ctr" defTabSz="2667000" eaLnBrk="1" fontAlgn="auto" latinLnBrk="0" hangingPunct="1">
                <a:lnSpc>
                  <a:spcPct val="90000"/>
                </a:lnSpc>
                <a:spcBef>
                  <a:spcPct val="0"/>
                </a:spcBef>
                <a:spcAft>
                  <a:spcPct val="35000"/>
                </a:spcAft>
                <a:buClrTx/>
                <a:buSzTx/>
                <a:buFontTx/>
                <a:buNone/>
                <a:tabLst/>
                <a:defRPr/>
              </a:pPr>
              <a:r>
                <a:rPr kumimoji="0" lang="ar-DZ" sz="6000" b="1" i="0" u="none" strike="noStrike" kern="1200" cap="none" spc="0" normalizeH="0" baseline="0" noProof="0" dirty="0">
                  <a:ln>
                    <a:noFill/>
                  </a:ln>
                  <a:solidFill>
                    <a:sysClr val="window" lastClr="FFFFFF"/>
                  </a:solidFill>
                  <a:effectLst/>
                  <a:uLnTx/>
                  <a:uFillTx/>
                  <a:latin typeface="Calibri" panose="020F0502020204030204"/>
                  <a:ea typeface="+mn-ea"/>
                  <a:cs typeface="Arial" panose="020B0604020202020204" pitchFamily="34" charset="0"/>
                </a:rPr>
                <a:t>مظاهر تأخر الكلام </a:t>
              </a:r>
              <a:endParaRPr kumimoji="0" lang="fr-FR" sz="6000" b="1" i="0" u="none" strike="noStrike" kern="1200" cap="none" spc="0" normalizeH="0" baseline="0" noProof="0" dirty="0">
                <a:ln>
                  <a:noFill/>
                </a:ln>
                <a:solidFill>
                  <a:sysClr val="window" lastClr="FFFFFF"/>
                </a:solidFill>
                <a:effectLst/>
                <a:uLnTx/>
                <a:uFillTx/>
                <a:latin typeface="Calibri" panose="020F0502020204030204"/>
                <a:ea typeface="+mn-ea"/>
                <a:cs typeface="+mn-cs"/>
              </a:endParaRPr>
            </a:p>
          </p:txBody>
        </p:sp>
      </p:grpSp>
      <p:grpSp>
        <p:nvGrpSpPr>
          <p:cNvPr id="9" name="Groupe 8"/>
          <p:cNvGrpSpPr/>
          <p:nvPr/>
        </p:nvGrpSpPr>
        <p:grpSpPr>
          <a:xfrm>
            <a:off x="-132616" y="1365836"/>
            <a:ext cx="4433687" cy="2888906"/>
            <a:chOff x="0" y="2896709"/>
            <a:chExt cx="2980380" cy="1819769"/>
          </a:xfrm>
        </p:grpSpPr>
        <p:sp>
          <p:nvSpPr>
            <p:cNvPr id="10" name="Rectangle 9"/>
            <p:cNvSpPr/>
            <p:nvPr/>
          </p:nvSpPr>
          <p:spPr>
            <a:xfrm>
              <a:off x="0" y="2896709"/>
              <a:ext cx="2980380" cy="1819769"/>
            </a:xfrm>
            <a:prstGeom prst="cloud">
              <a:avLst/>
            </a:prstGeom>
            <a:ln/>
          </p:spPr>
          <p:style>
            <a:lnRef idx="1">
              <a:schemeClr val="accent5"/>
            </a:lnRef>
            <a:fillRef idx="2">
              <a:schemeClr val="accent5"/>
            </a:fillRef>
            <a:effectRef idx="1">
              <a:schemeClr val="accent5"/>
            </a:effectRef>
            <a:fontRef idx="minor">
              <a:schemeClr val="dk1"/>
            </a:fontRef>
          </p:style>
        </p:sp>
        <p:sp>
          <p:nvSpPr>
            <p:cNvPr id="11" name="ZoneTexte 10"/>
            <p:cNvSpPr txBox="1"/>
            <p:nvPr/>
          </p:nvSpPr>
          <p:spPr>
            <a:xfrm>
              <a:off x="0" y="2896709"/>
              <a:ext cx="2980380" cy="1819769"/>
            </a:xfrm>
            <a:prstGeom prst="cloud">
              <a:avLst/>
            </a:prstGeom>
            <a:ln/>
          </p:spPr>
          <p:style>
            <a:lnRef idx="1">
              <a:schemeClr val="accent5"/>
            </a:lnRef>
            <a:fillRef idx="2">
              <a:schemeClr val="accent5"/>
            </a:fillRef>
            <a:effectRef idx="1">
              <a:schemeClr val="accent5"/>
            </a:effectRef>
            <a:fontRef idx="minor">
              <a:schemeClr val="dk1"/>
            </a:fontRef>
          </p:style>
          <p:txBody>
            <a:bodyPr spcFirstLastPara="0" vert="horz" wrap="square" lIns="106680" tIns="106680" rIns="106680" bIns="106680" numCol="1" spcCol="1270" anchor="ctr" anchorCtr="0">
              <a:noAutofit/>
            </a:bodyPr>
            <a:lstStyle/>
            <a:p>
              <a:pPr marL="0" marR="0" lvl="0" indent="0" algn="ctr" defTabSz="1244600" rtl="1" eaLnBrk="1" fontAlgn="auto" latinLnBrk="0" hangingPunct="1">
                <a:lnSpc>
                  <a:spcPct val="90000"/>
                </a:lnSpc>
                <a:spcBef>
                  <a:spcPct val="0"/>
                </a:spcBef>
                <a:spcAft>
                  <a:spcPct val="35000"/>
                </a:spcAft>
                <a:buClrTx/>
                <a:buSzTx/>
                <a:buFontTx/>
                <a:buNone/>
                <a:tabLst/>
                <a:defRPr/>
              </a:pPr>
              <a:r>
                <a:rPr kumimoji="0" lang="ar-DZ" sz="5400" b="1" i="0" u="none" strike="noStrike" kern="1200" cap="none" spc="0" normalizeH="0" baseline="0" noProof="0" dirty="0">
                  <a:ln>
                    <a:noFill/>
                  </a:ln>
                  <a:solidFill>
                    <a:schemeClr val="tx2">
                      <a:lumMod val="10000"/>
                    </a:schemeClr>
                  </a:solidFill>
                  <a:effectLst/>
                  <a:uLnTx/>
                  <a:uFillTx/>
                  <a:latin typeface="Calibri" panose="020F0502020204030204"/>
                  <a:ea typeface="+mn-ea"/>
                  <a:cs typeface="Arial" panose="020B0604020202020204" pitchFamily="34" charset="0"/>
                </a:rPr>
                <a:t>-تستخدم كلمات قليلة غير مفهوم</a:t>
              </a:r>
              <a:endParaRPr kumimoji="0" lang="fr-FR" sz="5400" b="1" i="0" u="none" strike="noStrike" kern="1200" cap="none" spc="0" normalizeH="0" baseline="0" noProof="0" dirty="0">
                <a:ln>
                  <a:noFill/>
                </a:ln>
                <a:solidFill>
                  <a:schemeClr val="tx2">
                    <a:lumMod val="10000"/>
                  </a:schemeClr>
                </a:solidFill>
                <a:effectLst/>
                <a:uLnTx/>
                <a:uFillTx/>
                <a:latin typeface="Calibri" panose="020F0502020204030204"/>
                <a:ea typeface="+mn-ea"/>
              </a:endParaRPr>
            </a:p>
          </p:txBody>
        </p:sp>
      </p:grpSp>
      <p:grpSp>
        <p:nvGrpSpPr>
          <p:cNvPr id="15" name="Groupe 14"/>
          <p:cNvGrpSpPr/>
          <p:nvPr/>
        </p:nvGrpSpPr>
        <p:grpSpPr>
          <a:xfrm>
            <a:off x="7939893" y="1365836"/>
            <a:ext cx="4252714" cy="2562866"/>
            <a:chOff x="4206034" y="2782929"/>
            <a:chExt cx="2543975" cy="1925399"/>
          </a:xfrm>
        </p:grpSpPr>
        <p:sp>
          <p:nvSpPr>
            <p:cNvPr id="16" name="Rectangle 15"/>
            <p:cNvSpPr/>
            <p:nvPr/>
          </p:nvSpPr>
          <p:spPr>
            <a:xfrm>
              <a:off x="4206034" y="2782929"/>
              <a:ext cx="2543975" cy="1925399"/>
            </a:xfrm>
            <a:prstGeom prst="cloud">
              <a:avLst/>
            </a:prstGeom>
            <a:ln/>
          </p:spPr>
          <p:style>
            <a:lnRef idx="1">
              <a:schemeClr val="accent4"/>
            </a:lnRef>
            <a:fillRef idx="2">
              <a:schemeClr val="accent4"/>
            </a:fillRef>
            <a:effectRef idx="1">
              <a:schemeClr val="accent4"/>
            </a:effectRef>
            <a:fontRef idx="minor">
              <a:schemeClr val="dk1"/>
            </a:fontRef>
          </p:style>
        </p:sp>
        <p:sp>
          <p:nvSpPr>
            <p:cNvPr id="17" name="ZoneTexte 16"/>
            <p:cNvSpPr txBox="1"/>
            <p:nvPr/>
          </p:nvSpPr>
          <p:spPr>
            <a:xfrm>
              <a:off x="4206034" y="2782929"/>
              <a:ext cx="2543975" cy="1925399"/>
            </a:xfrm>
            <a:prstGeom prst="cloud">
              <a:avLst/>
            </a:prstGeom>
            <a:ln/>
          </p:spPr>
          <p:style>
            <a:lnRef idx="1">
              <a:schemeClr val="accent4"/>
            </a:lnRef>
            <a:fillRef idx="2">
              <a:schemeClr val="accent4"/>
            </a:fillRef>
            <a:effectRef idx="1">
              <a:schemeClr val="accent4"/>
            </a:effectRef>
            <a:fontRef idx="minor">
              <a:schemeClr val="dk1"/>
            </a:fontRef>
          </p:style>
          <p:txBody>
            <a:bodyPr spcFirstLastPara="0" vert="horz" wrap="square" lIns="91440" tIns="91440" rIns="91440" bIns="91440"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ar-DZ" sz="3600" b="1" i="0" u="none" strike="noStrike" kern="1200" cap="none" spc="0" normalizeH="0" baseline="0" noProof="0">
                  <a:ln>
                    <a:noFill/>
                  </a:ln>
                  <a:solidFill>
                    <a:schemeClr val="accent3">
                      <a:lumMod val="50000"/>
                    </a:schemeClr>
                  </a:solidFill>
                  <a:effectLst/>
                  <a:uLnTx/>
                  <a:uFillTx/>
                  <a:latin typeface="Calibri" panose="020F0502020204030204"/>
                  <a:ea typeface="+mn-ea"/>
                  <a:cs typeface="Arial" panose="020B0604020202020204" pitchFamily="34" charset="0"/>
                </a:rPr>
                <a:t>-صعوبة في فهم الأصوات والأوامر البسيطة مثل" تعالي هنا "</a:t>
              </a:r>
              <a:endParaRPr kumimoji="0" lang="fr-FR" sz="3600" b="1" i="0" u="none" strike="noStrike" kern="1200" cap="none" spc="0" normalizeH="0" baseline="0" noProof="0">
                <a:ln>
                  <a:noFill/>
                </a:ln>
                <a:solidFill>
                  <a:schemeClr val="accent3">
                    <a:lumMod val="50000"/>
                  </a:schemeClr>
                </a:solidFill>
                <a:effectLst/>
                <a:uLnTx/>
                <a:uFillTx/>
                <a:latin typeface="Calibri" panose="020F0502020204030204"/>
                <a:ea typeface="+mn-ea"/>
              </a:endParaRPr>
            </a:p>
          </p:txBody>
        </p:sp>
      </p:grpSp>
      <p:grpSp>
        <p:nvGrpSpPr>
          <p:cNvPr id="18" name="Groupe 17"/>
          <p:cNvGrpSpPr/>
          <p:nvPr/>
        </p:nvGrpSpPr>
        <p:grpSpPr>
          <a:xfrm>
            <a:off x="6054545" y="3980365"/>
            <a:ext cx="4705311" cy="2798450"/>
            <a:chOff x="4140963" y="4877160"/>
            <a:chExt cx="2289616" cy="1756560"/>
          </a:xfrm>
          <a:solidFill>
            <a:schemeClr val="tx2">
              <a:lumMod val="75000"/>
            </a:schemeClr>
          </a:solidFill>
        </p:grpSpPr>
        <p:sp>
          <p:nvSpPr>
            <p:cNvPr id="19" name="Rectangle 18"/>
            <p:cNvSpPr/>
            <p:nvPr/>
          </p:nvSpPr>
          <p:spPr>
            <a:xfrm>
              <a:off x="4140963" y="4877160"/>
              <a:ext cx="2289616" cy="1756560"/>
            </a:xfrm>
            <a:prstGeom prst="cloud">
              <a:avLst/>
            </a:prstGeom>
            <a:grpFill/>
          </p:spPr>
          <p:style>
            <a:lnRef idx="0">
              <a:schemeClr val="accent3"/>
            </a:lnRef>
            <a:fillRef idx="3">
              <a:schemeClr val="accent3"/>
            </a:fillRef>
            <a:effectRef idx="3">
              <a:schemeClr val="accent3"/>
            </a:effectRef>
            <a:fontRef idx="minor">
              <a:schemeClr val="lt1"/>
            </a:fontRef>
          </p:style>
        </p:sp>
        <p:sp>
          <p:nvSpPr>
            <p:cNvPr id="20" name="ZoneTexte 19"/>
            <p:cNvSpPr txBox="1"/>
            <p:nvPr/>
          </p:nvSpPr>
          <p:spPr>
            <a:xfrm>
              <a:off x="4140963" y="4877160"/>
              <a:ext cx="2289616" cy="1756560"/>
            </a:xfrm>
            <a:prstGeom prst="cloud">
              <a:avLst/>
            </a:prstGeom>
            <a:grpFill/>
          </p:spPr>
          <p:style>
            <a:lnRef idx="0">
              <a:schemeClr val="accent3"/>
            </a:lnRef>
            <a:fillRef idx="3">
              <a:schemeClr val="accent3"/>
            </a:fillRef>
            <a:effectRef idx="3">
              <a:schemeClr val="accent3"/>
            </a:effectRef>
            <a:fontRef idx="minor">
              <a:schemeClr val="lt1"/>
            </a:fontRef>
          </p:style>
          <p:txBody>
            <a:bodyPr spcFirstLastPara="0" vert="horz" wrap="square" lIns="106680" tIns="106680" rIns="106680" bIns="106680" numCol="1" spcCol="1270" anchor="ctr" anchorCtr="0">
              <a:noAutofit/>
            </a:bodyPr>
            <a:lstStyle/>
            <a:p>
              <a:pPr lvl="0" algn="ctr" defTabSz="1244600">
                <a:lnSpc>
                  <a:spcPct val="90000"/>
                </a:lnSpc>
                <a:spcBef>
                  <a:spcPct val="0"/>
                </a:spcBef>
                <a:spcAft>
                  <a:spcPct val="35000"/>
                </a:spcAft>
              </a:pPr>
              <a:r>
                <a:rPr lang="ar-DZ" sz="5400" b="1" kern="1200"/>
                <a:t>-تعتمد على الإشارات للتّواصل</a:t>
              </a:r>
              <a:endParaRPr lang="fr-FR" sz="5400" b="1" kern="1200"/>
            </a:p>
          </p:txBody>
        </p:sp>
      </p:grpSp>
      <p:grpSp>
        <p:nvGrpSpPr>
          <p:cNvPr id="21" name="Groupe 20"/>
          <p:cNvGrpSpPr/>
          <p:nvPr/>
        </p:nvGrpSpPr>
        <p:grpSpPr>
          <a:xfrm>
            <a:off x="1123406" y="4166461"/>
            <a:ext cx="4572000" cy="2426257"/>
            <a:chOff x="96977" y="4908361"/>
            <a:chExt cx="2783044" cy="1201543"/>
          </a:xfrm>
          <a:solidFill>
            <a:srgbClr val="FF0066"/>
          </a:solidFill>
        </p:grpSpPr>
        <p:sp>
          <p:nvSpPr>
            <p:cNvPr id="22" name="Rectangle 21"/>
            <p:cNvSpPr/>
            <p:nvPr/>
          </p:nvSpPr>
          <p:spPr>
            <a:xfrm>
              <a:off x="96977" y="4908361"/>
              <a:ext cx="2783044" cy="1201543"/>
            </a:xfrm>
            <a:prstGeom prst="cloud">
              <a:avLst/>
            </a:prstGeom>
            <a:grpFill/>
            <a:ln/>
          </p:spPr>
          <p:style>
            <a:lnRef idx="0">
              <a:schemeClr val="accent2"/>
            </a:lnRef>
            <a:fillRef idx="3">
              <a:schemeClr val="accent2"/>
            </a:fillRef>
            <a:effectRef idx="3">
              <a:schemeClr val="accent2"/>
            </a:effectRef>
            <a:fontRef idx="minor">
              <a:schemeClr val="lt1"/>
            </a:fontRef>
          </p:style>
        </p:sp>
        <p:sp>
          <p:nvSpPr>
            <p:cNvPr id="23" name="ZoneTexte 22"/>
            <p:cNvSpPr txBox="1"/>
            <p:nvPr/>
          </p:nvSpPr>
          <p:spPr>
            <a:xfrm>
              <a:off x="96977" y="4908361"/>
              <a:ext cx="2783044" cy="1201543"/>
            </a:xfrm>
            <a:prstGeom prst="cloud">
              <a:avLst/>
            </a:prstGeom>
            <a:grpFill/>
            <a:ln/>
          </p:spPr>
          <p:style>
            <a:lnRef idx="0">
              <a:schemeClr val="accent2"/>
            </a:lnRef>
            <a:fillRef idx="3">
              <a:schemeClr val="accent2"/>
            </a:fillRef>
            <a:effectRef idx="3">
              <a:schemeClr val="accent2"/>
            </a:effectRef>
            <a:fontRef idx="minor">
              <a:schemeClr val="lt1"/>
            </a:fontRef>
          </p:style>
          <p:txBody>
            <a:bodyPr spcFirstLastPara="0" vert="horz" wrap="square" lIns="91440" tIns="91440" rIns="91440" bIns="91440" numCol="1" spcCol="1270" anchor="ctr" anchorCtr="0">
              <a:noAutofit/>
            </a:bodyPr>
            <a:lstStyle/>
            <a:p>
              <a:pPr marL="0" marR="0" lvl="0" indent="0" algn="ctr" defTabSz="1066800" eaLnBrk="1" fontAlgn="auto" latinLnBrk="0" hangingPunct="1">
                <a:lnSpc>
                  <a:spcPct val="90000"/>
                </a:lnSpc>
                <a:spcBef>
                  <a:spcPct val="0"/>
                </a:spcBef>
                <a:spcAft>
                  <a:spcPct val="35000"/>
                </a:spcAft>
                <a:buClrTx/>
                <a:buSzTx/>
                <a:buFontTx/>
                <a:buNone/>
                <a:tabLst/>
                <a:defRPr/>
              </a:pPr>
              <a:r>
                <a:rPr kumimoji="0" lang="ar-DZ" sz="4400" b="1" i="0" u="none" strike="noStrike" kern="1200" cap="none" spc="0" normalizeH="0" baseline="0" noProof="0" dirty="0">
                  <a:ln>
                    <a:noFill/>
                  </a:ln>
                  <a:solidFill>
                    <a:sysClr val="window" lastClr="FFFFFF"/>
                  </a:solidFill>
                  <a:effectLst/>
                  <a:uLnTx/>
                  <a:uFillTx/>
                  <a:latin typeface="Calibri" panose="020F0502020204030204"/>
                  <a:ea typeface="+mn-ea"/>
                  <a:cs typeface="Arial" panose="020B0604020202020204" pitchFamily="34" charset="0"/>
                </a:rPr>
                <a:t>-تأخر واضح في اكتساب مهارات الكلام </a:t>
              </a:r>
              <a:endParaRPr kumimoji="0" lang="fr-FR" sz="4400" b="1" i="0" u="none" strike="noStrike" kern="1200" cap="none" spc="0" normalizeH="0" baseline="0" noProof="0" dirty="0">
                <a:ln>
                  <a:noFill/>
                </a:ln>
                <a:solidFill>
                  <a:sysClr val="window" lastClr="FFFFFF"/>
                </a:solidFill>
                <a:effectLst/>
                <a:uLnTx/>
                <a:uFillTx/>
                <a:latin typeface="Calibri" panose="020F0502020204030204"/>
                <a:ea typeface="+mn-ea"/>
              </a:endParaRPr>
            </a:p>
          </p:txBody>
        </p:sp>
      </p:grpSp>
    </p:spTree>
    <p:extLst>
      <p:ext uri="{BB962C8B-B14F-4D97-AF65-F5344CB8AC3E}">
        <p14:creationId xmlns:p14="http://schemas.microsoft.com/office/powerpoint/2010/main" val="31420058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80">
                                          <p:stCondLst>
                                            <p:cond delay="0"/>
                                          </p:stCondLst>
                                        </p:cTn>
                                        <p:tgtEl>
                                          <p:spTgt spid="15"/>
                                        </p:tgtEl>
                                      </p:cBhvr>
                                    </p:animEffect>
                                    <p:anim calcmode="lin" valueType="num">
                                      <p:cBhvr>
                                        <p:cTn id="1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8" dur="26">
                                          <p:stCondLst>
                                            <p:cond delay="650"/>
                                          </p:stCondLst>
                                        </p:cTn>
                                        <p:tgtEl>
                                          <p:spTgt spid="15"/>
                                        </p:tgtEl>
                                      </p:cBhvr>
                                      <p:to x="100000" y="60000"/>
                                    </p:animScale>
                                    <p:animScale>
                                      <p:cBhvr>
                                        <p:cTn id="19" dur="166" decel="50000">
                                          <p:stCondLst>
                                            <p:cond delay="676"/>
                                          </p:stCondLst>
                                        </p:cTn>
                                        <p:tgtEl>
                                          <p:spTgt spid="15"/>
                                        </p:tgtEl>
                                      </p:cBhvr>
                                      <p:to x="100000" y="100000"/>
                                    </p:animScale>
                                    <p:animScale>
                                      <p:cBhvr>
                                        <p:cTn id="20" dur="26">
                                          <p:stCondLst>
                                            <p:cond delay="1312"/>
                                          </p:stCondLst>
                                        </p:cTn>
                                        <p:tgtEl>
                                          <p:spTgt spid="15"/>
                                        </p:tgtEl>
                                      </p:cBhvr>
                                      <p:to x="100000" y="80000"/>
                                    </p:animScale>
                                    <p:animScale>
                                      <p:cBhvr>
                                        <p:cTn id="21" dur="166" decel="50000">
                                          <p:stCondLst>
                                            <p:cond delay="1338"/>
                                          </p:stCondLst>
                                        </p:cTn>
                                        <p:tgtEl>
                                          <p:spTgt spid="15"/>
                                        </p:tgtEl>
                                      </p:cBhvr>
                                      <p:to x="100000" y="100000"/>
                                    </p:animScale>
                                    <p:animScale>
                                      <p:cBhvr>
                                        <p:cTn id="22" dur="26">
                                          <p:stCondLst>
                                            <p:cond delay="1642"/>
                                          </p:stCondLst>
                                        </p:cTn>
                                        <p:tgtEl>
                                          <p:spTgt spid="15"/>
                                        </p:tgtEl>
                                      </p:cBhvr>
                                      <p:to x="100000" y="90000"/>
                                    </p:animScale>
                                    <p:animScale>
                                      <p:cBhvr>
                                        <p:cTn id="23" dur="166" decel="50000">
                                          <p:stCondLst>
                                            <p:cond delay="1668"/>
                                          </p:stCondLst>
                                        </p:cTn>
                                        <p:tgtEl>
                                          <p:spTgt spid="15"/>
                                        </p:tgtEl>
                                      </p:cBhvr>
                                      <p:to x="100000" y="100000"/>
                                    </p:animScale>
                                    <p:animScale>
                                      <p:cBhvr>
                                        <p:cTn id="24" dur="26">
                                          <p:stCondLst>
                                            <p:cond delay="1808"/>
                                          </p:stCondLst>
                                        </p:cTn>
                                        <p:tgtEl>
                                          <p:spTgt spid="15"/>
                                        </p:tgtEl>
                                      </p:cBhvr>
                                      <p:to x="100000" y="95000"/>
                                    </p:animScale>
                                    <p:animScale>
                                      <p:cBhvr>
                                        <p:cTn id="25" dur="166" decel="50000">
                                          <p:stCondLst>
                                            <p:cond delay="1834"/>
                                          </p:stCondLst>
                                        </p:cTn>
                                        <p:tgtEl>
                                          <p:spTgt spid="15"/>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5" presetClass="entr" presetSubtype="0" fill="hold"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fade">
                                      <p:cBhvr>
                                        <p:cTn id="42" dur="2000"/>
                                        <p:tgtEl>
                                          <p:spTgt spid="21"/>
                                        </p:tgtEl>
                                      </p:cBhvr>
                                    </p:animEffect>
                                    <p:anim calcmode="lin" valueType="num">
                                      <p:cBhvr>
                                        <p:cTn id="43" dur="2000" fill="hold"/>
                                        <p:tgtEl>
                                          <p:spTgt spid="21"/>
                                        </p:tgtEl>
                                        <p:attrNameLst>
                                          <p:attrName>ppt_w</p:attrName>
                                        </p:attrNameLst>
                                      </p:cBhvr>
                                      <p:tavLst>
                                        <p:tav tm="0" fmla="#ppt_w*sin(2.5*pi*$)">
                                          <p:val>
                                            <p:fltVal val="0"/>
                                          </p:val>
                                        </p:tav>
                                        <p:tav tm="100000">
                                          <p:val>
                                            <p:fltVal val="1"/>
                                          </p:val>
                                        </p:tav>
                                      </p:tavLst>
                                    </p:anim>
                                    <p:anim calcmode="lin" valueType="num">
                                      <p:cBhvr>
                                        <p:cTn id="44" dur="2000" fill="hold"/>
                                        <p:tgtEl>
                                          <p:spTgt spid="2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2278422"/>
            <a:ext cx="11639008" cy="4154984"/>
          </a:xfrm>
          <a:prstGeom prst="rect">
            <a:avLst/>
          </a:prstGeom>
        </p:spPr>
        <p:txBody>
          <a:bodyPr wrap="square">
            <a:spAutoFit/>
          </a:bodyPr>
          <a:lstStyle/>
          <a:p>
            <a:pPr algn="r"/>
            <a:r>
              <a:rPr lang="ar-DZ" sz="6600" b="1" dirty="0" smtClean="0"/>
              <a:t>-</a:t>
            </a:r>
            <a:r>
              <a:rPr lang="ar-DZ" sz="6600" b="1" dirty="0" smtClean="0">
                <a:solidFill>
                  <a:srgbClr val="FF0000"/>
                </a:solidFill>
              </a:rPr>
              <a:t>التّاريخ الطّبيّ</a:t>
            </a:r>
            <a:r>
              <a:rPr lang="ar-DZ" sz="6600" b="1" dirty="0" smtClean="0">
                <a:solidFill>
                  <a:schemeClr val="bg2"/>
                </a:solidFill>
              </a:rPr>
              <a:t>:</a:t>
            </a:r>
          </a:p>
          <a:p>
            <a:pPr algn="r"/>
            <a:r>
              <a:rPr lang="ar-DZ" sz="6600" b="1" dirty="0">
                <a:solidFill>
                  <a:schemeClr val="bg2"/>
                </a:solidFill>
              </a:rPr>
              <a:t>-</a:t>
            </a:r>
            <a:r>
              <a:rPr lang="ar-DZ" sz="6600" b="1" dirty="0" smtClean="0">
                <a:solidFill>
                  <a:schemeClr val="bg2"/>
                </a:solidFill>
              </a:rPr>
              <a:t> ضعف سمعي حسيّ عصبيّ في الأذن اليمنى</a:t>
            </a:r>
          </a:p>
          <a:p>
            <a:pPr algn="r"/>
            <a:r>
              <a:rPr lang="ar-DZ" sz="6600" b="1" dirty="0" smtClean="0"/>
              <a:t>-</a:t>
            </a:r>
            <a:r>
              <a:rPr lang="ar-DZ" sz="6600" b="1" dirty="0" smtClean="0">
                <a:solidFill>
                  <a:schemeClr val="bg2"/>
                </a:solidFill>
              </a:rPr>
              <a:t>ضعف سمعيّ متوسّط ف الأذن اليسرى</a:t>
            </a:r>
            <a:endParaRPr lang="fr-FR" sz="6600" b="1" dirty="0">
              <a:solidFill>
                <a:schemeClr val="bg2"/>
              </a:solidFill>
            </a:endParaRPr>
          </a:p>
        </p:txBody>
      </p:sp>
      <p:sp>
        <p:nvSpPr>
          <p:cNvPr id="3" name="Parchemin horizontal 2"/>
          <p:cNvSpPr/>
          <p:nvPr/>
        </p:nvSpPr>
        <p:spPr>
          <a:xfrm>
            <a:off x="3396343" y="0"/>
            <a:ext cx="6557554" cy="2474327"/>
          </a:xfrm>
          <a:prstGeom prst="horizontalScroll">
            <a:avLst/>
          </a:prstGeom>
        </p:spPr>
        <p:style>
          <a:lnRef idx="0">
            <a:schemeClr val="dk1"/>
          </a:lnRef>
          <a:fillRef idx="3">
            <a:schemeClr val="dk1"/>
          </a:fillRef>
          <a:effectRef idx="3">
            <a:schemeClr val="dk1"/>
          </a:effectRef>
          <a:fontRef idx="minor">
            <a:schemeClr val="lt1"/>
          </a:fontRef>
        </p:style>
        <p:txBody>
          <a:bodyPr wrap="square">
            <a:spAutoFit/>
          </a:bodyPr>
          <a:lstStyle/>
          <a:p>
            <a:pPr lvl="0" algn="r"/>
            <a:r>
              <a:rPr lang="ar-DZ" sz="1150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التّشخيص</a:t>
            </a:r>
            <a:r>
              <a:rPr lang="ar-DZ" sz="11500" b="1" dirty="0">
                <a:solidFill>
                  <a:schemeClr val="accent3">
                    <a:lumMod val="50000"/>
                  </a:schemeClr>
                </a:solidFill>
              </a:rPr>
              <a:t> </a:t>
            </a:r>
          </a:p>
        </p:txBody>
      </p:sp>
    </p:spTree>
    <p:extLst>
      <p:ext uri="{BB962C8B-B14F-4D97-AF65-F5344CB8AC3E}">
        <p14:creationId xmlns:p14="http://schemas.microsoft.com/office/powerpoint/2010/main" val="21039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entagone 3"/>
          <p:cNvSpPr/>
          <p:nvPr/>
        </p:nvSpPr>
        <p:spPr>
          <a:xfrm>
            <a:off x="709747" y="4038489"/>
            <a:ext cx="7350035" cy="2123658"/>
          </a:xfrm>
          <a:prstGeom prst="homePlate">
            <a:avLst/>
          </a:prstGeom>
        </p:spPr>
        <p:style>
          <a:lnRef idx="0">
            <a:schemeClr val="accent3"/>
          </a:lnRef>
          <a:fillRef idx="3">
            <a:schemeClr val="accent3"/>
          </a:fillRef>
          <a:effectRef idx="3">
            <a:schemeClr val="accent3"/>
          </a:effectRef>
          <a:fontRef idx="minor">
            <a:schemeClr val="lt1"/>
          </a:fontRef>
        </p:style>
        <p:txBody>
          <a:bodyPr wrap="square">
            <a:spAutoFit/>
            <a:scene3d>
              <a:camera prst="orthographicFront"/>
              <a:lightRig rig="soft" dir="t">
                <a:rot lat="0" lon="0" rev="15600000"/>
              </a:lightRig>
            </a:scene3d>
            <a:sp3d extrusionH="57150" prstMaterial="softEdge">
              <a:bevelT w="25400" h="38100"/>
            </a:sp3d>
          </a:bodyPr>
          <a:lstStyle/>
          <a:p>
            <a:pPr algn="r"/>
            <a:r>
              <a:rPr lang="ar-DZ" sz="6600" b="1" dirty="0" smtClean="0">
                <a:ln/>
                <a:solidFill>
                  <a:schemeClr val="accent3">
                    <a:lumMod val="50000"/>
                  </a:schemeClr>
                </a:solidFill>
                <a:latin typeface="Andalus" panose="02020603050405020304" pitchFamily="18" charset="-78"/>
                <a:cs typeface="Andalus" panose="02020603050405020304" pitchFamily="18" charset="-78"/>
              </a:rPr>
              <a:t>مهارات </a:t>
            </a:r>
            <a:r>
              <a:rPr lang="ar-DZ" sz="6600" b="1" dirty="0" err="1" smtClean="0">
                <a:ln/>
                <a:solidFill>
                  <a:schemeClr val="accent3">
                    <a:lumMod val="50000"/>
                  </a:schemeClr>
                </a:solidFill>
                <a:latin typeface="Andalus" panose="02020603050405020304" pitchFamily="18" charset="-78"/>
                <a:cs typeface="Andalus" panose="02020603050405020304" pitchFamily="18" charset="-78"/>
              </a:rPr>
              <a:t>استقباليّة</a:t>
            </a:r>
            <a:r>
              <a:rPr lang="ar-DZ" sz="6600" b="1" dirty="0" smtClean="0">
                <a:ln/>
                <a:solidFill>
                  <a:schemeClr val="accent3">
                    <a:lumMod val="50000"/>
                  </a:schemeClr>
                </a:solidFill>
                <a:latin typeface="Andalus" panose="02020603050405020304" pitchFamily="18" charset="-78"/>
                <a:cs typeface="Andalus" panose="02020603050405020304" pitchFamily="18" charset="-78"/>
              </a:rPr>
              <a:t> : صعوبة الفهم و الرد على الأصوات</a:t>
            </a:r>
            <a:endParaRPr lang="fr-FR" sz="6600" b="1" dirty="0">
              <a:ln/>
              <a:solidFill>
                <a:schemeClr val="accent3">
                  <a:lumMod val="50000"/>
                </a:schemeClr>
              </a:solidFill>
              <a:latin typeface="Andalus" panose="02020603050405020304" pitchFamily="18" charset="-78"/>
              <a:cs typeface="Andalus" panose="02020603050405020304" pitchFamily="18" charset="-78"/>
            </a:endParaRPr>
          </a:p>
        </p:txBody>
      </p:sp>
      <p:sp>
        <p:nvSpPr>
          <p:cNvPr id="5" name="Ellipse 4"/>
          <p:cNvSpPr/>
          <p:nvPr/>
        </p:nvSpPr>
        <p:spPr>
          <a:xfrm>
            <a:off x="8059783" y="1577378"/>
            <a:ext cx="3905794" cy="3245941"/>
          </a:xfrm>
          <a:prstGeom prst="ellipse">
            <a:avLst/>
          </a:prstGeom>
        </p:spPr>
        <p:style>
          <a:lnRef idx="0">
            <a:schemeClr val="accent3"/>
          </a:lnRef>
          <a:fillRef idx="3">
            <a:schemeClr val="accent3"/>
          </a:fillRef>
          <a:effectRef idx="3">
            <a:schemeClr val="accent3"/>
          </a:effectRef>
          <a:fontRef idx="minor">
            <a:schemeClr val="lt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r"/>
            <a:r>
              <a:rPr lang="ar-DZ" sz="7200" b="1" dirty="0">
                <a:ln/>
                <a:solidFill>
                  <a:schemeClr val="accent3">
                    <a:lumMod val="50000"/>
                  </a:schemeClr>
                </a:solidFill>
              </a:rPr>
              <a:t>التّاريخ </a:t>
            </a:r>
            <a:r>
              <a:rPr lang="ar-DZ" sz="7200" b="1" dirty="0" err="1">
                <a:ln/>
                <a:solidFill>
                  <a:schemeClr val="accent3">
                    <a:lumMod val="50000"/>
                  </a:schemeClr>
                </a:solidFill>
              </a:rPr>
              <a:t>النّمائي</a:t>
            </a:r>
            <a:r>
              <a:rPr lang="ar-DZ" sz="7200" b="1" dirty="0">
                <a:ln/>
                <a:solidFill>
                  <a:schemeClr val="accent3">
                    <a:lumMod val="50000"/>
                  </a:schemeClr>
                </a:solidFill>
              </a:rPr>
              <a:t> </a:t>
            </a:r>
          </a:p>
        </p:txBody>
      </p:sp>
      <p:sp>
        <p:nvSpPr>
          <p:cNvPr id="6" name="Pentagone 5"/>
          <p:cNvSpPr/>
          <p:nvPr/>
        </p:nvSpPr>
        <p:spPr>
          <a:xfrm>
            <a:off x="919298" y="597107"/>
            <a:ext cx="7348402" cy="2862322"/>
          </a:xfrm>
          <a:prstGeom prst="homePlate">
            <a:avLst/>
          </a:prstGeom>
        </p:spPr>
        <p:style>
          <a:lnRef idx="1">
            <a:schemeClr val="dk1"/>
          </a:lnRef>
          <a:fillRef idx="2">
            <a:schemeClr val="dk1"/>
          </a:fillRef>
          <a:effectRef idx="1">
            <a:schemeClr val="dk1"/>
          </a:effectRef>
          <a:fontRef idx="minor">
            <a:schemeClr val="dk1"/>
          </a:fontRef>
        </p:style>
        <p:txBody>
          <a:bodyPr wrap="square">
            <a:spAutoFit/>
          </a:bodyPr>
          <a:lstStyle/>
          <a:p>
            <a:pPr lvl="0" algn="r"/>
            <a:r>
              <a:rPr lang="ar-DZ" sz="6000" b="1" spc="50" dirty="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مهارات تعبيريّة : تستخدم كلمات محدودة </a:t>
            </a:r>
            <a:r>
              <a:rPr lang="ar-DZ" sz="6000" b="1" spc="50" dirty="0"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مثل ماما ، بابا ولا تشكّل جملا         </a:t>
            </a:r>
            <a:endParaRPr lang="ar-DZ" sz="6000" b="1" spc="50" dirty="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675861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1000"/>
                                        <p:tgtEl>
                                          <p:spTgt spid="4"/>
                                        </p:tgtEl>
                                      </p:cBhvr>
                                    </p:animEffect>
                                    <p:anim calcmode="lin" valueType="num">
                                      <p:cBhvr>
                                        <p:cTn id="19" dur="1000" fill="hold"/>
                                        <p:tgtEl>
                                          <p:spTgt spid="4"/>
                                        </p:tgtEl>
                                        <p:attrNameLst>
                                          <p:attrName>ppt_x</p:attrName>
                                        </p:attrNameLst>
                                      </p:cBhvr>
                                      <p:tavLst>
                                        <p:tav tm="0">
                                          <p:val>
                                            <p:strVal val="#ppt_x"/>
                                          </p:val>
                                        </p:tav>
                                        <p:tav tm="100000">
                                          <p:val>
                                            <p:strVal val="#ppt_x"/>
                                          </p:val>
                                        </p:tav>
                                      </p:tavLst>
                                    </p:anim>
                                    <p:anim calcmode="lin" valueType="num">
                                      <p:cBhvr>
                                        <p:cTn id="20"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740507" y="277893"/>
            <a:ext cx="6308644" cy="894131"/>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dk1"/>
          </a:lnRef>
          <a:fillRef idx="3">
            <a:schemeClr val="dk1"/>
          </a:fillRef>
          <a:effectRef idx="3">
            <a:schemeClr val="dk1"/>
          </a:effectRef>
          <a:fontRef idx="minor">
            <a:schemeClr val="lt1"/>
          </a:fontRef>
        </p:style>
        <p:txBody>
          <a:bodyPr rtlCol="0" anchor="ctr"/>
          <a:lstStyle/>
          <a:p>
            <a:pPr algn="ctr"/>
            <a:r>
              <a:rPr lang="ar-DZ" sz="8800" b="1" i="1" dirty="0" smtClean="0">
                <a:solidFill>
                  <a:schemeClr val="bg2"/>
                </a:solidFill>
                <a:cs typeface="+mj-cs"/>
              </a:rPr>
              <a:t>مقدمـــــة</a:t>
            </a:r>
            <a:endParaRPr lang="fr-FR" sz="8800" b="1" i="1" dirty="0">
              <a:solidFill>
                <a:schemeClr val="bg2"/>
              </a:solidFill>
              <a:cs typeface="+mj-cs"/>
            </a:endParaRPr>
          </a:p>
        </p:txBody>
      </p:sp>
      <p:sp>
        <p:nvSpPr>
          <p:cNvPr id="3" name="Rectangle à coins arrondis 2"/>
          <p:cNvSpPr/>
          <p:nvPr/>
        </p:nvSpPr>
        <p:spPr>
          <a:xfrm>
            <a:off x="1282890" y="1412341"/>
            <a:ext cx="10003809" cy="4783743"/>
          </a:xfrm>
          <a:prstGeom prst="roundRect">
            <a:avLst/>
          </a:prstGeom>
          <a:solidFill>
            <a:schemeClr val="tx2">
              <a:lumMod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2000" i="1" dirty="0" smtClean="0">
                <a:solidFill>
                  <a:schemeClr val="bg2"/>
                </a:solidFill>
                <a:cs typeface="+mj-cs"/>
              </a:rPr>
              <a:t>           تعد </a:t>
            </a:r>
            <a:r>
              <a:rPr lang="ar-DZ" sz="2000" i="1" dirty="0">
                <a:solidFill>
                  <a:schemeClr val="bg2"/>
                </a:solidFill>
                <a:cs typeface="+mj-cs"/>
              </a:rPr>
              <a:t>اضطرابات النطق وتأخر الكلام من أكثر المشكلات التي تواجه الأفراد في مجال التواصل الإنساني، حيث تؤثر على القدرة على التعبير عن الأفكار والمشاعر بشكل صحيح. تشمل هذه الاضطرابات تأخر الكلام لدى الأطفال، وهو تأخر ملحوظ في اكتساب المهارات اللغوية مقارنةً بأقرانهم، بالإضافة إلى صعوبات اللغة الشفوية التي ترتبط بفهم اللغة واستخدامها بفعالية. كما تتضمن </a:t>
            </a:r>
            <a:r>
              <a:rPr lang="ar-DZ" sz="2000" i="1" dirty="0" err="1">
                <a:solidFill>
                  <a:schemeClr val="bg2"/>
                </a:solidFill>
                <a:cs typeface="+mj-cs"/>
              </a:rPr>
              <a:t>الأفازيا</a:t>
            </a:r>
            <a:r>
              <a:rPr lang="ar-DZ" sz="2000" i="1" dirty="0">
                <a:solidFill>
                  <a:schemeClr val="bg2"/>
                </a:solidFill>
                <a:cs typeface="+mj-cs"/>
              </a:rPr>
              <a:t>، التي تُعرف بأنها فقدان جزئي أو كلي للقدرة على الكلام أو فهم اللغة نتيجة إصابة الدماغ.</a:t>
            </a:r>
          </a:p>
          <a:p>
            <a:pPr algn="ctr"/>
            <a:endParaRPr lang="ar-DZ" sz="2000" i="1" dirty="0">
              <a:solidFill>
                <a:schemeClr val="bg2"/>
              </a:solidFill>
              <a:cs typeface="+mj-cs"/>
            </a:endParaRPr>
          </a:p>
          <a:p>
            <a:pPr algn="ctr"/>
            <a:r>
              <a:rPr lang="ar-DZ" sz="2000" i="1" dirty="0" smtClean="0">
                <a:solidFill>
                  <a:schemeClr val="bg2"/>
                </a:solidFill>
                <a:cs typeface="+mj-cs"/>
              </a:rPr>
              <a:t>       يكتسب </a:t>
            </a:r>
            <a:r>
              <a:rPr lang="ar-DZ" sz="2000" i="1" dirty="0">
                <a:solidFill>
                  <a:schemeClr val="bg2"/>
                </a:solidFill>
                <a:cs typeface="+mj-cs"/>
              </a:rPr>
              <a:t>هذا الموضوع أهمية كبيرة في المجالات التربوية والطبية والنفسية، حيث تؤثر اضطرابات النطق بشكل مباشر على الأداء الأكاديمي والاجتماعي للأفراد المصابين بها، مما يجعل الكشف المبكر عنها وتوفير الدعم العلاجي والتأهيلي أمرًا حيويًا.</a:t>
            </a:r>
          </a:p>
          <a:p>
            <a:pPr algn="ctr"/>
            <a:endParaRPr lang="ar-DZ" sz="2000" i="1" dirty="0">
              <a:solidFill>
                <a:schemeClr val="bg2"/>
              </a:solidFill>
              <a:cs typeface="+mj-cs"/>
            </a:endParaRPr>
          </a:p>
          <a:p>
            <a:pPr algn="ctr"/>
            <a:r>
              <a:rPr lang="ar-DZ" sz="2000" i="1" dirty="0" smtClean="0">
                <a:solidFill>
                  <a:schemeClr val="bg2"/>
                </a:solidFill>
                <a:cs typeface="+mj-cs"/>
              </a:rPr>
              <a:t>             في </a:t>
            </a:r>
            <a:r>
              <a:rPr lang="ar-DZ" sz="2000" i="1" dirty="0">
                <a:solidFill>
                  <a:schemeClr val="bg2"/>
                </a:solidFill>
                <a:cs typeface="+mj-cs"/>
              </a:rPr>
              <a:t>هذا البحث، اعتمدنا المنهج التحليلي الوصفي .ونسعى إلى استعراض الجوانب المختلفة لهذه الاضطرابات، بما في ذلك أسبابها، تصنيفاتها، وتأثيراتها على حياة المصابين. كما نهدف إلى تقديم رؤية علمية مبنية على الدراسات الحديثة والتجارب العلاجية الفعالة، سعيًا نحو تقديم حلول عملية تُسهم في تحسين حياة الأفراد المتأثرين بهذه الاضطرابات.</a:t>
            </a:r>
          </a:p>
        </p:txBody>
      </p:sp>
    </p:spTree>
    <p:extLst>
      <p:ext uri="{BB962C8B-B14F-4D97-AF65-F5344CB8AC3E}">
        <p14:creationId xmlns:p14="http://schemas.microsoft.com/office/powerpoint/2010/main" val="4130056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sp>
        <p:nvSpPr>
          <p:cNvPr id="1658" name="Google Shape;1658;p52"/>
          <p:cNvSpPr/>
          <p:nvPr/>
        </p:nvSpPr>
        <p:spPr>
          <a:xfrm>
            <a:off x="526300" y="3599075"/>
            <a:ext cx="1036000" cy="1036000"/>
          </a:xfrm>
          <a:prstGeom prst="ellipse">
            <a:avLst/>
          </a:pr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659" name="Google Shape;1659;p52"/>
          <p:cNvGrpSpPr/>
          <p:nvPr/>
        </p:nvGrpSpPr>
        <p:grpSpPr>
          <a:xfrm>
            <a:off x="4082629" y="6060569"/>
            <a:ext cx="4159500" cy="839733"/>
            <a:chOff x="3118600" y="5733150"/>
            <a:chExt cx="3119625" cy="629800"/>
          </a:xfrm>
        </p:grpSpPr>
        <p:sp>
          <p:nvSpPr>
            <p:cNvPr id="1660" name="Google Shape;1660;p52"/>
            <p:cNvSpPr/>
            <p:nvPr/>
          </p:nvSpPr>
          <p:spPr>
            <a:xfrm>
              <a:off x="3126575" y="5758275"/>
              <a:ext cx="3086450" cy="579500"/>
            </a:xfrm>
            <a:custGeom>
              <a:avLst/>
              <a:gdLst/>
              <a:ahLst/>
              <a:cxnLst/>
              <a:rect l="l" t="t" r="r" b="b"/>
              <a:pathLst>
                <a:path w="123458" h="23180" extrusionOk="0">
                  <a:moveTo>
                    <a:pt x="61730" y="0"/>
                  </a:moveTo>
                  <a:cubicBezTo>
                    <a:pt x="45357" y="0"/>
                    <a:pt x="29657" y="1221"/>
                    <a:pt x="18081" y="3394"/>
                  </a:cubicBezTo>
                  <a:cubicBezTo>
                    <a:pt x="6504" y="5568"/>
                    <a:pt x="1" y="8516"/>
                    <a:pt x="1" y="11589"/>
                  </a:cubicBezTo>
                  <a:cubicBezTo>
                    <a:pt x="1" y="14663"/>
                    <a:pt x="6504" y="17611"/>
                    <a:pt x="18081" y="19785"/>
                  </a:cubicBezTo>
                  <a:cubicBezTo>
                    <a:pt x="29657" y="21959"/>
                    <a:pt x="45357" y="23180"/>
                    <a:pt x="61730" y="23180"/>
                  </a:cubicBezTo>
                  <a:cubicBezTo>
                    <a:pt x="78101" y="23180"/>
                    <a:pt x="93801" y="21959"/>
                    <a:pt x="105378" y="19785"/>
                  </a:cubicBezTo>
                  <a:cubicBezTo>
                    <a:pt x="116955" y="17611"/>
                    <a:pt x="123458" y="14663"/>
                    <a:pt x="123458" y="11589"/>
                  </a:cubicBezTo>
                  <a:cubicBezTo>
                    <a:pt x="123458" y="8516"/>
                    <a:pt x="116955" y="5568"/>
                    <a:pt x="105378" y="3394"/>
                  </a:cubicBezTo>
                  <a:cubicBezTo>
                    <a:pt x="93801" y="1221"/>
                    <a:pt x="78101" y="0"/>
                    <a:pt x="6173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1" name="Google Shape;1661;p52"/>
            <p:cNvSpPr/>
            <p:nvPr/>
          </p:nvSpPr>
          <p:spPr>
            <a:xfrm>
              <a:off x="3118600" y="5733150"/>
              <a:ext cx="3119625" cy="629800"/>
            </a:xfrm>
            <a:custGeom>
              <a:avLst/>
              <a:gdLst/>
              <a:ahLst/>
              <a:cxnLst/>
              <a:rect l="l" t="t" r="r" b="b"/>
              <a:pathLst>
                <a:path w="124785" h="25192" extrusionOk="0">
                  <a:moveTo>
                    <a:pt x="63382" y="0"/>
                  </a:moveTo>
                  <a:lnTo>
                    <a:pt x="63373" y="2016"/>
                  </a:lnTo>
                  <a:lnTo>
                    <a:pt x="63875" y="2018"/>
                  </a:lnTo>
                  <a:lnTo>
                    <a:pt x="63888" y="3"/>
                  </a:lnTo>
                  <a:lnTo>
                    <a:pt x="63382" y="0"/>
                  </a:lnTo>
                  <a:close/>
                  <a:moveTo>
                    <a:pt x="59339" y="8"/>
                  </a:moveTo>
                  <a:lnTo>
                    <a:pt x="58832" y="13"/>
                  </a:lnTo>
                  <a:lnTo>
                    <a:pt x="58852" y="2028"/>
                  </a:lnTo>
                  <a:lnTo>
                    <a:pt x="59353" y="2024"/>
                  </a:lnTo>
                  <a:lnTo>
                    <a:pt x="59339" y="8"/>
                  </a:lnTo>
                  <a:close/>
                  <a:moveTo>
                    <a:pt x="67932" y="49"/>
                  </a:moveTo>
                  <a:lnTo>
                    <a:pt x="67896" y="2065"/>
                  </a:lnTo>
                  <a:lnTo>
                    <a:pt x="68399" y="2074"/>
                  </a:lnTo>
                  <a:lnTo>
                    <a:pt x="68438" y="58"/>
                  </a:lnTo>
                  <a:lnTo>
                    <a:pt x="67932" y="49"/>
                  </a:lnTo>
                  <a:close/>
                  <a:moveTo>
                    <a:pt x="54789" y="77"/>
                  </a:moveTo>
                  <a:lnTo>
                    <a:pt x="54282" y="88"/>
                  </a:lnTo>
                  <a:lnTo>
                    <a:pt x="54330" y="2104"/>
                  </a:lnTo>
                  <a:lnTo>
                    <a:pt x="54830" y="2092"/>
                  </a:lnTo>
                  <a:lnTo>
                    <a:pt x="54789" y="77"/>
                  </a:lnTo>
                  <a:close/>
                  <a:moveTo>
                    <a:pt x="72482" y="162"/>
                  </a:moveTo>
                  <a:lnTo>
                    <a:pt x="72417" y="2176"/>
                  </a:lnTo>
                  <a:lnTo>
                    <a:pt x="72919" y="2193"/>
                  </a:lnTo>
                  <a:lnTo>
                    <a:pt x="72986" y="178"/>
                  </a:lnTo>
                  <a:lnTo>
                    <a:pt x="72482" y="162"/>
                  </a:lnTo>
                  <a:close/>
                  <a:moveTo>
                    <a:pt x="50239" y="209"/>
                  </a:moveTo>
                  <a:lnTo>
                    <a:pt x="49733" y="227"/>
                  </a:lnTo>
                  <a:lnTo>
                    <a:pt x="49810" y="2242"/>
                  </a:lnTo>
                  <a:lnTo>
                    <a:pt x="50310" y="2224"/>
                  </a:lnTo>
                  <a:lnTo>
                    <a:pt x="50239" y="209"/>
                  </a:lnTo>
                  <a:close/>
                  <a:moveTo>
                    <a:pt x="77031" y="340"/>
                  </a:moveTo>
                  <a:lnTo>
                    <a:pt x="76936" y="2354"/>
                  </a:lnTo>
                  <a:lnTo>
                    <a:pt x="77436" y="2377"/>
                  </a:lnTo>
                  <a:lnTo>
                    <a:pt x="77536" y="364"/>
                  </a:lnTo>
                  <a:lnTo>
                    <a:pt x="77031" y="340"/>
                  </a:lnTo>
                  <a:close/>
                  <a:moveTo>
                    <a:pt x="45692" y="407"/>
                  </a:moveTo>
                  <a:lnTo>
                    <a:pt x="45185" y="434"/>
                  </a:lnTo>
                  <a:lnTo>
                    <a:pt x="45292" y="2446"/>
                  </a:lnTo>
                  <a:lnTo>
                    <a:pt x="45292" y="2447"/>
                  </a:lnTo>
                  <a:lnTo>
                    <a:pt x="45792" y="2421"/>
                  </a:lnTo>
                  <a:lnTo>
                    <a:pt x="45692" y="407"/>
                  </a:lnTo>
                  <a:close/>
                  <a:moveTo>
                    <a:pt x="81576" y="587"/>
                  </a:moveTo>
                  <a:lnTo>
                    <a:pt x="81451" y="2600"/>
                  </a:lnTo>
                  <a:lnTo>
                    <a:pt x="81951" y="2631"/>
                  </a:lnTo>
                  <a:lnTo>
                    <a:pt x="82081" y="620"/>
                  </a:lnTo>
                  <a:lnTo>
                    <a:pt x="81576" y="587"/>
                  </a:lnTo>
                  <a:close/>
                  <a:moveTo>
                    <a:pt x="41145" y="676"/>
                  </a:moveTo>
                  <a:lnTo>
                    <a:pt x="40641" y="711"/>
                  </a:lnTo>
                  <a:lnTo>
                    <a:pt x="40780" y="2722"/>
                  </a:lnTo>
                  <a:lnTo>
                    <a:pt x="41281" y="2687"/>
                  </a:lnTo>
                  <a:lnTo>
                    <a:pt x="41145" y="676"/>
                  </a:lnTo>
                  <a:close/>
                  <a:moveTo>
                    <a:pt x="86118" y="909"/>
                  </a:moveTo>
                  <a:lnTo>
                    <a:pt x="85959" y="2917"/>
                  </a:lnTo>
                  <a:lnTo>
                    <a:pt x="86460" y="2959"/>
                  </a:lnTo>
                  <a:lnTo>
                    <a:pt x="86623" y="949"/>
                  </a:lnTo>
                  <a:lnTo>
                    <a:pt x="86118" y="909"/>
                  </a:lnTo>
                  <a:close/>
                  <a:moveTo>
                    <a:pt x="36603" y="1021"/>
                  </a:moveTo>
                  <a:lnTo>
                    <a:pt x="36099" y="1064"/>
                  </a:lnTo>
                  <a:lnTo>
                    <a:pt x="36274" y="3072"/>
                  </a:lnTo>
                  <a:lnTo>
                    <a:pt x="36774" y="3030"/>
                  </a:lnTo>
                  <a:lnTo>
                    <a:pt x="36603" y="1021"/>
                  </a:lnTo>
                  <a:close/>
                  <a:moveTo>
                    <a:pt x="90657" y="1310"/>
                  </a:moveTo>
                  <a:lnTo>
                    <a:pt x="90459" y="3315"/>
                  </a:lnTo>
                  <a:lnTo>
                    <a:pt x="90960" y="3365"/>
                  </a:lnTo>
                  <a:lnTo>
                    <a:pt x="91161" y="1360"/>
                  </a:lnTo>
                  <a:lnTo>
                    <a:pt x="90657" y="1310"/>
                  </a:lnTo>
                  <a:close/>
                  <a:moveTo>
                    <a:pt x="32066" y="1449"/>
                  </a:moveTo>
                  <a:lnTo>
                    <a:pt x="31564" y="1501"/>
                  </a:lnTo>
                  <a:lnTo>
                    <a:pt x="31776" y="3506"/>
                  </a:lnTo>
                  <a:lnTo>
                    <a:pt x="32275" y="3453"/>
                  </a:lnTo>
                  <a:lnTo>
                    <a:pt x="32066" y="1449"/>
                  </a:lnTo>
                  <a:close/>
                  <a:moveTo>
                    <a:pt x="95188" y="1800"/>
                  </a:moveTo>
                  <a:lnTo>
                    <a:pt x="94951" y="3802"/>
                  </a:lnTo>
                  <a:lnTo>
                    <a:pt x="95449" y="3862"/>
                  </a:lnTo>
                  <a:lnTo>
                    <a:pt x="95691" y="1861"/>
                  </a:lnTo>
                  <a:lnTo>
                    <a:pt x="95188" y="1800"/>
                  </a:lnTo>
                  <a:close/>
                  <a:moveTo>
                    <a:pt x="27537" y="1968"/>
                  </a:moveTo>
                  <a:lnTo>
                    <a:pt x="27035" y="2033"/>
                  </a:lnTo>
                  <a:lnTo>
                    <a:pt x="27293" y="4031"/>
                  </a:lnTo>
                  <a:lnTo>
                    <a:pt x="27790" y="3968"/>
                  </a:lnTo>
                  <a:lnTo>
                    <a:pt x="27537" y="1968"/>
                  </a:lnTo>
                  <a:close/>
                  <a:moveTo>
                    <a:pt x="99712" y="2394"/>
                  </a:moveTo>
                  <a:lnTo>
                    <a:pt x="99424" y="4388"/>
                  </a:lnTo>
                  <a:lnTo>
                    <a:pt x="99920" y="4460"/>
                  </a:lnTo>
                  <a:lnTo>
                    <a:pt x="100213" y="2467"/>
                  </a:lnTo>
                  <a:lnTo>
                    <a:pt x="99712" y="2394"/>
                  </a:lnTo>
                  <a:close/>
                  <a:moveTo>
                    <a:pt x="23019" y="2596"/>
                  </a:moveTo>
                  <a:lnTo>
                    <a:pt x="22516" y="2673"/>
                  </a:lnTo>
                  <a:lnTo>
                    <a:pt x="22827" y="4665"/>
                  </a:lnTo>
                  <a:lnTo>
                    <a:pt x="23321" y="4588"/>
                  </a:lnTo>
                  <a:lnTo>
                    <a:pt x="23019" y="2596"/>
                  </a:lnTo>
                  <a:close/>
                  <a:moveTo>
                    <a:pt x="104223" y="3109"/>
                  </a:moveTo>
                  <a:lnTo>
                    <a:pt x="103876" y="5094"/>
                  </a:lnTo>
                  <a:lnTo>
                    <a:pt x="104370" y="5182"/>
                  </a:lnTo>
                  <a:lnTo>
                    <a:pt x="104722" y="3197"/>
                  </a:lnTo>
                  <a:lnTo>
                    <a:pt x="104223" y="3109"/>
                  </a:lnTo>
                  <a:close/>
                  <a:moveTo>
                    <a:pt x="18512" y="3353"/>
                  </a:moveTo>
                  <a:lnTo>
                    <a:pt x="18013" y="3447"/>
                  </a:lnTo>
                  <a:lnTo>
                    <a:pt x="18386" y="5428"/>
                  </a:lnTo>
                  <a:lnTo>
                    <a:pt x="18879" y="5335"/>
                  </a:lnTo>
                  <a:lnTo>
                    <a:pt x="18512" y="3353"/>
                  </a:lnTo>
                  <a:close/>
                  <a:moveTo>
                    <a:pt x="108715" y="3977"/>
                  </a:moveTo>
                  <a:lnTo>
                    <a:pt x="108293" y="5948"/>
                  </a:lnTo>
                  <a:lnTo>
                    <a:pt x="108782" y="6055"/>
                  </a:lnTo>
                  <a:lnTo>
                    <a:pt x="108782" y="6053"/>
                  </a:lnTo>
                  <a:lnTo>
                    <a:pt x="109212" y="4085"/>
                  </a:lnTo>
                  <a:lnTo>
                    <a:pt x="108715" y="3977"/>
                  </a:lnTo>
                  <a:close/>
                  <a:moveTo>
                    <a:pt x="14026" y="4278"/>
                  </a:moveTo>
                  <a:lnTo>
                    <a:pt x="13531" y="4394"/>
                  </a:lnTo>
                  <a:lnTo>
                    <a:pt x="13991" y="6356"/>
                  </a:lnTo>
                  <a:lnTo>
                    <a:pt x="14477" y="6242"/>
                  </a:lnTo>
                  <a:lnTo>
                    <a:pt x="14026" y="4278"/>
                  </a:lnTo>
                  <a:close/>
                  <a:moveTo>
                    <a:pt x="113178" y="5054"/>
                  </a:moveTo>
                  <a:lnTo>
                    <a:pt x="112649" y="6999"/>
                  </a:lnTo>
                  <a:cubicBezTo>
                    <a:pt x="112810" y="7043"/>
                    <a:pt x="112969" y="7087"/>
                    <a:pt x="113127" y="7132"/>
                  </a:cubicBezTo>
                  <a:lnTo>
                    <a:pt x="113672" y="5191"/>
                  </a:lnTo>
                  <a:cubicBezTo>
                    <a:pt x="113510" y="5145"/>
                    <a:pt x="113345" y="5100"/>
                    <a:pt x="113178" y="5054"/>
                  </a:cubicBezTo>
                  <a:close/>
                  <a:moveTo>
                    <a:pt x="9574" y="5436"/>
                  </a:moveTo>
                  <a:cubicBezTo>
                    <a:pt x="9409" y="5485"/>
                    <a:pt x="9245" y="5534"/>
                    <a:pt x="9083" y="5584"/>
                  </a:cubicBezTo>
                  <a:lnTo>
                    <a:pt x="9674" y="7511"/>
                  </a:lnTo>
                  <a:cubicBezTo>
                    <a:pt x="9830" y="7463"/>
                    <a:pt x="9988" y="7415"/>
                    <a:pt x="10148" y="7369"/>
                  </a:cubicBezTo>
                  <a:lnTo>
                    <a:pt x="9574" y="5436"/>
                  </a:lnTo>
                  <a:close/>
                  <a:moveTo>
                    <a:pt x="117589" y="6454"/>
                  </a:moveTo>
                  <a:lnTo>
                    <a:pt x="116886" y="8342"/>
                  </a:lnTo>
                  <a:cubicBezTo>
                    <a:pt x="117040" y="8400"/>
                    <a:pt x="117193" y="8458"/>
                    <a:pt x="117341" y="8516"/>
                  </a:cubicBezTo>
                  <a:lnTo>
                    <a:pt x="118075" y="6639"/>
                  </a:lnTo>
                  <a:cubicBezTo>
                    <a:pt x="117916" y="6577"/>
                    <a:pt x="117754" y="6515"/>
                    <a:pt x="117589" y="6454"/>
                  </a:cubicBezTo>
                  <a:close/>
                  <a:moveTo>
                    <a:pt x="5190" y="6977"/>
                  </a:moveTo>
                  <a:cubicBezTo>
                    <a:pt x="5026" y="7046"/>
                    <a:pt x="4866" y="7116"/>
                    <a:pt x="4710" y="7186"/>
                  </a:cubicBezTo>
                  <a:lnTo>
                    <a:pt x="5532" y="9026"/>
                  </a:lnTo>
                  <a:cubicBezTo>
                    <a:pt x="5677" y="8962"/>
                    <a:pt x="5825" y="8897"/>
                    <a:pt x="5976" y="8833"/>
                  </a:cubicBezTo>
                  <a:lnTo>
                    <a:pt x="5190" y="6977"/>
                  </a:lnTo>
                  <a:close/>
                  <a:moveTo>
                    <a:pt x="121867" y="8501"/>
                  </a:moveTo>
                  <a:lnTo>
                    <a:pt x="120775" y="10196"/>
                  </a:lnTo>
                  <a:cubicBezTo>
                    <a:pt x="120908" y="10280"/>
                    <a:pt x="121033" y="10366"/>
                    <a:pt x="121154" y="10451"/>
                  </a:cubicBezTo>
                  <a:lnTo>
                    <a:pt x="122323" y="8809"/>
                  </a:lnTo>
                  <a:cubicBezTo>
                    <a:pt x="122177" y="8706"/>
                    <a:pt x="122026" y="8603"/>
                    <a:pt x="121867" y="8501"/>
                  </a:cubicBezTo>
                  <a:close/>
                  <a:moveTo>
                    <a:pt x="1010" y="9411"/>
                  </a:moveTo>
                  <a:cubicBezTo>
                    <a:pt x="859" y="9544"/>
                    <a:pt x="717" y="9680"/>
                    <a:pt x="589" y="9813"/>
                  </a:cubicBezTo>
                  <a:lnTo>
                    <a:pt x="2038" y="11213"/>
                  </a:lnTo>
                  <a:cubicBezTo>
                    <a:pt x="2129" y="11118"/>
                    <a:pt x="2233" y="11020"/>
                    <a:pt x="2344" y="10921"/>
                  </a:cubicBezTo>
                  <a:lnTo>
                    <a:pt x="1010" y="9411"/>
                  </a:lnTo>
                  <a:close/>
                  <a:moveTo>
                    <a:pt x="122769" y="12594"/>
                  </a:moveTo>
                  <a:cubicBezTo>
                    <a:pt x="122769" y="12685"/>
                    <a:pt x="122759" y="12777"/>
                    <a:pt x="122739" y="12867"/>
                  </a:cubicBezTo>
                  <a:lnTo>
                    <a:pt x="124706" y="13305"/>
                  </a:lnTo>
                  <a:cubicBezTo>
                    <a:pt x="124758" y="13070"/>
                    <a:pt x="124784" y="12831"/>
                    <a:pt x="124784" y="12594"/>
                  </a:cubicBezTo>
                  <a:close/>
                  <a:moveTo>
                    <a:pt x="1663" y="13524"/>
                  </a:moveTo>
                  <a:lnTo>
                    <a:pt x="1" y="14664"/>
                  </a:lnTo>
                  <a:cubicBezTo>
                    <a:pt x="113" y="14828"/>
                    <a:pt x="241" y="14991"/>
                    <a:pt x="381" y="15151"/>
                  </a:cubicBezTo>
                  <a:lnTo>
                    <a:pt x="1897" y="13824"/>
                  </a:lnTo>
                  <a:cubicBezTo>
                    <a:pt x="1809" y="13723"/>
                    <a:pt x="1729" y="13622"/>
                    <a:pt x="1663" y="13524"/>
                  </a:cubicBezTo>
                  <a:close/>
                  <a:moveTo>
                    <a:pt x="120574" y="15121"/>
                  </a:moveTo>
                  <a:cubicBezTo>
                    <a:pt x="120445" y="15201"/>
                    <a:pt x="120310" y="15281"/>
                    <a:pt x="120171" y="15360"/>
                  </a:cubicBezTo>
                  <a:lnTo>
                    <a:pt x="121168" y="17112"/>
                  </a:lnTo>
                  <a:cubicBezTo>
                    <a:pt x="121328" y="17021"/>
                    <a:pt x="121482" y="16930"/>
                    <a:pt x="121631" y="16838"/>
                  </a:cubicBezTo>
                  <a:lnTo>
                    <a:pt x="120574" y="15121"/>
                  </a:lnTo>
                  <a:close/>
                  <a:moveTo>
                    <a:pt x="4870" y="15855"/>
                  </a:moveTo>
                  <a:lnTo>
                    <a:pt x="3988" y="17668"/>
                  </a:lnTo>
                  <a:cubicBezTo>
                    <a:pt x="4143" y="17744"/>
                    <a:pt x="4302" y="17818"/>
                    <a:pt x="4464" y="17893"/>
                  </a:cubicBezTo>
                  <a:lnTo>
                    <a:pt x="5304" y="16061"/>
                  </a:lnTo>
                  <a:cubicBezTo>
                    <a:pt x="5157" y="15993"/>
                    <a:pt x="5011" y="15924"/>
                    <a:pt x="4870" y="15855"/>
                  </a:cubicBezTo>
                  <a:close/>
                  <a:moveTo>
                    <a:pt x="116648" y="16936"/>
                  </a:moveTo>
                  <a:cubicBezTo>
                    <a:pt x="116496" y="16991"/>
                    <a:pt x="116341" y="17047"/>
                    <a:pt x="116184" y="17102"/>
                  </a:cubicBezTo>
                  <a:lnTo>
                    <a:pt x="116853" y="19003"/>
                  </a:lnTo>
                  <a:cubicBezTo>
                    <a:pt x="117018" y="18945"/>
                    <a:pt x="117179" y="18888"/>
                    <a:pt x="117339" y="18829"/>
                  </a:cubicBezTo>
                  <a:lnTo>
                    <a:pt x="116648" y="16936"/>
                  </a:lnTo>
                  <a:close/>
                  <a:moveTo>
                    <a:pt x="8961" y="17455"/>
                  </a:moveTo>
                  <a:lnTo>
                    <a:pt x="8339" y="19372"/>
                  </a:lnTo>
                  <a:cubicBezTo>
                    <a:pt x="8501" y="19425"/>
                    <a:pt x="8665" y="19477"/>
                    <a:pt x="8832" y="19528"/>
                  </a:cubicBezTo>
                  <a:lnTo>
                    <a:pt x="9430" y="17604"/>
                  </a:lnTo>
                  <a:cubicBezTo>
                    <a:pt x="9272" y="17555"/>
                    <a:pt x="9115" y="17505"/>
                    <a:pt x="8961" y="17455"/>
                  </a:cubicBezTo>
                  <a:close/>
                  <a:moveTo>
                    <a:pt x="112402" y="18257"/>
                  </a:moveTo>
                  <a:cubicBezTo>
                    <a:pt x="112245" y="18300"/>
                    <a:pt x="112084" y="18342"/>
                    <a:pt x="111923" y="18384"/>
                  </a:cubicBezTo>
                  <a:lnTo>
                    <a:pt x="112429" y="20335"/>
                  </a:lnTo>
                  <a:cubicBezTo>
                    <a:pt x="112596" y="20292"/>
                    <a:pt x="112760" y="20248"/>
                    <a:pt x="112924" y="20205"/>
                  </a:cubicBezTo>
                  <a:lnTo>
                    <a:pt x="112402" y="18257"/>
                  </a:lnTo>
                  <a:close/>
                  <a:moveTo>
                    <a:pt x="13257" y="18659"/>
                  </a:moveTo>
                  <a:lnTo>
                    <a:pt x="12779" y="20616"/>
                  </a:lnTo>
                  <a:cubicBezTo>
                    <a:pt x="12943" y="20656"/>
                    <a:pt x="13107" y="20696"/>
                    <a:pt x="13274" y="20736"/>
                  </a:cubicBezTo>
                  <a:lnTo>
                    <a:pt x="13743" y="18775"/>
                  </a:lnTo>
                  <a:lnTo>
                    <a:pt x="13257" y="18659"/>
                  </a:lnTo>
                  <a:close/>
                  <a:moveTo>
                    <a:pt x="108040" y="19296"/>
                  </a:moveTo>
                  <a:cubicBezTo>
                    <a:pt x="107879" y="19330"/>
                    <a:pt x="107717" y="19363"/>
                    <a:pt x="107552" y="19398"/>
                  </a:cubicBezTo>
                  <a:lnTo>
                    <a:pt x="107960" y="21371"/>
                  </a:lnTo>
                  <a:cubicBezTo>
                    <a:pt x="108128" y="21337"/>
                    <a:pt x="108294" y="21302"/>
                    <a:pt x="108459" y="21267"/>
                  </a:cubicBezTo>
                  <a:lnTo>
                    <a:pt x="108040" y="19296"/>
                  </a:lnTo>
                  <a:close/>
                  <a:moveTo>
                    <a:pt x="17645" y="19619"/>
                  </a:moveTo>
                  <a:lnTo>
                    <a:pt x="17256" y="21597"/>
                  </a:lnTo>
                  <a:cubicBezTo>
                    <a:pt x="17421" y="21629"/>
                    <a:pt x="17588" y="21662"/>
                    <a:pt x="17755" y="21693"/>
                  </a:cubicBezTo>
                  <a:lnTo>
                    <a:pt x="18134" y="19714"/>
                  </a:lnTo>
                  <a:cubicBezTo>
                    <a:pt x="17971" y="19682"/>
                    <a:pt x="17807" y="19651"/>
                    <a:pt x="17645" y="19619"/>
                  </a:cubicBezTo>
                  <a:close/>
                  <a:moveTo>
                    <a:pt x="103623" y="20139"/>
                  </a:moveTo>
                  <a:lnTo>
                    <a:pt x="103129" y="20224"/>
                  </a:lnTo>
                  <a:lnTo>
                    <a:pt x="103464" y="22211"/>
                  </a:lnTo>
                  <a:lnTo>
                    <a:pt x="103964" y="22126"/>
                  </a:lnTo>
                  <a:lnTo>
                    <a:pt x="103623" y="20139"/>
                  </a:lnTo>
                  <a:close/>
                  <a:moveTo>
                    <a:pt x="22077" y="20406"/>
                  </a:moveTo>
                  <a:lnTo>
                    <a:pt x="21757" y="22396"/>
                  </a:lnTo>
                  <a:lnTo>
                    <a:pt x="22258" y="22476"/>
                  </a:lnTo>
                  <a:lnTo>
                    <a:pt x="22572" y="20485"/>
                  </a:lnTo>
                  <a:lnTo>
                    <a:pt x="22077" y="20406"/>
                  </a:lnTo>
                  <a:close/>
                  <a:moveTo>
                    <a:pt x="99168" y="20837"/>
                  </a:moveTo>
                  <a:lnTo>
                    <a:pt x="98672" y="20907"/>
                  </a:lnTo>
                  <a:lnTo>
                    <a:pt x="98951" y="22904"/>
                  </a:lnTo>
                  <a:lnTo>
                    <a:pt x="99453" y="22833"/>
                  </a:lnTo>
                  <a:lnTo>
                    <a:pt x="99168" y="20837"/>
                  </a:lnTo>
                  <a:close/>
                  <a:moveTo>
                    <a:pt x="26540" y="21060"/>
                  </a:moveTo>
                  <a:lnTo>
                    <a:pt x="26274" y="23057"/>
                  </a:lnTo>
                  <a:lnTo>
                    <a:pt x="26777" y="23124"/>
                  </a:lnTo>
                  <a:lnTo>
                    <a:pt x="27036" y="21125"/>
                  </a:lnTo>
                  <a:lnTo>
                    <a:pt x="26540" y="21060"/>
                  </a:lnTo>
                  <a:close/>
                  <a:moveTo>
                    <a:pt x="94693" y="21419"/>
                  </a:moveTo>
                  <a:lnTo>
                    <a:pt x="94196" y="21477"/>
                  </a:lnTo>
                  <a:lnTo>
                    <a:pt x="94426" y="23479"/>
                  </a:lnTo>
                  <a:lnTo>
                    <a:pt x="94929" y="23421"/>
                  </a:lnTo>
                  <a:lnTo>
                    <a:pt x="94693" y="21419"/>
                  </a:lnTo>
                  <a:close/>
                  <a:moveTo>
                    <a:pt x="31021" y="21602"/>
                  </a:moveTo>
                  <a:lnTo>
                    <a:pt x="30800" y="23605"/>
                  </a:lnTo>
                  <a:lnTo>
                    <a:pt x="31305" y="23661"/>
                  </a:lnTo>
                  <a:lnTo>
                    <a:pt x="31519" y="21657"/>
                  </a:lnTo>
                  <a:lnTo>
                    <a:pt x="31021" y="21602"/>
                  </a:lnTo>
                  <a:close/>
                  <a:moveTo>
                    <a:pt x="90203" y="21899"/>
                  </a:moveTo>
                  <a:lnTo>
                    <a:pt x="89704" y="21947"/>
                  </a:lnTo>
                  <a:lnTo>
                    <a:pt x="89892" y="23953"/>
                  </a:lnTo>
                  <a:lnTo>
                    <a:pt x="90397" y="23906"/>
                  </a:lnTo>
                  <a:lnTo>
                    <a:pt x="90203" y="21899"/>
                  </a:lnTo>
                  <a:close/>
                  <a:moveTo>
                    <a:pt x="35518" y="22050"/>
                  </a:moveTo>
                  <a:lnTo>
                    <a:pt x="35335" y="24058"/>
                  </a:lnTo>
                  <a:lnTo>
                    <a:pt x="35839" y="24102"/>
                  </a:lnTo>
                  <a:lnTo>
                    <a:pt x="35839" y="24103"/>
                  </a:lnTo>
                  <a:lnTo>
                    <a:pt x="36016" y="22095"/>
                  </a:lnTo>
                  <a:lnTo>
                    <a:pt x="35518" y="22050"/>
                  </a:lnTo>
                  <a:close/>
                  <a:moveTo>
                    <a:pt x="85702" y="22293"/>
                  </a:moveTo>
                  <a:lnTo>
                    <a:pt x="85202" y="22330"/>
                  </a:lnTo>
                  <a:lnTo>
                    <a:pt x="85352" y="24341"/>
                  </a:lnTo>
                  <a:lnTo>
                    <a:pt x="85858" y="24302"/>
                  </a:lnTo>
                  <a:lnTo>
                    <a:pt x="85702" y="22293"/>
                  </a:lnTo>
                  <a:close/>
                  <a:moveTo>
                    <a:pt x="40022" y="22415"/>
                  </a:moveTo>
                  <a:lnTo>
                    <a:pt x="39875" y="24425"/>
                  </a:lnTo>
                  <a:lnTo>
                    <a:pt x="40380" y="24460"/>
                  </a:lnTo>
                  <a:lnTo>
                    <a:pt x="40380" y="24461"/>
                  </a:lnTo>
                  <a:lnTo>
                    <a:pt x="40522" y="22450"/>
                  </a:lnTo>
                  <a:lnTo>
                    <a:pt x="40022" y="22415"/>
                  </a:lnTo>
                  <a:close/>
                  <a:moveTo>
                    <a:pt x="81192" y="22607"/>
                  </a:moveTo>
                  <a:lnTo>
                    <a:pt x="80692" y="22637"/>
                  </a:lnTo>
                  <a:lnTo>
                    <a:pt x="80809" y="24649"/>
                  </a:lnTo>
                  <a:lnTo>
                    <a:pt x="81316" y="24618"/>
                  </a:lnTo>
                  <a:lnTo>
                    <a:pt x="81192" y="22607"/>
                  </a:lnTo>
                  <a:close/>
                  <a:moveTo>
                    <a:pt x="44532" y="22702"/>
                  </a:moveTo>
                  <a:lnTo>
                    <a:pt x="44420" y="24715"/>
                  </a:lnTo>
                  <a:lnTo>
                    <a:pt x="44925" y="24743"/>
                  </a:lnTo>
                  <a:lnTo>
                    <a:pt x="45034" y="22729"/>
                  </a:lnTo>
                  <a:lnTo>
                    <a:pt x="44532" y="22702"/>
                  </a:lnTo>
                  <a:close/>
                  <a:moveTo>
                    <a:pt x="76677" y="22848"/>
                  </a:moveTo>
                  <a:lnTo>
                    <a:pt x="76176" y="22871"/>
                  </a:lnTo>
                  <a:lnTo>
                    <a:pt x="76265" y="24885"/>
                  </a:lnTo>
                  <a:lnTo>
                    <a:pt x="76769" y="24862"/>
                  </a:lnTo>
                  <a:lnTo>
                    <a:pt x="76677" y="22848"/>
                  </a:lnTo>
                  <a:close/>
                  <a:moveTo>
                    <a:pt x="49049" y="22918"/>
                  </a:moveTo>
                  <a:lnTo>
                    <a:pt x="48967" y="24933"/>
                  </a:lnTo>
                  <a:lnTo>
                    <a:pt x="49473" y="24953"/>
                  </a:lnTo>
                  <a:lnTo>
                    <a:pt x="49549" y="22938"/>
                  </a:lnTo>
                  <a:lnTo>
                    <a:pt x="49049" y="22918"/>
                  </a:lnTo>
                  <a:close/>
                  <a:moveTo>
                    <a:pt x="72158" y="23022"/>
                  </a:moveTo>
                  <a:lnTo>
                    <a:pt x="71658" y="23037"/>
                  </a:lnTo>
                  <a:lnTo>
                    <a:pt x="71714" y="25052"/>
                  </a:lnTo>
                  <a:lnTo>
                    <a:pt x="72220" y="25036"/>
                  </a:lnTo>
                  <a:lnTo>
                    <a:pt x="72158" y="23022"/>
                  </a:lnTo>
                  <a:close/>
                  <a:moveTo>
                    <a:pt x="53569" y="23069"/>
                  </a:moveTo>
                  <a:lnTo>
                    <a:pt x="53516" y="25083"/>
                  </a:lnTo>
                  <a:lnTo>
                    <a:pt x="54020" y="25096"/>
                  </a:lnTo>
                  <a:lnTo>
                    <a:pt x="54072" y="23081"/>
                  </a:lnTo>
                  <a:lnTo>
                    <a:pt x="53569" y="23069"/>
                  </a:lnTo>
                  <a:close/>
                  <a:moveTo>
                    <a:pt x="67636" y="23130"/>
                  </a:moveTo>
                  <a:lnTo>
                    <a:pt x="67136" y="23137"/>
                  </a:lnTo>
                  <a:lnTo>
                    <a:pt x="67165" y="25154"/>
                  </a:lnTo>
                  <a:lnTo>
                    <a:pt x="67672" y="25145"/>
                  </a:lnTo>
                  <a:lnTo>
                    <a:pt x="67636" y="23130"/>
                  </a:lnTo>
                  <a:close/>
                  <a:moveTo>
                    <a:pt x="58090" y="23153"/>
                  </a:moveTo>
                  <a:lnTo>
                    <a:pt x="58066" y="25168"/>
                  </a:lnTo>
                  <a:lnTo>
                    <a:pt x="58572" y="25175"/>
                  </a:lnTo>
                  <a:lnTo>
                    <a:pt x="58593" y="23159"/>
                  </a:lnTo>
                  <a:lnTo>
                    <a:pt x="58090" y="23153"/>
                  </a:lnTo>
                  <a:close/>
                  <a:moveTo>
                    <a:pt x="63115" y="23175"/>
                  </a:moveTo>
                  <a:lnTo>
                    <a:pt x="62614" y="23176"/>
                  </a:lnTo>
                  <a:lnTo>
                    <a:pt x="62616" y="25192"/>
                  </a:lnTo>
                  <a:lnTo>
                    <a:pt x="63120" y="25191"/>
                  </a:lnTo>
                  <a:lnTo>
                    <a:pt x="63115" y="23175"/>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2" name="Google Shape;1662;p52"/>
            <p:cNvSpPr/>
            <p:nvPr/>
          </p:nvSpPr>
          <p:spPr>
            <a:xfrm>
              <a:off x="3294325" y="5789750"/>
              <a:ext cx="2750950" cy="516550"/>
            </a:xfrm>
            <a:custGeom>
              <a:avLst/>
              <a:gdLst/>
              <a:ahLst/>
              <a:cxnLst/>
              <a:rect l="l" t="t" r="r" b="b"/>
              <a:pathLst>
                <a:path w="110038" h="20662" fill="none" extrusionOk="0">
                  <a:moveTo>
                    <a:pt x="110038" y="10330"/>
                  </a:moveTo>
                  <a:cubicBezTo>
                    <a:pt x="110038" y="13071"/>
                    <a:pt x="104242" y="15698"/>
                    <a:pt x="93923" y="17635"/>
                  </a:cubicBezTo>
                  <a:cubicBezTo>
                    <a:pt x="83605" y="19573"/>
                    <a:pt x="69611" y="20661"/>
                    <a:pt x="55020" y="20661"/>
                  </a:cubicBezTo>
                  <a:cubicBezTo>
                    <a:pt x="40427" y="20661"/>
                    <a:pt x="26434" y="19573"/>
                    <a:pt x="16115" y="17635"/>
                  </a:cubicBezTo>
                  <a:cubicBezTo>
                    <a:pt x="5797" y="15698"/>
                    <a:pt x="1" y="13071"/>
                    <a:pt x="1" y="10330"/>
                  </a:cubicBezTo>
                  <a:cubicBezTo>
                    <a:pt x="1" y="7591"/>
                    <a:pt x="5797" y="4963"/>
                    <a:pt x="16115" y="3027"/>
                  </a:cubicBezTo>
                  <a:cubicBezTo>
                    <a:pt x="26434" y="1089"/>
                    <a:pt x="40427" y="1"/>
                    <a:pt x="55020" y="1"/>
                  </a:cubicBezTo>
                  <a:cubicBezTo>
                    <a:pt x="69611" y="1"/>
                    <a:pt x="83605" y="1089"/>
                    <a:pt x="93923" y="3027"/>
                  </a:cubicBezTo>
                  <a:cubicBezTo>
                    <a:pt x="104242" y="4963"/>
                    <a:pt x="110038" y="7591"/>
                    <a:pt x="110038" y="10330"/>
                  </a:cubicBezTo>
                  <a:close/>
                </a:path>
              </a:pathLst>
            </a:custGeom>
            <a:solidFill>
              <a:schemeClr val="lt1"/>
            </a:solidFill>
            <a:ln w="6300" cap="flat" cmpd="sng">
              <a:solidFill>
                <a:schemeClr val="lt1"/>
              </a:solidFill>
              <a:prstDash val="solid"/>
              <a:miter lim="111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3" name="Google Shape;1663;p52"/>
            <p:cNvSpPr/>
            <p:nvPr/>
          </p:nvSpPr>
          <p:spPr>
            <a:xfrm>
              <a:off x="3450875" y="5819175"/>
              <a:ext cx="2437850" cy="457700"/>
            </a:xfrm>
            <a:custGeom>
              <a:avLst/>
              <a:gdLst/>
              <a:ahLst/>
              <a:cxnLst/>
              <a:rect l="l" t="t" r="r" b="b"/>
              <a:pathLst>
                <a:path w="97514" h="18308" fill="none" extrusionOk="0">
                  <a:moveTo>
                    <a:pt x="97514" y="9153"/>
                  </a:moveTo>
                  <a:cubicBezTo>
                    <a:pt x="97514" y="11581"/>
                    <a:pt x="92377" y="13910"/>
                    <a:pt x="83234" y="15627"/>
                  </a:cubicBezTo>
                  <a:cubicBezTo>
                    <a:pt x="74090" y="17344"/>
                    <a:pt x="61689" y="18308"/>
                    <a:pt x="48758" y="18308"/>
                  </a:cubicBezTo>
                  <a:cubicBezTo>
                    <a:pt x="35826" y="18308"/>
                    <a:pt x="23424" y="17344"/>
                    <a:pt x="14281" y="15627"/>
                  </a:cubicBezTo>
                  <a:cubicBezTo>
                    <a:pt x="5138" y="13910"/>
                    <a:pt x="1" y="11581"/>
                    <a:pt x="1" y="9153"/>
                  </a:cubicBezTo>
                  <a:cubicBezTo>
                    <a:pt x="1" y="6726"/>
                    <a:pt x="5138" y="4398"/>
                    <a:pt x="14281" y="2681"/>
                  </a:cubicBezTo>
                  <a:cubicBezTo>
                    <a:pt x="23424" y="964"/>
                    <a:pt x="35826" y="0"/>
                    <a:pt x="48758" y="0"/>
                  </a:cubicBezTo>
                  <a:cubicBezTo>
                    <a:pt x="61689" y="0"/>
                    <a:pt x="74090" y="964"/>
                    <a:pt x="83234" y="2681"/>
                  </a:cubicBezTo>
                  <a:cubicBezTo>
                    <a:pt x="92377" y="4398"/>
                    <a:pt x="97514" y="6726"/>
                    <a:pt x="97514" y="9153"/>
                  </a:cubicBezTo>
                  <a:close/>
                </a:path>
              </a:pathLst>
            </a:custGeom>
            <a:solidFill>
              <a:schemeClr val="lt1"/>
            </a:solidFill>
            <a:ln w="6300" cap="flat" cmpd="sng">
              <a:solidFill>
                <a:schemeClr val="lt1"/>
              </a:solidFill>
              <a:prstDash val="solid"/>
              <a:miter lim="111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4" name="Google Shape;1664;p52"/>
            <p:cNvSpPr/>
            <p:nvPr/>
          </p:nvSpPr>
          <p:spPr>
            <a:xfrm>
              <a:off x="3887000" y="5901050"/>
              <a:ext cx="1565600" cy="293975"/>
            </a:xfrm>
            <a:custGeom>
              <a:avLst/>
              <a:gdLst/>
              <a:ahLst/>
              <a:cxnLst/>
              <a:rect l="l" t="t" r="r" b="b"/>
              <a:pathLst>
                <a:path w="62624" h="11759" fill="none" extrusionOk="0">
                  <a:moveTo>
                    <a:pt x="62624" y="5878"/>
                  </a:moveTo>
                  <a:cubicBezTo>
                    <a:pt x="62624" y="7438"/>
                    <a:pt x="59324" y="8933"/>
                    <a:pt x="53453" y="10036"/>
                  </a:cubicBezTo>
                  <a:cubicBezTo>
                    <a:pt x="47581" y="11139"/>
                    <a:pt x="39617" y="11758"/>
                    <a:pt x="31313" y="11758"/>
                  </a:cubicBezTo>
                  <a:cubicBezTo>
                    <a:pt x="23008" y="11758"/>
                    <a:pt x="15044" y="11139"/>
                    <a:pt x="9172" y="10036"/>
                  </a:cubicBezTo>
                  <a:cubicBezTo>
                    <a:pt x="3300" y="8933"/>
                    <a:pt x="1" y="7438"/>
                    <a:pt x="1" y="5878"/>
                  </a:cubicBezTo>
                  <a:cubicBezTo>
                    <a:pt x="1" y="4320"/>
                    <a:pt x="3300" y="2825"/>
                    <a:pt x="9172" y="1722"/>
                  </a:cubicBezTo>
                  <a:cubicBezTo>
                    <a:pt x="15044" y="619"/>
                    <a:pt x="23008" y="0"/>
                    <a:pt x="31313" y="0"/>
                  </a:cubicBezTo>
                  <a:cubicBezTo>
                    <a:pt x="39617" y="0"/>
                    <a:pt x="47581" y="619"/>
                    <a:pt x="53453" y="1722"/>
                  </a:cubicBezTo>
                  <a:cubicBezTo>
                    <a:pt x="59324" y="2825"/>
                    <a:pt x="62624" y="4320"/>
                    <a:pt x="62624" y="5878"/>
                  </a:cubicBezTo>
                  <a:close/>
                </a:path>
              </a:pathLst>
            </a:custGeom>
            <a:solidFill>
              <a:schemeClr val="lt1"/>
            </a:solidFill>
            <a:ln w="6300" cap="flat" cmpd="sng">
              <a:solidFill>
                <a:schemeClr val="lt1"/>
              </a:solidFill>
              <a:prstDash val="solid"/>
              <a:miter lim="111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5" name="Google Shape;1665;p52"/>
            <p:cNvSpPr/>
            <p:nvPr/>
          </p:nvSpPr>
          <p:spPr>
            <a:xfrm>
              <a:off x="4099475" y="5940925"/>
              <a:ext cx="1140675" cy="214175"/>
            </a:xfrm>
            <a:custGeom>
              <a:avLst/>
              <a:gdLst/>
              <a:ahLst/>
              <a:cxnLst/>
              <a:rect l="l" t="t" r="r" b="b"/>
              <a:pathLst>
                <a:path w="45627" h="8567" extrusionOk="0">
                  <a:moveTo>
                    <a:pt x="22814" y="0"/>
                  </a:moveTo>
                  <a:cubicBezTo>
                    <a:pt x="16763" y="0"/>
                    <a:pt x="10960" y="452"/>
                    <a:pt x="6683" y="1255"/>
                  </a:cubicBezTo>
                  <a:cubicBezTo>
                    <a:pt x="2404" y="2058"/>
                    <a:pt x="0" y="3147"/>
                    <a:pt x="0" y="4283"/>
                  </a:cubicBezTo>
                  <a:cubicBezTo>
                    <a:pt x="0" y="5420"/>
                    <a:pt x="2404" y="6509"/>
                    <a:pt x="6683" y="7313"/>
                  </a:cubicBezTo>
                  <a:cubicBezTo>
                    <a:pt x="10960" y="8115"/>
                    <a:pt x="16763" y="8567"/>
                    <a:pt x="22814" y="8567"/>
                  </a:cubicBezTo>
                  <a:cubicBezTo>
                    <a:pt x="28863" y="8567"/>
                    <a:pt x="34666" y="8115"/>
                    <a:pt x="38944" y="7313"/>
                  </a:cubicBezTo>
                  <a:cubicBezTo>
                    <a:pt x="43223" y="6509"/>
                    <a:pt x="45626" y="5420"/>
                    <a:pt x="45626" y="4283"/>
                  </a:cubicBezTo>
                  <a:cubicBezTo>
                    <a:pt x="45626" y="3147"/>
                    <a:pt x="43223" y="2058"/>
                    <a:pt x="38944" y="1255"/>
                  </a:cubicBezTo>
                  <a:cubicBezTo>
                    <a:pt x="34666" y="452"/>
                    <a:pt x="28863" y="0"/>
                    <a:pt x="22814" y="0"/>
                  </a:cubicBezTo>
                  <a:close/>
                </a:path>
              </a:pathLst>
            </a:custGeom>
            <a:solidFill>
              <a:schemeClr val="accent2"/>
            </a:solidFill>
            <a:ln w="6300" cap="flat" cmpd="sng">
              <a:solidFill>
                <a:schemeClr val="lt1"/>
              </a:solidFill>
              <a:prstDash val="solid"/>
              <a:miter lim="1111"/>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66" name="Google Shape;1666;p52"/>
          <p:cNvGrpSpPr/>
          <p:nvPr/>
        </p:nvGrpSpPr>
        <p:grpSpPr>
          <a:xfrm>
            <a:off x="6723234" y="6238667"/>
            <a:ext cx="457633" cy="198567"/>
            <a:chOff x="5042425" y="5874400"/>
            <a:chExt cx="343225" cy="148925"/>
          </a:xfrm>
        </p:grpSpPr>
        <p:sp>
          <p:nvSpPr>
            <p:cNvPr id="1667" name="Google Shape;1667;p52"/>
            <p:cNvSpPr/>
            <p:nvPr/>
          </p:nvSpPr>
          <p:spPr>
            <a:xfrm>
              <a:off x="5042425" y="5874400"/>
              <a:ext cx="199775" cy="102950"/>
            </a:xfrm>
            <a:custGeom>
              <a:avLst/>
              <a:gdLst/>
              <a:ahLst/>
              <a:cxnLst/>
              <a:rect l="l" t="t" r="r" b="b"/>
              <a:pathLst>
                <a:path w="7991" h="4118" extrusionOk="0">
                  <a:moveTo>
                    <a:pt x="7450" y="0"/>
                  </a:moveTo>
                  <a:cubicBezTo>
                    <a:pt x="7391" y="0"/>
                    <a:pt x="7334" y="13"/>
                    <a:pt x="7282" y="39"/>
                  </a:cubicBezTo>
                  <a:lnTo>
                    <a:pt x="7154" y="102"/>
                  </a:lnTo>
                  <a:lnTo>
                    <a:pt x="1322" y="2987"/>
                  </a:lnTo>
                  <a:lnTo>
                    <a:pt x="1312" y="2991"/>
                  </a:lnTo>
                  <a:lnTo>
                    <a:pt x="1" y="4118"/>
                  </a:lnTo>
                  <a:lnTo>
                    <a:pt x="1724" y="3919"/>
                  </a:lnTo>
                  <a:lnTo>
                    <a:pt x="1770" y="3914"/>
                  </a:lnTo>
                  <a:lnTo>
                    <a:pt x="7625" y="1019"/>
                  </a:lnTo>
                  <a:lnTo>
                    <a:pt x="7726" y="968"/>
                  </a:lnTo>
                  <a:cubicBezTo>
                    <a:pt x="7844" y="910"/>
                    <a:pt x="7925" y="789"/>
                    <a:pt x="7953" y="634"/>
                  </a:cubicBezTo>
                  <a:lnTo>
                    <a:pt x="7955" y="621"/>
                  </a:lnTo>
                  <a:cubicBezTo>
                    <a:pt x="7990" y="401"/>
                    <a:pt x="7857" y="140"/>
                    <a:pt x="7658" y="49"/>
                  </a:cubicBezTo>
                  <a:cubicBezTo>
                    <a:pt x="7588" y="17"/>
                    <a:pt x="7517" y="0"/>
                    <a:pt x="7450"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8" name="Google Shape;1668;p52"/>
            <p:cNvSpPr/>
            <p:nvPr/>
          </p:nvSpPr>
          <p:spPr>
            <a:xfrm>
              <a:off x="5221250" y="5874400"/>
              <a:ext cx="20950" cy="25500"/>
            </a:xfrm>
            <a:custGeom>
              <a:avLst/>
              <a:gdLst/>
              <a:ahLst/>
              <a:cxnLst/>
              <a:rect l="l" t="t" r="r" b="b"/>
              <a:pathLst>
                <a:path w="838" h="1020" extrusionOk="0">
                  <a:moveTo>
                    <a:pt x="297" y="0"/>
                  </a:moveTo>
                  <a:cubicBezTo>
                    <a:pt x="238" y="0"/>
                    <a:pt x="181" y="13"/>
                    <a:pt x="129" y="39"/>
                  </a:cubicBezTo>
                  <a:lnTo>
                    <a:pt x="0" y="102"/>
                  </a:lnTo>
                  <a:lnTo>
                    <a:pt x="472" y="1019"/>
                  </a:lnTo>
                  <a:lnTo>
                    <a:pt x="573" y="968"/>
                  </a:lnTo>
                  <a:cubicBezTo>
                    <a:pt x="691" y="910"/>
                    <a:pt x="772" y="789"/>
                    <a:pt x="800" y="634"/>
                  </a:cubicBezTo>
                  <a:lnTo>
                    <a:pt x="802" y="621"/>
                  </a:lnTo>
                  <a:cubicBezTo>
                    <a:pt x="837" y="401"/>
                    <a:pt x="704" y="140"/>
                    <a:pt x="505" y="49"/>
                  </a:cubicBezTo>
                  <a:cubicBezTo>
                    <a:pt x="435" y="17"/>
                    <a:pt x="364" y="0"/>
                    <a:pt x="297"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69" name="Google Shape;1669;p52"/>
            <p:cNvSpPr/>
            <p:nvPr/>
          </p:nvSpPr>
          <p:spPr>
            <a:xfrm>
              <a:off x="5042425" y="5949050"/>
              <a:ext cx="43100" cy="28300"/>
            </a:xfrm>
            <a:custGeom>
              <a:avLst/>
              <a:gdLst/>
              <a:ahLst/>
              <a:cxnLst/>
              <a:rect l="l" t="t" r="r" b="b"/>
              <a:pathLst>
                <a:path w="1724" h="1132" extrusionOk="0">
                  <a:moveTo>
                    <a:pt x="1322" y="1"/>
                  </a:moveTo>
                  <a:lnTo>
                    <a:pt x="1310" y="5"/>
                  </a:lnTo>
                  <a:lnTo>
                    <a:pt x="459" y="739"/>
                  </a:lnTo>
                  <a:lnTo>
                    <a:pt x="1" y="1132"/>
                  </a:lnTo>
                  <a:lnTo>
                    <a:pt x="701" y="1051"/>
                  </a:lnTo>
                  <a:lnTo>
                    <a:pt x="1724" y="933"/>
                  </a:lnTo>
                  <a:lnTo>
                    <a:pt x="1322"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0" name="Google Shape;1670;p52"/>
            <p:cNvSpPr/>
            <p:nvPr/>
          </p:nvSpPr>
          <p:spPr>
            <a:xfrm>
              <a:off x="5042425" y="5967525"/>
              <a:ext cx="17550" cy="9825"/>
            </a:xfrm>
            <a:custGeom>
              <a:avLst/>
              <a:gdLst/>
              <a:ahLst/>
              <a:cxnLst/>
              <a:rect l="l" t="t" r="r" b="b"/>
              <a:pathLst>
                <a:path w="702" h="393" extrusionOk="0">
                  <a:moveTo>
                    <a:pt x="459" y="0"/>
                  </a:moveTo>
                  <a:lnTo>
                    <a:pt x="1" y="393"/>
                  </a:lnTo>
                  <a:lnTo>
                    <a:pt x="701" y="312"/>
                  </a:lnTo>
                  <a:lnTo>
                    <a:pt x="459"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1" name="Google Shape;1671;p52"/>
            <p:cNvSpPr/>
            <p:nvPr/>
          </p:nvSpPr>
          <p:spPr>
            <a:xfrm>
              <a:off x="5229500" y="5951225"/>
              <a:ext cx="156150" cy="72100"/>
            </a:xfrm>
            <a:custGeom>
              <a:avLst/>
              <a:gdLst/>
              <a:ahLst/>
              <a:cxnLst/>
              <a:rect l="l" t="t" r="r" b="b"/>
              <a:pathLst>
                <a:path w="6246" h="2884" extrusionOk="0">
                  <a:moveTo>
                    <a:pt x="487" y="1"/>
                  </a:moveTo>
                  <a:cubicBezTo>
                    <a:pt x="426" y="1"/>
                    <a:pt x="369" y="34"/>
                    <a:pt x="343" y="93"/>
                  </a:cubicBezTo>
                  <a:cubicBezTo>
                    <a:pt x="207" y="378"/>
                    <a:pt x="87" y="739"/>
                    <a:pt x="26" y="934"/>
                  </a:cubicBezTo>
                  <a:cubicBezTo>
                    <a:pt x="0" y="1016"/>
                    <a:pt x="42" y="1102"/>
                    <a:pt x="119" y="1133"/>
                  </a:cubicBezTo>
                  <a:cubicBezTo>
                    <a:pt x="207" y="1168"/>
                    <a:pt x="298" y="1203"/>
                    <a:pt x="395" y="1240"/>
                  </a:cubicBezTo>
                  <a:cubicBezTo>
                    <a:pt x="463" y="1267"/>
                    <a:pt x="532" y="1291"/>
                    <a:pt x="603" y="1317"/>
                  </a:cubicBezTo>
                  <a:cubicBezTo>
                    <a:pt x="1980" y="1818"/>
                    <a:pt x="4071" y="2417"/>
                    <a:pt x="5156" y="2720"/>
                  </a:cubicBezTo>
                  <a:cubicBezTo>
                    <a:pt x="5233" y="2742"/>
                    <a:pt x="5305" y="2761"/>
                    <a:pt x="5372" y="2780"/>
                  </a:cubicBezTo>
                  <a:cubicBezTo>
                    <a:pt x="5521" y="2821"/>
                    <a:pt x="5641" y="2854"/>
                    <a:pt x="5726" y="2877"/>
                  </a:cubicBezTo>
                  <a:cubicBezTo>
                    <a:pt x="5742" y="2881"/>
                    <a:pt x="5758" y="2883"/>
                    <a:pt x="5774" y="2883"/>
                  </a:cubicBezTo>
                  <a:cubicBezTo>
                    <a:pt x="5840" y="2883"/>
                    <a:pt x="5903" y="2846"/>
                    <a:pt x="5935" y="2785"/>
                  </a:cubicBezTo>
                  <a:cubicBezTo>
                    <a:pt x="6078" y="2499"/>
                    <a:pt x="6170" y="2212"/>
                    <a:pt x="6220" y="2037"/>
                  </a:cubicBezTo>
                  <a:cubicBezTo>
                    <a:pt x="6246" y="1945"/>
                    <a:pt x="6196" y="1848"/>
                    <a:pt x="6105" y="1816"/>
                  </a:cubicBezTo>
                  <a:cubicBezTo>
                    <a:pt x="6013" y="1786"/>
                    <a:pt x="5906" y="1749"/>
                    <a:pt x="5783" y="1708"/>
                  </a:cubicBezTo>
                  <a:cubicBezTo>
                    <a:pt x="5718" y="1687"/>
                    <a:pt x="5649" y="1664"/>
                    <a:pt x="5575" y="1639"/>
                  </a:cubicBezTo>
                  <a:cubicBezTo>
                    <a:pt x="4363" y="1238"/>
                    <a:pt x="2132" y="521"/>
                    <a:pt x="1040" y="170"/>
                  </a:cubicBezTo>
                  <a:cubicBezTo>
                    <a:pt x="964" y="145"/>
                    <a:pt x="895" y="123"/>
                    <a:pt x="832" y="103"/>
                  </a:cubicBezTo>
                  <a:cubicBezTo>
                    <a:pt x="709" y="64"/>
                    <a:pt x="610" y="32"/>
                    <a:pt x="537" y="8"/>
                  </a:cubicBezTo>
                  <a:cubicBezTo>
                    <a:pt x="521" y="3"/>
                    <a:pt x="504" y="1"/>
                    <a:pt x="48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2" name="Google Shape;1672;p52"/>
            <p:cNvSpPr/>
            <p:nvPr/>
          </p:nvSpPr>
          <p:spPr>
            <a:xfrm>
              <a:off x="5188675" y="5945275"/>
              <a:ext cx="51850" cy="30600"/>
            </a:xfrm>
            <a:custGeom>
              <a:avLst/>
              <a:gdLst/>
              <a:ahLst/>
              <a:cxnLst/>
              <a:rect l="l" t="t" r="r" b="b"/>
              <a:pathLst>
                <a:path w="2074" h="1224" extrusionOk="0">
                  <a:moveTo>
                    <a:pt x="104" y="1"/>
                  </a:moveTo>
                  <a:cubicBezTo>
                    <a:pt x="28" y="62"/>
                    <a:pt x="0" y="272"/>
                    <a:pt x="0" y="272"/>
                  </a:cubicBezTo>
                  <a:lnTo>
                    <a:pt x="1716" y="1224"/>
                  </a:lnTo>
                  <a:cubicBezTo>
                    <a:pt x="1977" y="843"/>
                    <a:pt x="2074" y="387"/>
                    <a:pt x="2074" y="387"/>
                  </a:cubicBezTo>
                  <a:cubicBezTo>
                    <a:pt x="1956" y="354"/>
                    <a:pt x="104" y="1"/>
                    <a:pt x="104"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3" name="Google Shape;1673;p52"/>
            <p:cNvSpPr/>
            <p:nvPr/>
          </p:nvSpPr>
          <p:spPr>
            <a:xfrm>
              <a:off x="5268975" y="5972850"/>
              <a:ext cx="77200" cy="28950"/>
            </a:xfrm>
            <a:custGeom>
              <a:avLst/>
              <a:gdLst/>
              <a:ahLst/>
              <a:cxnLst/>
              <a:rect l="l" t="t" r="r" b="b"/>
              <a:pathLst>
                <a:path w="3088" h="1158" extrusionOk="0">
                  <a:moveTo>
                    <a:pt x="345" y="0"/>
                  </a:moveTo>
                  <a:cubicBezTo>
                    <a:pt x="181" y="0"/>
                    <a:pt x="77" y="30"/>
                    <a:pt x="57" y="92"/>
                  </a:cubicBezTo>
                  <a:cubicBezTo>
                    <a:pt x="0" y="264"/>
                    <a:pt x="620" y="621"/>
                    <a:pt x="1442" y="891"/>
                  </a:cubicBezTo>
                  <a:cubicBezTo>
                    <a:pt x="1969" y="1064"/>
                    <a:pt x="2450" y="1158"/>
                    <a:pt x="2743" y="1158"/>
                  </a:cubicBezTo>
                  <a:cubicBezTo>
                    <a:pt x="2907" y="1158"/>
                    <a:pt x="3011" y="1128"/>
                    <a:pt x="3032" y="1067"/>
                  </a:cubicBezTo>
                  <a:cubicBezTo>
                    <a:pt x="3087" y="895"/>
                    <a:pt x="2468" y="537"/>
                    <a:pt x="1646" y="268"/>
                  </a:cubicBezTo>
                  <a:cubicBezTo>
                    <a:pt x="1119" y="95"/>
                    <a:pt x="637" y="0"/>
                    <a:pt x="34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4" name="Google Shape;1674;p52"/>
            <p:cNvSpPr/>
            <p:nvPr/>
          </p:nvSpPr>
          <p:spPr>
            <a:xfrm>
              <a:off x="5239375" y="5953775"/>
              <a:ext cx="16150" cy="30375"/>
            </a:xfrm>
            <a:custGeom>
              <a:avLst/>
              <a:gdLst/>
              <a:ahLst/>
              <a:cxnLst/>
              <a:rect l="l" t="t" r="r" b="b"/>
              <a:pathLst>
                <a:path w="646" h="1215" extrusionOk="0">
                  <a:moveTo>
                    <a:pt x="437" y="1"/>
                  </a:moveTo>
                  <a:cubicBezTo>
                    <a:pt x="310" y="510"/>
                    <a:pt x="116" y="921"/>
                    <a:pt x="0" y="1138"/>
                  </a:cubicBezTo>
                  <a:cubicBezTo>
                    <a:pt x="68" y="1164"/>
                    <a:pt x="137" y="1189"/>
                    <a:pt x="208" y="1215"/>
                  </a:cubicBezTo>
                  <a:cubicBezTo>
                    <a:pt x="278" y="1081"/>
                    <a:pt x="371" y="888"/>
                    <a:pt x="461" y="651"/>
                  </a:cubicBezTo>
                  <a:cubicBezTo>
                    <a:pt x="527" y="479"/>
                    <a:pt x="593" y="282"/>
                    <a:pt x="646" y="68"/>
                  </a:cubicBezTo>
                  <a:cubicBezTo>
                    <a:pt x="570" y="44"/>
                    <a:pt x="500" y="21"/>
                    <a:pt x="43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5" name="Google Shape;1675;p52"/>
            <p:cNvSpPr/>
            <p:nvPr/>
          </p:nvSpPr>
          <p:spPr>
            <a:xfrm>
              <a:off x="5358400" y="5992200"/>
              <a:ext cx="15700" cy="28525"/>
            </a:xfrm>
            <a:custGeom>
              <a:avLst/>
              <a:gdLst/>
              <a:ahLst/>
              <a:cxnLst/>
              <a:rect l="l" t="t" r="r" b="b"/>
              <a:pathLst>
                <a:path w="628" h="1141" extrusionOk="0">
                  <a:moveTo>
                    <a:pt x="421" y="0"/>
                  </a:moveTo>
                  <a:cubicBezTo>
                    <a:pt x="295" y="482"/>
                    <a:pt x="113" y="870"/>
                    <a:pt x="0" y="1081"/>
                  </a:cubicBezTo>
                  <a:cubicBezTo>
                    <a:pt x="78" y="1103"/>
                    <a:pt x="149" y="1122"/>
                    <a:pt x="216" y="1141"/>
                  </a:cubicBezTo>
                  <a:cubicBezTo>
                    <a:pt x="285" y="1007"/>
                    <a:pt x="372" y="824"/>
                    <a:pt x="457" y="599"/>
                  </a:cubicBezTo>
                  <a:cubicBezTo>
                    <a:pt x="518" y="442"/>
                    <a:pt x="577" y="264"/>
                    <a:pt x="627" y="69"/>
                  </a:cubicBezTo>
                  <a:cubicBezTo>
                    <a:pt x="563" y="48"/>
                    <a:pt x="493" y="26"/>
                    <a:pt x="42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676" name="Google Shape;1676;p52"/>
          <p:cNvGrpSpPr/>
          <p:nvPr/>
        </p:nvGrpSpPr>
        <p:grpSpPr>
          <a:xfrm>
            <a:off x="5576461" y="4637718"/>
            <a:ext cx="1154967" cy="2007200"/>
            <a:chOff x="4224575" y="4671700"/>
            <a:chExt cx="866225" cy="1505400"/>
          </a:xfrm>
        </p:grpSpPr>
        <p:sp>
          <p:nvSpPr>
            <p:cNvPr id="1677" name="Google Shape;1677;p52"/>
            <p:cNvSpPr/>
            <p:nvPr/>
          </p:nvSpPr>
          <p:spPr>
            <a:xfrm>
              <a:off x="4309275" y="5762700"/>
              <a:ext cx="661125" cy="218800"/>
            </a:xfrm>
            <a:custGeom>
              <a:avLst/>
              <a:gdLst/>
              <a:ahLst/>
              <a:cxnLst/>
              <a:rect l="l" t="t" r="r" b="b"/>
              <a:pathLst>
                <a:path w="26445" h="8752" extrusionOk="0">
                  <a:moveTo>
                    <a:pt x="7055" y="0"/>
                  </a:moveTo>
                  <a:cubicBezTo>
                    <a:pt x="7055" y="0"/>
                    <a:pt x="2268" y="3087"/>
                    <a:pt x="1134" y="4850"/>
                  </a:cubicBezTo>
                  <a:cubicBezTo>
                    <a:pt x="0" y="6615"/>
                    <a:pt x="945" y="8378"/>
                    <a:pt x="945" y="8378"/>
                  </a:cubicBezTo>
                  <a:cubicBezTo>
                    <a:pt x="1725" y="8637"/>
                    <a:pt x="3046" y="8751"/>
                    <a:pt x="4688" y="8751"/>
                  </a:cubicBezTo>
                  <a:cubicBezTo>
                    <a:pt x="12202" y="8751"/>
                    <a:pt x="26444" y="6367"/>
                    <a:pt x="26392" y="4661"/>
                  </a:cubicBezTo>
                  <a:cubicBezTo>
                    <a:pt x="26330" y="2583"/>
                    <a:pt x="20282" y="0"/>
                    <a:pt x="2028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8" name="Google Shape;1678;p52"/>
            <p:cNvSpPr/>
            <p:nvPr/>
          </p:nvSpPr>
          <p:spPr>
            <a:xfrm>
              <a:off x="4566600" y="5817075"/>
              <a:ext cx="409500" cy="217175"/>
            </a:xfrm>
            <a:custGeom>
              <a:avLst/>
              <a:gdLst/>
              <a:ahLst/>
              <a:cxnLst/>
              <a:rect l="l" t="t" r="r" b="b"/>
              <a:pathLst>
                <a:path w="16380" h="8687" extrusionOk="0">
                  <a:moveTo>
                    <a:pt x="12393" y="1"/>
                  </a:moveTo>
                  <a:cubicBezTo>
                    <a:pt x="12372" y="1"/>
                    <a:pt x="12352" y="1"/>
                    <a:pt x="12333" y="2"/>
                  </a:cubicBezTo>
                  <a:cubicBezTo>
                    <a:pt x="12305" y="2"/>
                    <a:pt x="12280" y="2"/>
                    <a:pt x="12255" y="4"/>
                  </a:cubicBezTo>
                  <a:cubicBezTo>
                    <a:pt x="10740" y="120"/>
                    <a:pt x="0" y="4725"/>
                    <a:pt x="0" y="4725"/>
                  </a:cubicBezTo>
                  <a:lnTo>
                    <a:pt x="952" y="8001"/>
                  </a:lnTo>
                  <a:lnTo>
                    <a:pt x="1151" y="8686"/>
                  </a:lnTo>
                  <a:cubicBezTo>
                    <a:pt x="1151" y="8686"/>
                    <a:pt x="5782" y="8187"/>
                    <a:pt x="9858" y="7142"/>
                  </a:cubicBezTo>
                  <a:cubicBezTo>
                    <a:pt x="12321" y="6512"/>
                    <a:pt x="14577" y="5682"/>
                    <a:pt x="15492" y="4647"/>
                  </a:cubicBezTo>
                  <a:cubicBezTo>
                    <a:pt x="16308" y="3720"/>
                    <a:pt x="16379" y="2877"/>
                    <a:pt x="16054" y="2173"/>
                  </a:cubicBezTo>
                  <a:cubicBezTo>
                    <a:pt x="15446" y="843"/>
                    <a:pt x="13441" y="1"/>
                    <a:pt x="12393" y="1"/>
                  </a:cubicBezTo>
                  <a:close/>
                </a:path>
              </a:pathLst>
            </a:custGeom>
            <a:solidFill>
              <a:srgbClr val="EBB7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79" name="Google Shape;1679;p52"/>
            <p:cNvSpPr/>
            <p:nvPr/>
          </p:nvSpPr>
          <p:spPr>
            <a:xfrm>
              <a:off x="4566600" y="5817075"/>
              <a:ext cx="308325" cy="217175"/>
            </a:xfrm>
            <a:custGeom>
              <a:avLst/>
              <a:gdLst/>
              <a:ahLst/>
              <a:cxnLst/>
              <a:rect l="l" t="t" r="r" b="b"/>
              <a:pathLst>
                <a:path w="12333" h="8687" extrusionOk="0">
                  <a:moveTo>
                    <a:pt x="12333" y="1"/>
                  </a:moveTo>
                  <a:cubicBezTo>
                    <a:pt x="12305" y="1"/>
                    <a:pt x="12280" y="1"/>
                    <a:pt x="12255" y="4"/>
                  </a:cubicBezTo>
                  <a:cubicBezTo>
                    <a:pt x="10741" y="120"/>
                    <a:pt x="0" y="4725"/>
                    <a:pt x="0" y="4725"/>
                  </a:cubicBezTo>
                  <a:lnTo>
                    <a:pt x="1151" y="8686"/>
                  </a:lnTo>
                  <a:cubicBezTo>
                    <a:pt x="1151" y="8686"/>
                    <a:pt x="5782" y="8187"/>
                    <a:pt x="9858" y="7142"/>
                  </a:cubicBezTo>
                  <a:lnTo>
                    <a:pt x="9788" y="3444"/>
                  </a:lnTo>
                  <a:lnTo>
                    <a:pt x="9788" y="3442"/>
                  </a:lnTo>
                  <a:cubicBezTo>
                    <a:pt x="9242" y="3226"/>
                    <a:pt x="8704" y="3154"/>
                    <a:pt x="8228" y="3154"/>
                  </a:cubicBezTo>
                  <a:cubicBezTo>
                    <a:pt x="7276" y="3154"/>
                    <a:pt x="6576" y="3442"/>
                    <a:pt x="6576" y="3442"/>
                  </a:cubicBezTo>
                  <a:lnTo>
                    <a:pt x="5064" y="3171"/>
                  </a:lnTo>
                  <a:cubicBezTo>
                    <a:pt x="5064" y="3171"/>
                    <a:pt x="10769" y="717"/>
                    <a:pt x="12333"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0" name="Google Shape;1680;p52"/>
            <p:cNvSpPr/>
            <p:nvPr/>
          </p:nvSpPr>
          <p:spPr>
            <a:xfrm>
              <a:off x="4590375" y="5871375"/>
              <a:ext cx="385725" cy="162875"/>
            </a:xfrm>
            <a:custGeom>
              <a:avLst/>
              <a:gdLst/>
              <a:ahLst/>
              <a:cxnLst/>
              <a:rect l="l" t="t" r="r" b="b"/>
              <a:pathLst>
                <a:path w="15429" h="6515" extrusionOk="0">
                  <a:moveTo>
                    <a:pt x="15103" y="1"/>
                  </a:moveTo>
                  <a:cubicBezTo>
                    <a:pt x="14605" y="1475"/>
                    <a:pt x="12064" y="4445"/>
                    <a:pt x="1" y="5829"/>
                  </a:cubicBezTo>
                  <a:lnTo>
                    <a:pt x="200" y="6514"/>
                  </a:lnTo>
                  <a:cubicBezTo>
                    <a:pt x="200" y="6514"/>
                    <a:pt x="4831" y="6015"/>
                    <a:pt x="8907" y="4970"/>
                  </a:cubicBezTo>
                  <a:cubicBezTo>
                    <a:pt x="11370" y="4340"/>
                    <a:pt x="13626" y="3510"/>
                    <a:pt x="14541" y="2475"/>
                  </a:cubicBezTo>
                  <a:cubicBezTo>
                    <a:pt x="15357" y="1548"/>
                    <a:pt x="15428" y="705"/>
                    <a:pt x="15103"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1" name="Google Shape;1681;p52"/>
            <p:cNvSpPr/>
            <p:nvPr/>
          </p:nvSpPr>
          <p:spPr>
            <a:xfrm>
              <a:off x="4467850" y="5897425"/>
              <a:ext cx="172525" cy="234050"/>
            </a:xfrm>
            <a:custGeom>
              <a:avLst/>
              <a:gdLst/>
              <a:ahLst/>
              <a:cxnLst/>
              <a:rect l="l" t="t" r="r" b="b"/>
              <a:pathLst>
                <a:path w="6901" h="9362" extrusionOk="0">
                  <a:moveTo>
                    <a:pt x="6365" y="1"/>
                  </a:moveTo>
                  <a:lnTo>
                    <a:pt x="2793" y="354"/>
                  </a:lnTo>
                  <a:lnTo>
                    <a:pt x="2314" y="314"/>
                  </a:lnTo>
                  <a:cubicBezTo>
                    <a:pt x="2314" y="314"/>
                    <a:pt x="1662" y="135"/>
                    <a:pt x="939" y="135"/>
                  </a:cubicBezTo>
                  <a:cubicBezTo>
                    <a:pt x="624" y="135"/>
                    <a:pt x="295" y="169"/>
                    <a:pt x="0" y="267"/>
                  </a:cubicBezTo>
                  <a:cubicBezTo>
                    <a:pt x="0" y="267"/>
                    <a:pt x="5" y="7050"/>
                    <a:pt x="413" y="8262"/>
                  </a:cubicBezTo>
                  <a:cubicBezTo>
                    <a:pt x="755" y="9280"/>
                    <a:pt x="1606" y="9361"/>
                    <a:pt x="1870" y="9361"/>
                  </a:cubicBezTo>
                  <a:cubicBezTo>
                    <a:pt x="1920" y="9361"/>
                    <a:pt x="1949" y="9358"/>
                    <a:pt x="1949" y="9358"/>
                  </a:cubicBezTo>
                  <a:lnTo>
                    <a:pt x="2696" y="7094"/>
                  </a:lnTo>
                  <a:lnTo>
                    <a:pt x="3192" y="6275"/>
                  </a:lnTo>
                  <a:lnTo>
                    <a:pt x="3563" y="5948"/>
                  </a:lnTo>
                  <a:lnTo>
                    <a:pt x="6900" y="6023"/>
                  </a:lnTo>
                  <a:lnTo>
                    <a:pt x="6365"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2" name="Google Shape;1682;p52"/>
            <p:cNvSpPr/>
            <p:nvPr/>
          </p:nvSpPr>
          <p:spPr>
            <a:xfrm>
              <a:off x="4452775" y="5897800"/>
              <a:ext cx="97675" cy="275025"/>
            </a:xfrm>
            <a:custGeom>
              <a:avLst/>
              <a:gdLst/>
              <a:ahLst/>
              <a:cxnLst/>
              <a:rect l="l" t="t" r="r" b="b"/>
              <a:pathLst>
                <a:path w="3907" h="11001" extrusionOk="0">
                  <a:moveTo>
                    <a:pt x="1479" y="1"/>
                  </a:moveTo>
                  <a:cubicBezTo>
                    <a:pt x="1105" y="1"/>
                    <a:pt x="726" y="65"/>
                    <a:pt x="422" y="255"/>
                  </a:cubicBezTo>
                  <a:cubicBezTo>
                    <a:pt x="422" y="255"/>
                    <a:pt x="1" y="8613"/>
                    <a:pt x="1380" y="11001"/>
                  </a:cubicBezTo>
                  <a:cubicBezTo>
                    <a:pt x="1380" y="11001"/>
                    <a:pt x="1382" y="11001"/>
                    <a:pt x="1384" y="11001"/>
                  </a:cubicBezTo>
                  <a:cubicBezTo>
                    <a:pt x="1435" y="11001"/>
                    <a:pt x="1983" y="10981"/>
                    <a:pt x="2332" y="10128"/>
                  </a:cubicBezTo>
                  <a:cubicBezTo>
                    <a:pt x="2698" y="9233"/>
                    <a:pt x="3360" y="7039"/>
                    <a:pt x="3360" y="7039"/>
                  </a:cubicBezTo>
                  <a:cubicBezTo>
                    <a:pt x="3360" y="7039"/>
                    <a:pt x="2200" y="6374"/>
                    <a:pt x="2188" y="4245"/>
                  </a:cubicBezTo>
                  <a:lnTo>
                    <a:pt x="2188" y="4245"/>
                  </a:lnTo>
                  <a:cubicBezTo>
                    <a:pt x="2619" y="4768"/>
                    <a:pt x="3425" y="5806"/>
                    <a:pt x="3679" y="6555"/>
                  </a:cubicBezTo>
                  <a:lnTo>
                    <a:pt x="3906" y="6300"/>
                  </a:lnTo>
                  <a:cubicBezTo>
                    <a:pt x="3592" y="5373"/>
                    <a:pt x="2539" y="4214"/>
                    <a:pt x="2196" y="3853"/>
                  </a:cubicBezTo>
                  <a:cubicBezTo>
                    <a:pt x="2205" y="3693"/>
                    <a:pt x="2221" y="3527"/>
                    <a:pt x="2243" y="3354"/>
                  </a:cubicBezTo>
                  <a:cubicBezTo>
                    <a:pt x="2608" y="510"/>
                    <a:pt x="3052" y="292"/>
                    <a:pt x="3052" y="292"/>
                  </a:cubicBezTo>
                  <a:cubicBezTo>
                    <a:pt x="3052" y="292"/>
                    <a:pt x="2276" y="1"/>
                    <a:pt x="147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3" name="Google Shape;1683;p52"/>
            <p:cNvSpPr/>
            <p:nvPr/>
          </p:nvSpPr>
          <p:spPr>
            <a:xfrm>
              <a:off x="4318275" y="5861775"/>
              <a:ext cx="413025" cy="172150"/>
            </a:xfrm>
            <a:custGeom>
              <a:avLst/>
              <a:gdLst/>
              <a:ahLst/>
              <a:cxnLst/>
              <a:rect l="l" t="t" r="r" b="b"/>
              <a:pathLst>
                <a:path w="16521" h="6886" extrusionOk="0">
                  <a:moveTo>
                    <a:pt x="3786" y="0"/>
                  </a:moveTo>
                  <a:cubicBezTo>
                    <a:pt x="3743" y="0"/>
                    <a:pt x="3705" y="2"/>
                    <a:pt x="3671" y="5"/>
                  </a:cubicBezTo>
                  <a:cubicBezTo>
                    <a:pt x="3478" y="19"/>
                    <a:pt x="3243" y="80"/>
                    <a:pt x="2992" y="176"/>
                  </a:cubicBezTo>
                  <a:cubicBezTo>
                    <a:pt x="2113" y="504"/>
                    <a:pt x="1001" y="1272"/>
                    <a:pt x="484" y="2219"/>
                  </a:cubicBezTo>
                  <a:cubicBezTo>
                    <a:pt x="1" y="3098"/>
                    <a:pt x="28" y="4129"/>
                    <a:pt x="1216" y="5106"/>
                  </a:cubicBezTo>
                  <a:cubicBezTo>
                    <a:pt x="2943" y="6528"/>
                    <a:pt x="8068" y="6848"/>
                    <a:pt x="11802" y="6883"/>
                  </a:cubicBezTo>
                  <a:cubicBezTo>
                    <a:pt x="12000" y="6884"/>
                    <a:pt x="12193" y="6885"/>
                    <a:pt x="12382" y="6885"/>
                  </a:cubicBezTo>
                  <a:cubicBezTo>
                    <a:pt x="12570" y="6885"/>
                    <a:pt x="12753" y="6884"/>
                    <a:pt x="12931" y="6883"/>
                  </a:cubicBezTo>
                  <a:cubicBezTo>
                    <a:pt x="13266" y="6883"/>
                    <a:pt x="13584" y="6878"/>
                    <a:pt x="13878" y="6873"/>
                  </a:cubicBezTo>
                  <a:cubicBezTo>
                    <a:pt x="15174" y="6853"/>
                    <a:pt x="16017" y="6807"/>
                    <a:pt x="16017" y="6807"/>
                  </a:cubicBezTo>
                  <a:lnTo>
                    <a:pt x="16521" y="2713"/>
                  </a:lnTo>
                  <a:cubicBezTo>
                    <a:pt x="16521" y="2713"/>
                    <a:pt x="15453" y="2446"/>
                    <a:pt x="13926" y="2078"/>
                  </a:cubicBezTo>
                  <a:cubicBezTo>
                    <a:pt x="10594" y="1278"/>
                    <a:pt x="5085" y="0"/>
                    <a:pt x="3786" y="0"/>
                  </a:cubicBezTo>
                  <a:close/>
                </a:path>
              </a:pathLst>
            </a:custGeom>
            <a:solidFill>
              <a:srgbClr val="EBB7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4" name="Google Shape;1684;p52"/>
            <p:cNvSpPr/>
            <p:nvPr/>
          </p:nvSpPr>
          <p:spPr>
            <a:xfrm>
              <a:off x="4318275" y="5917250"/>
              <a:ext cx="323500" cy="116675"/>
            </a:xfrm>
            <a:custGeom>
              <a:avLst/>
              <a:gdLst/>
              <a:ahLst/>
              <a:cxnLst/>
              <a:rect l="l" t="t" r="r" b="b"/>
              <a:pathLst>
                <a:path w="12940" h="4667" extrusionOk="0">
                  <a:moveTo>
                    <a:pt x="484" y="0"/>
                  </a:moveTo>
                  <a:lnTo>
                    <a:pt x="484" y="0"/>
                  </a:lnTo>
                  <a:cubicBezTo>
                    <a:pt x="1" y="879"/>
                    <a:pt x="28" y="1910"/>
                    <a:pt x="1216" y="2888"/>
                  </a:cubicBezTo>
                  <a:cubicBezTo>
                    <a:pt x="2943" y="4309"/>
                    <a:pt x="8068" y="4629"/>
                    <a:pt x="11802" y="4664"/>
                  </a:cubicBezTo>
                  <a:cubicBezTo>
                    <a:pt x="12000" y="4665"/>
                    <a:pt x="12193" y="4666"/>
                    <a:pt x="12382" y="4666"/>
                  </a:cubicBezTo>
                  <a:cubicBezTo>
                    <a:pt x="12570" y="4666"/>
                    <a:pt x="12753" y="4665"/>
                    <a:pt x="12931" y="4664"/>
                  </a:cubicBezTo>
                  <a:lnTo>
                    <a:pt x="12939" y="4369"/>
                  </a:lnTo>
                  <a:cubicBezTo>
                    <a:pt x="12938" y="4369"/>
                    <a:pt x="12510" y="4319"/>
                    <a:pt x="11822" y="4236"/>
                  </a:cubicBezTo>
                  <a:cubicBezTo>
                    <a:pt x="9235" y="3918"/>
                    <a:pt x="2966" y="3122"/>
                    <a:pt x="1873" y="2691"/>
                  </a:cubicBezTo>
                  <a:cubicBezTo>
                    <a:pt x="875" y="2298"/>
                    <a:pt x="575" y="804"/>
                    <a:pt x="484" y="0"/>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5" name="Google Shape;1685;p52"/>
            <p:cNvSpPr/>
            <p:nvPr/>
          </p:nvSpPr>
          <p:spPr>
            <a:xfrm>
              <a:off x="4393025" y="5861775"/>
              <a:ext cx="273425" cy="172150"/>
            </a:xfrm>
            <a:custGeom>
              <a:avLst/>
              <a:gdLst/>
              <a:ahLst/>
              <a:cxnLst/>
              <a:rect l="l" t="t" r="r" b="b"/>
              <a:pathLst>
                <a:path w="10937" h="6886" extrusionOk="0">
                  <a:moveTo>
                    <a:pt x="794" y="1"/>
                  </a:moveTo>
                  <a:cubicBezTo>
                    <a:pt x="752" y="1"/>
                    <a:pt x="714" y="2"/>
                    <a:pt x="681" y="5"/>
                  </a:cubicBezTo>
                  <a:cubicBezTo>
                    <a:pt x="488" y="20"/>
                    <a:pt x="253" y="80"/>
                    <a:pt x="1" y="176"/>
                  </a:cubicBezTo>
                  <a:cubicBezTo>
                    <a:pt x="2392" y="627"/>
                    <a:pt x="7694" y="1656"/>
                    <a:pt x="9046" y="2139"/>
                  </a:cubicBezTo>
                  <a:lnTo>
                    <a:pt x="8832" y="6455"/>
                  </a:lnTo>
                  <a:lnTo>
                    <a:pt x="8812" y="6883"/>
                  </a:lnTo>
                  <a:cubicBezTo>
                    <a:pt x="9010" y="6884"/>
                    <a:pt x="9203" y="6885"/>
                    <a:pt x="9392" y="6885"/>
                  </a:cubicBezTo>
                  <a:cubicBezTo>
                    <a:pt x="9580" y="6885"/>
                    <a:pt x="9763" y="6884"/>
                    <a:pt x="9941" y="6883"/>
                  </a:cubicBezTo>
                  <a:cubicBezTo>
                    <a:pt x="10276" y="6883"/>
                    <a:pt x="10594" y="6878"/>
                    <a:pt x="10888" y="6873"/>
                  </a:cubicBezTo>
                  <a:lnTo>
                    <a:pt x="10936" y="2078"/>
                  </a:lnTo>
                  <a:cubicBezTo>
                    <a:pt x="7603" y="1278"/>
                    <a:pt x="2091" y="1"/>
                    <a:pt x="794"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6" name="Google Shape;1686;p52"/>
            <p:cNvSpPr/>
            <p:nvPr/>
          </p:nvSpPr>
          <p:spPr>
            <a:xfrm>
              <a:off x="4621000" y="5896775"/>
              <a:ext cx="177650" cy="237975"/>
            </a:xfrm>
            <a:custGeom>
              <a:avLst/>
              <a:gdLst/>
              <a:ahLst/>
              <a:cxnLst/>
              <a:rect l="l" t="t" r="r" b="b"/>
              <a:pathLst>
                <a:path w="7106" h="9519" extrusionOk="0">
                  <a:moveTo>
                    <a:pt x="757" y="1"/>
                  </a:moveTo>
                  <a:lnTo>
                    <a:pt x="696" y="487"/>
                  </a:lnTo>
                  <a:lnTo>
                    <a:pt x="1" y="5999"/>
                  </a:lnTo>
                  <a:lnTo>
                    <a:pt x="3339" y="6045"/>
                  </a:lnTo>
                  <a:lnTo>
                    <a:pt x="3440" y="6141"/>
                  </a:lnTo>
                  <a:lnTo>
                    <a:pt x="3697" y="6387"/>
                  </a:lnTo>
                  <a:lnTo>
                    <a:pt x="4163" y="7224"/>
                  </a:lnTo>
                  <a:lnTo>
                    <a:pt x="4609" y="8759"/>
                  </a:lnTo>
                  <a:lnTo>
                    <a:pt x="4609" y="8761"/>
                  </a:lnTo>
                  <a:lnTo>
                    <a:pt x="4828" y="9512"/>
                  </a:lnTo>
                  <a:cubicBezTo>
                    <a:pt x="4828" y="9512"/>
                    <a:pt x="4849" y="9515"/>
                    <a:pt x="4881" y="9517"/>
                  </a:cubicBezTo>
                  <a:cubicBezTo>
                    <a:pt x="4901" y="9518"/>
                    <a:pt x="4926" y="9519"/>
                    <a:pt x="4955" y="9519"/>
                  </a:cubicBezTo>
                  <a:cubicBezTo>
                    <a:pt x="5261" y="9519"/>
                    <a:pt x="6042" y="9424"/>
                    <a:pt x="6403" y="8474"/>
                  </a:cubicBezTo>
                  <a:cubicBezTo>
                    <a:pt x="6853" y="7286"/>
                    <a:pt x="7102" y="598"/>
                    <a:pt x="7105" y="500"/>
                  </a:cubicBezTo>
                  <a:lnTo>
                    <a:pt x="7105" y="500"/>
                  </a:lnTo>
                  <a:cubicBezTo>
                    <a:pt x="7105" y="500"/>
                    <a:pt x="7105" y="500"/>
                    <a:pt x="7105" y="500"/>
                  </a:cubicBezTo>
                  <a:lnTo>
                    <a:pt x="7105" y="499"/>
                  </a:lnTo>
                  <a:cubicBezTo>
                    <a:pt x="7105" y="499"/>
                    <a:pt x="7105" y="499"/>
                    <a:pt x="7105" y="500"/>
                  </a:cubicBezTo>
                  <a:lnTo>
                    <a:pt x="7105" y="500"/>
                  </a:lnTo>
                  <a:cubicBezTo>
                    <a:pt x="6763" y="372"/>
                    <a:pt x="6369" y="331"/>
                    <a:pt x="6004" y="331"/>
                  </a:cubicBezTo>
                  <a:cubicBezTo>
                    <a:pt x="5352" y="331"/>
                    <a:pt x="4793" y="462"/>
                    <a:pt x="4793" y="462"/>
                  </a:cubicBezTo>
                  <a:lnTo>
                    <a:pt x="4312" y="485"/>
                  </a:lnTo>
                  <a:lnTo>
                    <a:pt x="757"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7" name="Google Shape;1687;p52"/>
            <p:cNvSpPr/>
            <p:nvPr/>
          </p:nvSpPr>
          <p:spPr>
            <a:xfrm>
              <a:off x="4638400" y="5896775"/>
              <a:ext cx="160250" cy="237975"/>
            </a:xfrm>
            <a:custGeom>
              <a:avLst/>
              <a:gdLst/>
              <a:ahLst/>
              <a:cxnLst/>
              <a:rect l="l" t="t" r="r" b="b"/>
              <a:pathLst>
                <a:path w="6410" h="9519" extrusionOk="0">
                  <a:moveTo>
                    <a:pt x="61" y="1"/>
                  </a:moveTo>
                  <a:lnTo>
                    <a:pt x="1" y="487"/>
                  </a:lnTo>
                  <a:lnTo>
                    <a:pt x="3850" y="1117"/>
                  </a:lnTo>
                  <a:lnTo>
                    <a:pt x="4208" y="3952"/>
                  </a:lnTo>
                  <a:cubicBezTo>
                    <a:pt x="4208" y="3952"/>
                    <a:pt x="3198" y="5367"/>
                    <a:pt x="2744" y="6141"/>
                  </a:cubicBezTo>
                  <a:lnTo>
                    <a:pt x="3001" y="6387"/>
                  </a:lnTo>
                  <a:lnTo>
                    <a:pt x="3467" y="7224"/>
                  </a:lnTo>
                  <a:lnTo>
                    <a:pt x="3913" y="8759"/>
                  </a:lnTo>
                  <a:lnTo>
                    <a:pt x="3913" y="8761"/>
                  </a:lnTo>
                  <a:lnTo>
                    <a:pt x="4185" y="9517"/>
                  </a:lnTo>
                  <a:cubicBezTo>
                    <a:pt x="4205" y="9518"/>
                    <a:pt x="4230" y="9519"/>
                    <a:pt x="4259" y="9519"/>
                  </a:cubicBezTo>
                  <a:cubicBezTo>
                    <a:pt x="4565" y="9519"/>
                    <a:pt x="5346" y="9424"/>
                    <a:pt x="5707" y="8474"/>
                  </a:cubicBezTo>
                  <a:cubicBezTo>
                    <a:pt x="6157" y="7286"/>
                    <a:pt x="6406" y="598"/>
                    <a:pt x="6409" y="500"/>
                  </a:cubicBezTo>
                  <a:lnTo>
                    <a:pt x="6409" y="500"/>
                  </a:lnTo>
                  <a:cubicBezTo>
                    <a:pt x="6409" y="500"/>
                    <a:pt x="6409" y="500"/>
                    <a:pt x="6409" y="500"/>
                  </a:cubicBezTo>
                  <a:lnTo>
                    <a:pt x="6409" y="499"/>
                  </a:lnTo>
                  <a:cubicBezTo>
                    <a:pt x="6409" y="499"/>
                    <a:pt x="6409" y="499"/>
                    <a:pt x="6409" y="500"/>
                  </a:cubicBezTo>
                  <a:lnTo>
                    <a:pt x="6409" y="500"/>
                  </a:lnTo>
                  <a:cubicBezTo>
                    <a:pt x="6067" y="372"/>
                    <a:pt x="5673" y="331"/>
                    <a:pt x="5308" y="331"/>
                  </a:cubicBezTo>
                  <a:cubicBezTo>
                    <a:pt x="4656" y="331"/>
                    <a:pt x="4097" y="462"/>
                    <a:pt x="4097" y="462"/>
                  </a:cubicBezTo>
                  <a:lnTo>
                    <a:pt x="3616" y="485"/>
                  </a:lnTo>
                  <a:lnTo>
                    <a:pt x="61" y="1"/>
                  </a:ln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8" name="Google Shape;1688;p52"/>
            <p:cNvSpPr/>
            <p:nvPr/>
          </p:nvSpPr>
          <p:spPr>
            <a:xfrm>
              <a:off x="4710625" y="5902100"/>
              <a:ext cx="95500" cy="275000"/>
            </a:xfrm>
            <a:custGeom>
              <a:avLst/>
              <a:gdLst/>
              <a:ahLst/>
              <a:cxnLst/>
              <a:rect l="l" t="t" r="r" b="b"/>
              <a:pathLst>
                <a:path w="3820" h="11000" extrusionOk="0">
                  <a:moveTo>
                    <a:pt x="2531" y="0"/>
                  </a:moveTo>
                  <a:cubicBezTo>
                    <a:pt x="1779" y="0"/>
                    <a:pt x="1071" y="237"/>
                    <a:pt x="1071" y="237"/>
                  </a:cubicBezTo>
                  <a:cubicBezTo>
                    <a:pt x="1071" y="237"/>
                    <a:pt x="1509" y="470"/>
                    <a:pt x="1770" y="3325"/>
                  </a:cubicBezTo>
                  <a:cubicBezTo>
                    <a:pt x="1786" y="3500"/>
                    <a:pt x="1795" y="3667"/>
                    <a:pt x="1798" y="3825"/>
                  </a:cubicBezTo>
                  <a:cubicBezTo>
                    <a:pt x="1443" y="4175"/>
                    <a:pt x="349" y="5294"/>
                    <a:pt x="1" y="6209"/>
                  </a:cubicBezTo>
                  <a:lnTo>
                    <a:pt x="218" y="6472"/>
                  </a:lnTo>
                  <a:cubicBezTo>
                    <a:pt x="499" y="5733"/>
                    <a:pt x="1342" y="4725"/>
                    <a:pt x="1792" y="4219"/>
                  </a:cubicBezTo>
                  <a:lnTo>
                    <a:pt x="1792" y="4219"/>
                  </a:lnTo>
                  <a:cubicBezTo>
                    <a:pt x="1703" y="6346"/>
                    <a:pt x="519" y="6968"/>
                    <a:pt x="519" y="6968"/>
                  </a:cubicBezTo>
                  <a:cubicBezTo>
                    <a:pt x="519" y="6968"/>
                    <a:pt x="1100" y="9186"/>
                    <a:pt x="1434" y="10093"/>
                  </a:cubicBezTo>
                  <a:cubicBezTo>
                    <a:pt x="1766" y="10998"/>
                    <a:pt x="2350" y="10999"/>
                    <a:pt x="2353" y="10999"/>
                  </a:cubicBezTo>
                  <a:cubicBezTo>
                    <a:pt x="2353" y="10999"/>
                    <a:pt x="2353" y="10999"/>
                    <a:pt x="2353" y="10999"/>
                  </a:cubicBezTo>
                  <a:cubicBezTo>
                    <a:pt x="3819" y="8662"/>
                    <a:pt x="3702" y="295"/>
                    <a:pt x="3702" y="295"/>
                  </a:cubicBezTo>
                  <a:cubicBezTo>
                    <a:pt x="3372" y="72"/>
                    <a:pt x="2945" y="0"/>
                    <a:pt x="2531"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89" name="Google Shape;1689;p52"/>
            <p:cNvSpPr/>
            <p:nvPr/>
          </p:nvSpPr>
          <p:spPr>
            <a:xfrm>
              <a:off x="4876350" y="5577350"/>
              <a:ext cx="108175" cy="186425"/>
            </a:xfrm>
            <a:custGeom>
              <a:avLst/>
              <a:gdLst/>
              <a:ahLst/>
              <a:cxnLst/>
              <a:rect l="l" t="t" r="r" b="b"/>
              <a:pathLst>
                <a:path w="4327" h="7457" extrusionOk="0">
                  <a:moveTo>
                    <a:pt x="2671" y="1"/>
                  </a:moveTo>
                  <a:lnTo>
                    <a:pt x="1" y="119"/>
                  </a:lnTo>
                  <a:lnTo>
                    <a:pt x="88" y="5660"/>
                  </a:lnTo>
                  <a:lnTo>
                    <a:pt x="88" y="5662"/>
                  </a:lnTo>
                  <a:lnTo>
                    <a:pt x="1119" y="7456"/>
                  </a:lnTo>
                  <a:cubicBezTo>
                    <a:pt x="1732" y="7247"/>
                    <a:pt x="2328" y="6970"/>
                    <a:pt x="2858" y="6743"/>
                  </a:cubicBezTo>
                  <a:cubicBezTo>
                    <a:pt x="2863" y="6741"/>
                    <a:pt x="2871" y="6738"/>
                    <a:pt x="2875" y="6736"/>
                  </a:cubicBezTo>
                  <a:cubicBezTo>
                    <a:pt x="3843" y="6317"/>
                    <a:pt x="4326" y="5221"/>
                    <a:pt x="4017" y="4214"/>
                  </a:cubicBezTo>
                  <a:cubicBezTo>
                    <a:pt x="3667" y="3074"/>
                    <a:pt x="3306" y="1938"/>
                    <a:pt x="2935" y="804"/>
                  </a:cubicBezTo>
                  <a:cubicBezTo>
                    <a:pt x="2848" y="537"/>
                    <a:pt x="2760" y="267"/>
                    <a:pt x="2671" y="1"/>
                  </a:cubicBezTo>
                  <a:close/>
                </a:path>
              </a:pathLst>
            </a:custGeom>
            <a:solidFill>
              <a:srgbClr val="EBB7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0" name="Google Shape;1690;p52"/>
            <p:cNvSpPr/>
            <p:nvPr/>
          </p:nvSpPr>
          <p:spPr>
            <a:xfrm>
              <a:off x="4321950" y="5575600"/>
              <a:ext cx="102475" cy="188175"/>
            </a:xfrm>
            <a:custGeom>
              <a:avLst/>
              <a:gdLst/>
              <a:ahLst/>
              <a:cxnLst/>
              <a:rect l="l" t="t" r="r" b="b"/>
              <a:pathLst>
                <a:path w="4099" h="7527" extrusionOk="0">
                  <a:moveTo>
                    <a:pt x="1678" y="0"/>
                  </a:moveTo>
                  <a:cubicBezTo>
                    <a:pt x="1582" y="293"/>
                    <a:pt x="1487" y="583"/>
                    <a:pt x="1391" y="874"/>
                  </a:cubicBezTo>
                  <a:cubicBezTo>
                    <a:pt x="1017" y="2008"/>
                    <a:pt x="659" y="3144"/>
                    <a:pt x="309" y="4284"/>
                  </a:cubicBezTo>
                  <a:cubicBezTo>
                    <a:pt x="0" y="5292"/>
                    <a:pt x="484" y="6387"/>
                    <a:pt x="1449" y="6806"/>
                  </a:cubicBezTo>
                  <a:cubicBezTo>
                    <a:pt x="1457" y="6808"/>
                    <a:pt x="1461" y="6811"/>
                    <a:pt x="1467" y="6813"/>
                  </a:cubicBezTo>
                  <a:cubicBezTo>
                    <a:pt x="1996" y="7040"/>
                    <a:pt x="2593" y="7317"/>
                    <a:pt x="3207" y="7526"/>
                  </a:cubicBezTo>
                  <a:lnTo>
                    <a:pt x="4099" y="5971"/>
                  </a:lnTo>
                  <a:lnTo>
                    <a:pt x="4099" y="237"/>
                  </a:lnTo>
                  <a:lnTo>
                    <a:pt x="1678" y="0"/>
                  </a:lnTo>
                  <a:close/>
                </a:path>
              </a:pathLst>
            </a:custGeom>
            <a:solidFill>
              <a:srgbClr val="EBB7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1" name="Google Shape;1691;p52"/>
            <p:cNvSpPr/>
            <p:nvPr/>
          </p:nvSpPr>
          <p:spPr>
            <a:xfrm>
              <a:off x="4530050" y="5304475"/>
              <a:ext cx="240950" cy="160900"/>
            </a:xfrm>
            <a:custGeom>
              <a:avLst/>
              <a:gdLst/>
              <a:ahLst/>
              <a:cxnLst/>
              <a:rect l="l" t="t" r="r" b="b"/>
              <a:pathLst>
                <a:path w="9638" h="6436" extrusionOk="0">
                  <a:moveTo>
                    <a:pt x="631" y="0"/>
                  </a:moveTo>
                  <a:cubicBezTo>
                    <a:pt x="631" y="0"/>
                    <a:pt x="945" y="2708"/>
                    <a:pt x="0" y="4094"/>
                  </a:cubicBezTo>
                  <a:lnTo>
                    <a:pt x="4929" y="6436"/>
                  </a:lnTo>
                  <a:lnTo>
                    <a:pt x="9637" y="4094"/>
                  </a:lnTo>
                  <a:cubicBezTo>
                    <a:pt x="8693" y="2708"/>
                    <a:pt x="9008" y="0"/>
                    <a:pt x="9008" y="0"/>
                  </a:cubicBezTo>
                  <a:close/>
                </a:path>
              </a:pathLst>
            </a:custGeom>
            <a:solidFill>
              <a:srgbClr val="EBB7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2" name="Google Shape;1692;p52"/>
            <p:cNvSpPr/>
            <p:nvPr/>
          </p:nvSpPr>
          <p:spPr>
            <a:xfrm>
              <a:off x="4546600" y="5314125"/>
              <a:ext cx="207775" cy="36975"/>
            </a:xfrm>
            <a:custGeom>
              <a:avLst/>
              <a:gdLst/>
              <a:ahLst/>
              <a:cxnLst/>
              <a:rect l="l" t="t" r="r" b="b"/>
              <a:pathLst>
                <a:path w="8311" h="1479" extrusionOk="0">
                  <a:moveTo>
                    <a:pt x="1" y="1"/>
                  </a:moveTo>
                  <a:cubicBezTo>
                    <a:pt x="1" y="19"/>
                    <a:pt x="3" y="39"/>
                    <a:pt x="3" y="59"/>
                  </a:cubicBezTo>
                  <a:cubicBezTo>
                    <a:pt x="6" y="114"/>
                    <a:pt x="9" y="172"/>
                    <a:pt x="11" y="236"/>
                  </a:cubicBezTo>
                  <a:cubicBezTo>
                    <a:pt x="19" y="417"/>
                    <a:pt x="21" y="628"/>
                    <a:pt x="16" y="858"/>
                  </a:cubicBezTo>
                  <a:cubicBezTo>
                    <a:pt x="1180" y="1215"/>
                    <a:pt x="2493" y="1432"/>
                    <a:pt x="3972" y="1473"/>
                  </a:cubicBezTo>
                  <a:cubicBezTo>
                    <a:pt x="4116" y="1477"/>
                    <a:pt x="4258" y="1479"/>
                    <a:pt x="4399" y="1479"/>
                  </a:cubicBezTo>
                  <a:cubicBezTo>
                    <a:pt x="5850" y="1479"/>
                    <a:pt x="7145" y="1272"/>
                    <a:pt x="8298" y="898"/>
                  </a:cubicBezTo>
                  <a:cubicBezTo>
                    <a:pt x="8293" y="626"/>
                    <a:pt x="8298" y="377"/>
                    <a:pt x="8305" y="174"/>
                  </a:cubicBezTo>
                  <a:cubicBezTo>
                    <a:pt x="8305" y="134"/>
                    <a:pt x="8308" y="94"/>
                    <a:pt x="8311" y="59"/>
                  </a:cubicBezTo>
                  <a:lnTo>
                    <a:pt x="8311" y="43"/>
                  </a:lnTo>
                  <a:cubicBezTo>
                    <a:pt x="7158" y="419"/>
                    <a:pt x="5860" y="626"/>
                    <a:pt x="4409" y="626"/>
                  </a:cubicBezTo>
                  <a:cubicBezTo>
                    <a:pt x="4265" y="626"/>
                    <a:pt x="4119" y="624"/>
                    <a:pt x="3972" y="620"/>
                  </a:cubicBezTo>
                  <a:cubicBezTo>
                    <a:pt x="2485" y="580"/>
                    <a:pt x="1168" y="361"/>
                    <a:pt x="1" y="1"/>
                  </a:cubicBezTo>
                  <a:close/>
                </a:path>
              </a:pathLst>
            </a:custGeom>
            <a:solidFill>
              <a:srgbClr val="361E10">
                <a:alpha val="41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3" name="Google Shape;1693;p52"/>
            <p:cNvSpPr/>
            <p:nvPr/>
          </p:nvSpPr>
          <p:spPr>
            <a:xfrm>
              <a:off x="4359850" y="5378750"/>
              <a:ext cx="587400" cy="424325"/>
            </a:xfrm>
            <a:custGeom>
              <a:avLst/>
              <a:gdLst/>
              <a:ahLst/>
              <a:cxnLst/>
              <a:rect l="l" t="t" r="r" b="b"/>
              <a:pathLst>
                <a:path w="23496" h="16973" extrusionOk="0">
                  <a:moveTo>
                    <a:pt x="16063" y="1"/>
                  </a:moveTo>
                  <a:cubicBezTo>
                    <a:pt x="16063" y="1"/>
                    <a:pt x="16027" y="36"/>
                    <a:pt x="15959" y="96"/>
                  </a:cubicBezTo>
                  <a:lnTo>
                    <a:pt x="15956" y="96"/>
                  </a:lnTo>
                  <a:cubicBezTo>
                    <a:pt x="15848" y="187"/>
                    <a:pt x="15662" y="339"/>
                    <a:pt x="15400" y="512"/>
                  </a:cubicBezTo>
                  <a:cubicBezTo>
                    <a:pt x="14717" y="971"/>
                    <a:pt x="13541" y="1586"/>
                    <a:pt x="12031" y="1701"/>
                  </a:cubicBezTo>
                  <a:cubicBezTo>
                    <a:pt x="11910" y="1711"/>
                    <a:pt x="11789" y="1715"/>
                    <a:pt x="11669" y="1715"/>
                  </a:cubicBezTo>
                  <a:cubicBezTo>
                    <a:pt x="10253" y="1715"/>
                    <a:pt x="8896" y="1102"/>
                    <a:pt x="8053" y="623"/>
                  </a:cubicBezTo>
                  <a:cubicBezTo>
                    <a:pt x="7668" y="404"/>
                    <a:pt x="7391" y="215"/>
                    <a:pt x="7262" y="122"/>
                  </a:cubicBezTo>
                  <a:cubicBezTo>
                    <a:pt x="7209" y="84"/>
                    <a:pt x="7181" y="64"/>
                    <a:pt x="7181" y="64"/>
                  </a:cubicBezTo>
                  <a:cubicBezTo>
                    <a:pt x="6842" y="96"/>
                    <a:pt x="6502" y="157"/>
                    <a:pt x="6178" y="235"/>
                  </a:cubicBezTo>
                  <a:cubicBezTo>
                    <a:pt x="6118" y="251"/>
                    <a:pt x="6060" y="263"/>
                    <a:pt x="6000" y="279"/>
                  </a:cubicBezTo>
                  <a:cubicBezTo>
                    <a:pt x="5909" y="303"/>
                    <a:pt x="5821" y="329"/>
                    <a:pt x="5732" y="354"/>
                  </a:cubicBezTo>
                  <a:cubicBezTo>
                    <a:pt x="4113" y="828"/>
                    <a:pt x="2712" y="1873"/>
                    <a:pt x="1815" y="3304"/>
                  </a:cubicBezTo>
                  <a:cubicBezTo>
                    <a:pt x="1744" y="3418"/>
                    <a:pt x="1674" y="3533"/>
                    <a:pt x="1606" y="3651"/>
                  </a:cubicBezTo>
                  <a:cubicBezTo>
                    <a:pt x="1606" y="3655"/>
                    <a:pt x="1604" y="3655"/>
                    <a:pt x="1604" y="3657"/>
                  </a:cubicBezTo>
                  <a:cubicBezTo>
                    <a:pt x="547" y="5513"/>
                    <a:pt x="1" y="7859"/>
                    <a:pt x="1" y="7859"/>
                  </a:cubicBezTo>
                  <a:lnTo>
                    <a:pt x="162" y="7874"/>
                  </a:lnTo>
                  <a:lnTo>
                    <a:pt x="2583" y="8111"/>
                  </a:lnTo>
                  <a:lnTo>
                    <a:pt x="2583" y="15937"/>
                  </a:lnTo>
                  <a:cubicBezTo>
                    <a:pt x="5942" y="16714"/>
                    <a:pt x="9085" y="16973"/>
                    <a:pt x="11782" y="16973"/>
                  </a:cubicBezTo>
                  <a:cubicBezTo>
                    <a:pt x="17175" y="16973"/>
                    <a:pt x="20786" y="15937"/>
                    <a:pt x="20786" y="15937"/>
                  </a:cubicBezTo>
                  <a:lnTo>
                    <a:pt x="20748" y="13606"/>
                  </a:lnTo>
                  <a:lnTo>
                    <a:pt x="20748" y="13604"/>
                  </a:lnTo>
                  <a:lnTo>
                    <a:pt x="20661" y="8063"/>
                  </a:lnTo>
                  <a:lnTo>
                    <a:pt x="23332" y="7945"/>
                  </a:lnTo>
                  <a:lnTo>
                    <a:pt x="23331" y="7945"/>
                  </a:lnTo>
                  <a:lnTo>
                    <a:pt x="23495" y="7938"/>
                  </a:lnTo>
                  <a:cubicBezTo>
                    <a:pt x="23495" y="7938"/>
                    <a:pt x="21984" y="2646"/>
                    <a:pt x="19968" y="1449"/>
                  </a:cubicBezTo>
                  <a:cubicBezTo>
                    <a:pt x="19923" y="1422"/>
                    <a:pt x="19877" y="1397"/>
                    <a:pt x="19831" y="1371"/>
                  </a:cubicBezTo>
                  <a:cubicBezTo>
                    <a:pt x="19441" y="1150"/>
                    <a:pt x="19058" y="958"/>
                    <a:pt x="18695" y="800"/>
                  </a:cubicBezTo>
                  <a:cubicBezTo>
                    <a:pt x="18690" y="797"/>
                    <a:pt x="18683" y="794"/>
                    <a:pt x="18677" y="792"/>
                  </a:cubicBezTo>
                  <a:cubicBezTo>
                    <a:pt x="18128" y="553"/>
                    <a:pt x="17625" y="381"/>
                    <a:pt x="17209" y="263"/>
                  </a:cubicBezTo>
                  <a:cubicBezTo>
                    <a:pt x="17207" y="261"/>
                    <a:pt x="17201" y="261"/>
                    <a:pt x="17199" y="261"/>
                  </a:cubicBezTo>
                  <a:cubicBezTo>
                    <a:pt x="17193" y="257"/>
                    <a:pt x="17191" y="255"/>
                    <a:pt x="17186" y="255"/>
                  </a:cubicBezTo>
                  <a:cubicBezTo>
                    <a:pt x="17161" y="247"/>
                    <a:pt x="17136" y="243"/>
                    <a:pt x="17113" y="235"/>
                  </a:cubicBezTo>
                  <a:cubicBezTo>
                    <a:pt x="16473" y="56"/>
                    <a:pt x="16063" y="1"/>
                    <a:pt x="16063"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4" name="Google Shape;1694;p52"/>
            <p:cNvSpPr/>
            <p:nvPr/>
          </p:nvSpPr>
          <p:spPr>
            <a:xfrm>
              <a:off x="4531300" y="5489525"/>
              <a:ext cx="237100" cy="224900"/>
            </a:xfrm>
            <a:custGeom>
              <a:avLst/>
              <a:gdLst/>
              <a:ahLst/>
              <a:cxnLst/>
              <a:rect l="l" t="t" r="r" b="b"/>
              <a:pathLst>
                <a:path w="9484" h="8996" extrusionOk="0">
                  <a:moveTo>
                    <a:pt x="4404" y="4146"/>
                  </a:moveTo>
                  <a:cubicBezTo>
                    <a:pt x="4514" y="4176"/>
                    <a:pt x="4627" y="4198"/>
                    <a:pt x="4744" y="4212"/>
                  </a:cubicBezTo>
                  <a:cubicBezTo>
                    <a:pt x="4821" y="4220"/>
                    <a:pt x="4898" y="4223"/>
                    <a:pt x="4974" y="4223"/>
                  </a:cubicBezTo>
                  <a:cubicBezTo>
                    <a:pt x="5013" y="4223"/>
                    <a:pt x="5052" y="4222"/>
                    <a:pt x="5091" y="4221"/>
                  </a:cubicBezTo>
                  <a:cubicBezTo>
                    <a:pt x="5094" y="4334"/>
                    <a:pt x="5110" y="4450"/>
                    <a:pt x="5133" y="4565"/>
                  </a:cubicBezTo>
                  <a:cubicBezTo>
                    <a:pt x="5138" y="4591"/>
                    <a:pt x="5144" y="4617"/>
                    <a:pt x="5152" y="4643"/>
                  </a:cubicBezTo>
                  <a:cubicBezTo>
                    <a:pt x="5171" y="4732"/>
                    <a:pt x="5198" y="4817"/>
                    <a:pt x="5232" y="4901"/>
                  </a:cubicBezTo>
                  <a:cubicBezTo>
                    <a:pt x="5124" y="4941"/>
                    <a:pt x="5021" y="4990"/>
                    <a:pt x="4916" y="5048"/>
                  </a:cubicBezTo>
                  <a:cubicBezTo>
                    <a:pt x="4815" y="5107"/>
                    <a:pt x="4718" y="5171"/>
                    <a:pt x="4629" y="5242"/>
                  </a:cubicBezTo>
                  <a:cubicBezTo>
                    <a:pt x="4559" y="5152"/>
                    <a:pt x="4479" y="5067"/>
                    <a:pt x="4390" y="4986"/>
                  </a:cubicBezTo>
                  <a:cubicBezTo>
                    <a:pt x="4305" y="4909"/>
                    <a:pt x="4214" y="4836"/>
                    <a:pt x="4118" y="4776"/>
                  </a:cubicBezTo>
                  <a:cubicBezTo>
                    <a:pt x="4181" y="4681"/>
                    <a:pt x="4238" y="4581"/>
                    <a:pt x="4286" y="4473"/>
                  </a:cubicBezTo>
                  <a:cubicBezTo>
                    <a:pt x="4335" y="4365"/>
                    <a:pt x="4372" y="4256"/>
                    <a:pt x="4404" y="4146"/>
                  </a:cubicBezTo>
                  <a:close/>
                  <a:moveTo>
                    <a:pt x="4973" y="0"/>
                  </a:moveTo>
                  <a:cubicBezTo>
                    <a:pt x="4014" y="0"/>
                    <a:pt x="3177" y="649"/>
                    <a:pt x="2933" y="1570"/>
                  </a:cubicBezTo>
                  <a:cubicBezTo>
                    <a:pt x="2744" y="1517"/>
                    <a:pt x="2552" y="1491"/>
                    <a:pt x="2362" y="1491"/>
                  </a:cubicBezTo>
                  <a:cubicBezTo>
                    <a:pt x="1559" y="1491"/>
                    <a:pt x="792" y="1952"/>
                    <a:pt x="438" y="2731"/>
                  </a:cubicBezTo>
                  <a:cubicBezTo>
                    <a:pt x="0" y="3697"/>
                    <a:pt x="349" y="4819"/>
                    <a:pt x="1213" y="5376"/>
                  </a:cubicBezTo>
                  <a:cubicBezTo>
                    <a:pt x="642" y="6230"/>
                    <a:pt x="766" y="7397"/>
                    <a:pt x="1549" y="8110"/>
                  </a:cubicBezTo>
                  <a:cubicBezTo>
                    <a:pt x="1953" y="8479"/>
                    <a:pt x="2461" y="8660"/>
                    <a:pt x="2969" y="8660"/>
                  </a:cubicBezTo>
                  <a:cubicBezTo>
                    <a:pt x="3443" y="8660"/>
                    <a:pt x="3915" y="8502"/>
                    <a:pt x="4300" y="8189"/>
                  </a:cubicBezTo>
                  <a:cubicBezTo>
                    <a:pt x="4708" y="8709"/>
                    <a:pt x="5328" y="8996"/>
                    <a:pt x="5964" y="8996"/>
                  </a:cubicBezTo>
                  <a:cubicBezTo>
                    <a:pt x="6104" y="8996"/>
                    <a:pt x="6244" y="8982"/>
                    <a:pt x="6382" y="8954"/>
                  </a:cubicBezTo>
                  <a:cubicBezTo>
                    <a:pt x="6595" y="8911"/>
                    <a:pt x="6801" y="8833"/>
                    <a:pt x="7003" y="8719"/>
                  </a:cubicBezTo>
                  <a:cubicBezTo>
                    <a:pt x="7922" y="8198"/>
                    <a:pt x="8299" y="7088"/>
                    <a:pt x="7931" y="6128"/>
                  </a:cubicBezTo>
                  <a:cubicBezTo>
                    <a:pt x="8895" y="5774"/>
                    <a:pt x="9484" y="4761"/>
                    <a:pt x="9272" y="3723"/>
                  </a:cubicBezTo>
                  <a:cubicBezTo>
                    <a:pt x="9272" y="3720"/>
                    <a:pt x="9270" y="3718"/>
                    <a:pt x="9270" y="3717"/>
                  </a:cubicBezTo>
                  <a:cubicBezTo>
                    <a:pt x="9269" y="3713"/>
                    <a:pt x="9269" y="3709"/>
                    <a:pt x="9268" y="3704"/>
                  </a:cubicBezTo>
                  <a:cubicBezTo>
                    <a:pt x="9061" y="2707"/>
                    <a:pt x="8180" y="2022"/>
                    <a:pt x="7200" y="2022"/>
                  </a:cubicBezTo>
                  <a:cubicBezTo>
                    <a:pt x="7161" y="2022"/>
                    <a:pt x="7123" y="2023"/>
                    <a:pt x="7084" y="2025"/>
                  </a:cubicBezTo>
                  <a:cubicBezTo>
                    <a:pt x="7044" y="999"/>
                    <a:pt x="6257" y="129"/>
                    <a:pt x="5205" y="13"/>
                  </a:cubicBezTo>
                  <a:cubicBezTo>
                    <a:pt x="5127" y="4"/>
                    <a:pt x="5050" y="0"/>
                    <a:pt x="4973"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5" name="Google Shape;1695;p52"/>
            <p:cNvSpPr/>
            <p:nvPr/>
          </p:nvSpPr>
          <p:spPr>
            <a:xfrm>
              <a:off x="4591975" y="5553950"/>
              <a:ext cx="113400" cy="104025"/>
            </a:xfrm>
            <a:custGeom>
              <a:avLst/>
              <a:gdLst/>
              <a:ahLst/>
              <a:cxnLst/>
              <a:rect l="l" t="t" r="r" b="b"/>
              <a:pathLst>
                <a:path w="4536" h="4161" extrusionOk="0">
                  <a:moveTo>
                    <a:pt x="2271" y="0"/>
                  </a:moveTo>
                  <a:cubicBezTo>
                    <a:pt x="2133" y="0"/>
                    <a:pt x="1993" y="14"/>
                    <a:pt x="1852" y="43"/>
                  </a:cubicBezTo>
                  <a:cubicBezTo>
                    <a:pt x="726" y="272"/>
                    <a:pt x="0" y="1370"/>
                    <a:pt x="230" y="2496"/>
                  </a:cubicBezTo>
                  <a:cubicBezTo>
                    <a:pt x="432" y="3481"/>
                    <a:pt x="1299" y="4160"/>
                    <a:pt x="2267" y="4160"/>
                  </a:cubicBezTo>
                  <a:cubicBezTo>
                    <a:pt x="2404" y="4160"/>
                    <a:pt x="2544" y="4147"/>
                    <a:pt x="2684" y="4118"/>
                  </a:cubicBezTo>
                  <a:cubicBezTo>
                    <a:pt x="3810" y="3888"/>
                    <a:pt x="4536" y="2790"/>
                    <a:pt x="4306" y="1664"/>
                  </a:cubicBezTo>
                  <a:lnTo>
                    <a:pt x="4306" y="1664"/>
                  </a:lnTo>
                  <a:lnTo>
                    <a:pt x="4306" y="1665"/>
                  </a:lnTo>
                  <a:cubicBezTo>
                    <a:pt x="4104" y="679"/>
                    <a:pt x="3238" y="0"/>
                    <a:pt x="227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6" name="Google Shape;1696;p52"/>
            <p:cNvSpPr/>
            <p:nvPr/>
          </p:nvSpPr>
          <p:spPr>
            <a:xfrm>
              <a:off x="4359850" y="5412900"/>
              <a:ext cx="587400" cy="390175"/>
            </a:xfrm>
            <a:custGeom>
              <a:avLst/>
              <a:gdLst/>
              <a:ahLst/>
              <a:cxnLst/>
              <a:rect l="l" t="t" r="r" b="b"/>
              <a:pathLst>
                <a:path w="23496" h="15607" extrusionOk="0">
                  <a:moveTo>
                    <a:pt x="19759" y="1"/>
                  </a:moveTo>
                  <a:lnTo>
                    <a:pt x="19759" y="1"/>
                  </a:lnTo>
                  <a:cubicBezTo>
                    <a:pt x="20766" y="1008"/>
                    <a:pt x="22992" y="5584"/>
                    <a:pt x="22992" y="5584"/>
                  </a:cubicBezTo>
                  <a:lnTo>
                    <a:pt x="20050" y="5669"/>
                  </a:lnTo>
                  <a:lnTo>
                    <a:pt x="18204" y="2729"/>
                  </a:lnTo>
                  <a:lnTo>
                    <a:pt x="18625" y="5710"/>
                  </a:lnTo>
                  <a:cubicBezTo>
                    <a:pt x="18446" y="5702"/>
                    <a:pt x="18270" y="5697"/>
                    <a:pt x="18096" y="5697"/>
                  </a:cubicBezTo>
                  <a:cubicBezTo>
                    <a:pt x="14064" y="5697"/>
                    <a:pt x="11402" y="7937"/>
                    <a:pt x="11402" y="7937"/>
                  </a:cubicBezTo>
                  <a:cubicBezTo>
                    <a:pt x="9605" y="5858"/>
                    <a:pt x="6439" y="5598"/>
                    <a:pt x="4969" y="5598"/>
                  </a:cubicBezTo>
                  <a:cubicBezTo>
                    <a:pt x="4479" y="5598"/>
                    <a:pt x="4178" y="5627"/>
                    <a:pt x="4178" y="5627"/>
                  </a:cubicBezTo>
                  <a:lnTo>
                    <a:pt x="3759" y="2182"/>
                  </a:lnTo>
                  <a:lnTo>
                    <a:pt x="2583" y="6174"/>
                  </a:lnTo>
                  <a:lnTo>
                    <a:pt x="651" y="5922"/>
                  </a:lnTo>
                  <a:cubicBezTo>
                    <a:pt x="741" y="5007"/>
                    <a:pt x="1194" y="3503"/>
                    <a:pt x="1602" y="2291"/>
                  </a:cubicBezTo>
                  <a:lnTo>
                    <a:pt x="1602" y="2291"/>
                  </a:lnTo>
                  <a:cubicBezTo>
                    <a:pt x="547" y="4147"/>
                    <a:pt x="1" y="6493"/>
                    <a:pt x="1" y="6493"/>
                  </a:cubicBezTo>
                  <a:lnTo>
                    <a:pt x="2583" y="6745"/>
                  </a:lnTo>
                  <a:lnTo>
                    <a:pt x="2583" y="14571"/>
                  </a:lnTo>
                  <a:cubicBezTo>
                    <a:pt x="5942" y="15348"/>
                    <a:pt x="9085" y="15607"/>
                    <a:pt x="11782" y="15607"/>
                  </a:cubicBezTo>
                  <a:cubicBezTo>
                    <a:pt x="17175" y="15607"/>
                    <a:pt x="20786" y="14571"/>
                    <a:pt x="20786" y="14571"/>
                  </a:cubicBezTo>
                  <a:lnTo>
                    <a:pt x="20661" y="6697"/>
                  </a:lnTo>
                  <a:lnTo>
                    <a:pt x="23495" y="6572"/>
                  </a:lnTo>
                  <a:cubicBezTo>
                    <a:pt x="23495" y="6572"/>
                    <a:pt x="21984" y="1280"/>
                    <a:pt x="19968" y="84"/>
                  </a:cubicBezTo>
                  <a:cubicBezTo>
                    <a:pt x="19923" y="56"/>
                    <a:pt x="19877" y="31"/>
                    <a:pt x="19831" y="5"/>
                  </a:cubicBezTo>
                  <a:lnTo>
                    <a:pt x="19759" y="1"/>
                  </a:ln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7" name="Google Shape;1697;p52"/>
            <p:cNvSpPr/>
            <p:nvPr/>
          </p:nvSpPr>
          <p:spPr>
            <a:xfrm>
              <a:off x="4509850" y="5378750"/>
              <a:ext cx="279675" cy="93275"/>
            </a:xfrm>
            <a:custGeom>
              <a:avLst/>
              <a:gdLst/>
              <a:ahLst/>
              <a:cxnLst/>
              <a:rect l="l" t="t" r="r" b="b"/>
              <a:pathLst>
                <a:path w="11187" h="3731" extrusionOk="0">
                  <a:moveTo>
                    <a:pt x="10063" y="1"/>
                  </a:moveTo>
                  <a:cubicBezTo>
                    <a:pt x="10063" y="1"/>
                    <a:pt x="8488" y="1512"/>
                    <a:pt x="6031" y="1701"/>
                  </a:cubicBezTo>
                  <a:cubicBezTo>
                    <a:pt x="5910" y="1711"/>
                    <a:pt x="5789" y="1715"/>
                    <a:pt x="5669" y="1715"/>
                  </a:cubicBezTo>
                  <a:cubicBezTo>
                    <a:pt x="3345" y="1715"/>
                    <a:pt x="1181" y="64"/>
                    <a:pt x="1181" y="64"/>
                  </a:cubicBezTo>
                  <a:cubicBezTo>
                    <a:pt x="842" y="96"/>
                    <a:pt x="502" y="157"/>
                    <a:pt x="178" y="235"/>
                  </a:cubicBezTo>
                  <a:cubicBezTo>
                    <a:pt x="118" y="251"/>
                    <a:pt x="60" y="263"/>
                    <a:pt x="0" y="279"/>
                  </a:cubicBezTo>
                  <a:cubicBezTo>
                    <a:pt x="740" y="1315"/>
                    <a:pt x="2758" y="3730"/>
                    <a:pt x="5513" y="3730"/>
                  </a:cubicBezTo>
                  <a:cubicBezTo>
                    <a:pt x="7175" y="3730"/>
                    <a:pt x="9107" y="2850"/>
                    <a:pt x="11187" y="255"/>
                  </a:cubicBezTo>
                  <a:cubicBezTo>
                    <a:pt x="11161" y="247"/>
                    <a:pt x="11136" y="243"/>
                    <a:pt x="11113" y="235"/>
                  </a:cubicBezTo>
                  <a:cubicBezTo>
                    <a:pt x="10473" y="56"/>
                    <a:pt x="10063" y="1"/>
                    <a:pt x="10063"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8" name="Google Shape;1698;p52"/>
            <p:cNvSpPr/>
            <p:nvPr/>
          </p:nvSpPr>
          <p:spPr>
            <a:xfrm>
              <a:off x="4434925" y="5479025"/>
              <a:ext cx="19975" cy="85050"/>
            </a:xfrm>
            <a:custGeom>
              <a:avLst/>
              <a:gdLst/>
              <a:ahLst/>
              <a:cxnLst/>
              <a:rect l="l" t="t" r="r" b="b"/>
              <a:pathLst>
                <a:path w="799" h="3402" extrusionOk="0">
                  <a:moveTo>
                    <a:pt x="798" y="0"/>
                  </a:moveTo>
                  <a:cubicBezTo>
                    <a:pt x="667" y="266"/>
                    <a:pt x="569" y="543"/>
                    <a:pt x="480" y="822"/>
                  </a:cubicBezTo>
                  <a:cubicBezTo>
                    <a:pt x="391" y="1100"/>
                    <a:pt x="319" y="1383"/>
                    <a:pt x="251" y="1667"/>
                  </a:cubicBezTo>
                  <a:cubicBezTo>
                    <a:pt x="126" y="2236"/>
                    <a:pt x="22" y="2811"/>
                    <a:pt x="0" y="3401"/>
                  </a:cubicBezTo>
                  <a:cubicBezTo>
                    <a:pt x="217" y="2852"/>
                    <a:pt x="363" y="2288"/>
                    <a:pt x="497" y="1724"/>
                  </a:cubicBezTo>
                  <a:cubicBezTo>
                    <a:pt x="625" y="1155"/>
                    <a:pt x="736" y="587"/>
                    <a:pt x="798"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699" name="Google Shape;1699;p52"/>
            <p:cNvSpPr/>
            <p:nvPr/>
          </p:nvSpPr>
          <p:spPr>
            <a:xfrm>
              <a:off x="4522050" y="5388725"/>
              <a:ext cx="245700" cy="70700"/>
            </a:xfrm>
            <a:custGeom>
              <a:avLst/>
              <a:gdLst/>
              <a:ahLst/>
              <a:cxnLst/>
              <a:rect l="l" t="t" r="r" b="b"/>
              <a:pathLst>
                <a:path w="9828" h="2828" extrusionOk="0">
                  <a:moveTo>
                    <a:pt x="0" y="1"/>
                  </a:moveTo>
                  <a:cubicBezTo>
                    <a:pt x="2" y="3"/>
                    <a:pt x="4" y="5"/>
                    <a:pt x="6" y="7"/>
                  </a:cubicBezTo>
                  <a:lnTo>
                    <a:pt x="6" y="7"/>
                  </a:lnTo>
                  <a:cubicBezTo>
                    <a:pt x="4" y="5"/>
                    <a:pt x="3" y="3"/>
                    <a:pt x="1" y="1"/>
                  </a:cubicBezTo>
                  <a:close/>
                  <a:moveTo>
                    <a:pt x="9827" y="1"/>
                  </a:moveTo>
                  <a:lnTo>
                    <a:pt x="9827" y="1"/>
                  </a:lnTo>
                  <a:cubicBezTo>
                    <a:pt x="9200" y="734"/>
                    <a:pt x="8493" y="1402"/>
                    <a:pt x="7674" y="1887"/>
                  </a:cubicBezTo>
                  <a:cubicBezTo>
                    <a:pt x="7259" y="2113"/>
                    <a:pt x="6832" y="2327"/>
                    <a:pt x="6372" y="2435"/>
                  </a:cubicBezTo>
                  <a:cubicBezTo>
                    <a:pt x="5998" y="2531"/>
                    <a:pt x="5613" y="2579"/>
                    <a:pt x="5228" y="2579"/>
                  </a:cubicBezTo>
                  <a:cubicBezTo>
                    <a:pt x="5144" y="2579"/>
                    <a:pt x="5059" y="2577"/>
                    <a:pt x="4975" y="2572"/>
                  </a:cubicBezTo>
                  <a:cubicBezTo>
                    <a:pt x="4030" y="2541"/>
                    <a:pt x="3117" y="2200"/>
                    <a:pt x="2285" y="1740"/>
                  </a:cubicBezTo>
                  <a:cubicBezTo>
                    <a:pt x="1867" y="1510"/>
                    <a:pt x="1466" y="1245"/>
                    <a:pt x="1088" y="950"/>
                  </a:cubicBezTo>
                  <a:cubicBezTo>
                    <a:pt x="706" y="663"/>
                    <a:pt x="346" y="347"/>
                    <a:pt x="6" y="7"/>
                  </a:cubicBezTo>
                  <a:lnTo>
                    <a:pt x="6" y="7"/>
                  </a:lnTo>
                  <a:cubicBezTo>
                    <a:pt x="613" y="757"/>
                    <a:pt x="1359" y="1397"/>
                    <a:pt x="2188" y="1907"/>
                  </a:cubicBezTo>
                  <a:cubicBezTo>
                    <a:pt x="3021" y="2414"/>
                    <a:pt x="3970" y="2769"/>
                    <a:pt x="4963" y="2823"/>
                  </a:cubicBezTo>
                  <a:cubicBezTo>
                    <a:pt x="5032" y="2826"/>
                    <a:pt x="5102" y="2828"/>
                    <a:pt x="5172" y="2828"/>
                  </a:cubicBezTo>
                  <a:cubicBezTo>
                    <a:pt x="6093" y="2828"/>
                    <a:pt x="7010" y="2551"/>
                    <a:pt x="7775" y="2052"/>
                  </a:cubicBezTo>
                  <a:lnTo>
                    <a:pt x="8080" y="1846"/>
                  </a:lnTo>
                  <a:cubicBezTo>
                    <a:pt x="8179" y="1775"/>
                    <a:pt x="8271" y="1693"/>
                    <a:pt x="8366" y="1617"/>
                  </a:cubicBezTo>
                  <a:cubicBezTo>
                    <a:pt x="8561" y="1469"/>
                    <a:pt x="8731" y="1292"/>
                    <a:pt x="8907" y="1126"/>
                  </a:cubicBezTo>
                  <a:cubicBezTo>
                    <a:pt x="9079" y="953"/>
                    <a:pt x="9230" y="762"/>
                    <a:pt x="9391" y="582"/>
                  </a:cubicBezTo>
                  <a:cubicBezTo>
                    <a:pt x="9543" y="392"/>
                    <a:pt x="9684" y="195"/>
                    <a:pt x="982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0" name="Google Shape;1700;p52"/>
            <p:cNvSpPr/>
            <p:nvPr/>
          </p:nvSpPr>
          <p:spPr>
            <a:xfrm>
              <a:off x="4824375" y="5502125"/>
              <a:ext cx="16850" cy="61950"/>
            </a:xfrm>
            <a:custGeom>
              <a:avLst/>
              <a:gdLst/>
              <a:ahLst/>
              <a:cxnLst/>
              <a:rect l="l" t="t" r="r" b="b"/>
              <a:pathLst>
                <a:path w="674" h="2478" extrusionOk="0">
                  <a:moveTo>
                    <a:pt x="1" y="0"/>
                  </a:moveTo>
                  <a:lnTo>
                    <a:pt x="1" y="0"/>
                  </a:lnTo>
                  <a:cubicBezTo>
                    <a:pt x="18" y="439"/>
                    <a:pt x="108" y="857"/>
                    <a:pt x="215" y="1272"/>
                  </a:cubicBezTo>
                  <a:cubicBezTo>
                    <a:pt x="331" y="1683"/>
                    <a:pt x="464" y="2090"/>
                    <a:pt x="673" y="2477"/>
                  </a:cubicBezTo>
                  <a:cubicBezTo>
                    <a:pt x="658" y="2038"/>
                    <a:pt x="567" y="1620"/>
                    <a:pt x="459" y="1205"/>
                  </a:cubicBezTo>
                  <a:cubicBezTo>
                    <a:pt x="342" y="794"/>
                    <a:pt x="209" y="387"/>
                    <a:pt x="1"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1" name="Google Shape;1701;p52"/>
            <p:cNvSpPr/>
            <p:nvPr/>
          </p:nvSpPr>
          <p:spPr>
            <a:xfrm>
              <a:off x="4644050" y="5566125"/>
              <a:ext cx="293050" cy="89625"/>
            </a:xfrm>
            <a:custGeom>
              <a:avLst/>
              <a:gdLst/>
              <a:ahLst/>
              <a:cxnLst/>
              <a:rect l="l" t="t" r="r" b="b"/>
              <a:pathLst>
                <a:path w="11722" h="3585" extrusionOk="0">
                  <a:moveTo>
                    <a:pt x="8895" y="1"/>
                  </a:moveTo>
                  <a:cubicBezTo>
                    <a:pt x="2883" y="1"/>
                    <a:pt x="902" y="1943"/>
                    <a:pt x="275" y="2967"/>
                  </a:cubicBezTo>
                  <a:cubicBezTo>
                    <a:pt x="114" y="3232"/>
                    <a:pt x="44" y="3433"/>
                    <a:pt x="16" y="3527"/>
                  </a:cubicBezTo>
                  <a:cubicBezTo>
                    <a:pt x="6" y="3564"/>
                    <a:pt x="0" y="3584"/>
                    <a:pt x="0" y="3584"/>
                  </a:cubicBezTo>
                  <a:lnTo>
                    <a:pt x="275" y="3554"/>
                  </a:lnTo>
                  <a:lnTo>
                    <a:pt x="278" y="3554"/>
                  </a:lnTo>
                  <a:lnTo>
                    <a:pt x="535" y="3527"/>
                  </a:lnTo>
                  <a:lnTo>
                    <a:pt x="11722" y="2325"/>
                  </a:lnTo>
                  <a:cubicBezTo>
                    <a:pt x="11722" y="1934"/>
                    <a:pt x="11505" y="1488"/>
                    <a:pt x="11243" y="1095"/>
                  </a:cubicBezTo>
                  <a:cubicBezTo>
                    <a:pt x="11220" y="1060"/>
                    <a:pt x="11195" y="1026"/>
                    <a:pt x="11172" y="992"/>
                  </a:cubicBezTo>
                  <a:cubicBezTo>
                    <a:pt x="10797" y="455"/>
                    <a:pt x="10369" y="37"/>
                    <a:pt x="10369" y="37"/>
                  </a:cubicBezTo>
                  <a:cubicBezTo>
                    <a:pt x="9852" y="12"/>
                    <a:pt x="9361" y="1"/>
                    <a:pt x="8895"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2" name="Google Shape;1702;p52"/>
            <p:cNvSpPr/>
            <p:nvPr/>
          </p:nvSpPr>
          <p:spPr>
            <a:xfrm>
              <a:off x="4364775" y="5566125"/>
              <a:ext cx="293025" cy="89625"/>
            </a:xfrm>
            <a:custGeom>
              <a:avLst/>
              <a:gdLst/>
              <a:ahLst/>
              <a:cxnLst/>
              <a:rect l="l" t="t" r="r" b="b"/>
              <a:pathLst>
                <a:path w="11721" h="3585" extrusionOk="0">
                  <a:moveTo>
                    <a:pt x="2827" y="1"/>
                  </a:moveTo>
                  <a:cubicBezTo>
                    <a:pt x="2361" y="1"/>
                    <a:pt x="1870" y="12"/>
                    <a:pt x="1353" y="37"/>
                  </a:cubicBezTo>
                  <a:cubicBezTo>
                    <a:pt x="1353" y="37"/>
                    <a:pt x="927" y="453"/>
                    <a:pt x="554" y="986"/>
                  </a:cubicBezTo>
                  <a:cubicBezTo>
                    <a:pt x="524" y="1030"/>
                    <a:pt x="494" y="1072"/>
                    <a:pt x="466" y="1115"/>
                  </a:cubicBezTo>
                  <a:cubicBezTo>
                    <a:pt x="209" y="1503"/>
                    <a:pt x="0" y="1941"/>
                    <a:pt x="0" y="2325"/>
                  </a:cubicBezTo>
                  <a:lnTo>
                    <a:pt x="11187" y="3527"/>
                  </a:lnTo>
                  <a:lnTo>
                    <a:pt x="11446" y="3554"/>
                  </a:lnTo>
                  <a:lnTo>
                    <a:pt x="11721" y="3584"/>
                  </a:lnTo>
                  <a:cubicBezTo>
                    <a:pt x="11721" y="3584"/>
                    <a:pt x="11716" y="3564"/>
                    <a:pt x="11706" y="3527"/>
                  </a:cubicBezTo>
                  <a:cubicBezTo>
                    <a:pt x="11678" y="3433"/>
                    <a:pt x="11607" y="3232"/>
                    <a:pt x="11446" y="2966"/>
                  </a:cubicBezTo>
                  <a:cubicBezTo>
                    <a:pt x="10820" y="1943"/>
                    <a:pt x="8839" y="1"/>
                    <a:pt x="282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3" name="Google Shape;1703;p52"/>
            <p:cNvSpPr/>
            <p:nvPr/>
          </p:nvSpPr>
          <p:spPr>
            <a:xfrm>
              <a:off x="4376425" y="5572525"/>
              <a:ext cx="264800" cy="72375"/>
            </a:xfrm>
            <a:custGeom>
              <a:avLst/>
              <a:gdLst/>
              <a:ahLst/>
              <a:cxnLst/>
              <a:rect l="l" t="t" r="r" b="b"/>
              <a:pathLst>
                <a:path w="10592" h="2895" extrusionOk="0">
                  <a:moveTo>
                    <a:pt x="2826" y="1"/>
                  </a:moveTo>
                  <a:cubicBezTo>
                    <a:pt x="2375" y="1"/>
                    <a:pt x="1898" y="13"/>
                    <a:pt x="1395" y="40"/>
                  </a:cubicBezTo>
                  <a:cubicBezTo>
                    <a:pt x="1395" y="40"/>
                    <a:pt x="7659" y="123"/>
                    <a:pt x="9975" y="2469"/>
                  </a:cubicBezTo>
                  <a:cubicBezTo>
                    <a:pt x="9804" y="2346"/>
                    <a:pt x="6987" y="372"/>
                    <a:pt x="1373" y="332"/>
                  </a:cubicBezTo>
                  <a:lnTo>
                    <a:pt x="1373" y="332"/>
                  </a:lnTo>
                  <a:cubicBezTo>
                    <a:pt x="1373" y="332"/>
                    <a:pt x="7568" y="1005"/>
                    <a:pt x="9372" y="2622"/>
                  </a:cubicBezTo>
                  <a:cubicBezTo>
                    <a:pt x="9372" y="2622"/>
                    <a:pt x="6050" y="723"/>
                    <a:pt x="657" y="723"/>
                  </a:cubicBezTo>
                  <a:cubicBezTo>
                    <a:pt x="470" y="723"/>
                    <a:pt x="280" y="726"/>
                    <a:pt x="88" y="730"/>
                  </a:cubicBezTo>
                  <a:cubicBezTo>
                    <a:pt x="58" y="774"/>
                    <a:pt x="28" y="816"/>
                    <a:pt x="0" y="859"/>
                  </a:cubicBezTo>
                  <a:cubicBezTo>
                    <a:pt x="2154" y="1076"/>
                    <a:pt x="7574" y="1725"/>
                    <a:pt x="9143" y="2895"/>
                  </a:cubicBezTo>
                  <a:lnTo>
                    <a:pt x="10592" y="2706"/>
                  </a:lnTo>
                  <a:cubicBezTo>
                    <a:pt x="10592" y="2706"/>
                    <a:pt x="9450" y="1"/>
                    <a:pt x="2826" y="1"/>
                  </a:cubicBezTo>
                  <a:close/>
                </a:path>
              </a:pathLst>
            </a:custGeom>
            <a:solidFill>
              <a:srgbClr val="361E10">
                <a:alpha val="41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4" name="Google Shape;1704;p52"/>
            <p:cNvSpPr/>
            <p:nvPr/>
          </p:nvSpPr>
          <p:spPr>
            <a:xfrm>
              <a:off x="4655875" y="5572525"/>
              <a:ext cx="269250" cy="72375"/>
            </a:xfrm>
            <a:custGeom>
              <a:avLst/>
              <a:gdLst/>
              <a:ahLst/>
              <a:cxnLst/>
              <a:rect l="l" t="t" r="r" b="b"/>
              <a:pathLst>
                <a:path w="10770" h="2895" extrusionOk="0">
                  <a:moveTo>
                    <a:pt x="7767" y="1"/>
                  </a:moveTo>
                  <a:cubicBezTo>
                    <a:pt x="1143" y="1"/>
                    <a:pt x="1" y="2706"/>
                    <a:pt x="1" y="2706"/>
                  </a:cubicBezTo>
                  <a:lnTo>
                    <a:pt x="1451" y="2895"/>
                  </a:lnTo>
                  <a:cubicBezTo>
                    <a:pt x="3065" y="1693"/>
                    <a:pt x="8754" y="1038"/>
                    <a:pt x="10770" y="839"/>
                  </a:cubicBezTo>
                  <a:cubicBezTo>
                    <a:pt x="10747" y="804"/>
                    <a:pt x="10722" y="770"/>
                    <a:pt x="10699" y="736"/>
                  </a:cubicBezTo>
                  <a:cubicBezTo>
                    <a:pt x="10439" y="727"/>
                    <a:pt x="10182" y="723"/>
                    <a:pt x="9930" y="723"/>
                  </a:cubicBezTo>
                  <a:cubicBezTo>
                    <a:pt x="4541" y="723"/>
                    <a:pt x="1218" y="2622"/>
                    <a:pt x="1218" y="2622"/>
                  </a:cubicBezTo>
                  <a:cubicBezTo>
                    <a:pt x="3025" y="1005"/>
                    <a:pt x="9218" y="332"/>
                    <a:pt x="9218" y="332"/>
                  </a:cubicBezTo>
                  <a:lnTo>
                    <a:pt x="9218" y="332"/>
                  </a:lnTo>
                  <a:cubicBezTo>
                    <a:pt x="3604" y="372"/>
                    <a:pt x="790" y="2346"/>
                    <a:pt x="619" y="2469"/>
                  </a:cubicBezTo>
                  <a:cubicBezTo>
                    <a:pt x="2931" y="123"/>
                    <a:pt x="9198" y="40"/>
                    <a:pt x="9198" y="40"/>
                  </a:cubicBezTo>
                  <a:cubicBezTo>
                    <a:pt x="8694" y="13"/>
                    <a:pt x="8218" y="1"/>
                    <a:pt x="7767" y="1"/>
                  </a:cubicBezTo>
                  <a:close/>
                </a:path>
              </a:pathLst>
            </a:custGeom>
            <a:solidFill>
              <a:srgbClr val="361E10">
                <a:alpha val="41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5" name="Google Shape;1705;p52"/>
            <p:cNvSpPr/>
            <p:nvPr/>
          </p:nvSpPr>
          <p:spPr>
            <a:xfrm>
              <a:off x="4346750" y="5598125"/>
              <a:ext cx="613075" cy="244000"/>
            </a:xfrm>
            <a:custGeom>
              <a:avLst/>
              <a:gdLst/>
              <a:ahLst/>
              <a:cxnLst/>
              <a:rect l="l" t="t" r="r" b="b"/>
              <a:pathLst>
                <a:path w="24523" h="9760" extrusionOk="0">
                  <a:moveTo>
                    <a:pt x="526" y="1"/>
                  </a:moveTo>
                  <a:cubicBezTo>
                    <a:pt x="471" y="1"/>
                    <a:pt x="416" y="1"/>
                    <a:pt x="361" y="1"/>
                  </a:cubicBezTo>
                  <a:cubicBezTo>
                    <a:pt x="242" y="1"/>
                    <a:pt x="121" y="1"/>
                    <a:pt x="1" y="4"/>
                  </a:cubicBezTo>
                  <a:lnTo>
                    <a:pt x="87" y="518"/>
                  </a:lnTo>
                  <a:lnTo>
                    <a:pt x="1442" y="8567"/>
                  </a:lnTo>
                  <a:cubicBezTo>
                    <a:pt x="1442" y="8567"/>
                    <a:pt x="8924" y="9283"/>
                    <a:pt x="10638" y="9759"/>
                  </a:cubicBezTo>
                  <a:lnTo>
                    <a:pt x="13973" y="9759"/>
                  </a:lnTo>
                  <a:lnTo>
                    <a:pt x="13973" y="9735"/>
                  </a:lnTo>
                  <a:cubicBezTo>
                    <a:pt x="15839" y="9261"/>
                    <a:pt x="23079" y="8567"/>
                    <a:pt x="23079" y="8567"/>
                  </a:cubicBezTo>
                  <a:lnTo>
                    <a:pt x="24455" y="407"/>
                  </a:lnTo>
                  <a:lnTo>
                    <a:pt x="24523" y="4"/>
                  </a:lnTo>
                  <a:cubicBezTo>
                    <a:pt x="24381" y="3"/>
                    <a:pt x="24240" y="2"/>
                    <a:pt x="24100" y="2"/>
                  </a:cubicBezTo>
                  <a:cubicBezTo>
                    <a:pt x="23960" y="2"/>
                    <a:pt x="23823" y="3"/>
                    <a:pt x="23687" y="4"/>
                  </a:cubicBezTo>
                  <a:cubicBezTo>
                    <a:pt x="16722" y="47"/>
                    <a:pt x="13883" y="1588"/>
                    <a:pt x="13883" y="1588"/>
                  </a:cubicBezTo>
                  <a:lnTo>
                    <a:pt x="10638" y="1588"/>
                  </a:lnTo>
                  <a:cubicBezTo>
                    <a:pt x="10638" y="1588"/>
                    <a:pt x="7717" y="1"/>
                    <a:pt x="526"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6" name="Google Shape;1706;p52"/>
            <p:cNvSpPr/>
            <p:nvPr/>
          </p:nvSpPr>
          <p:spPr>
            <a:xfrm>
              <a:off x="4346750" y="5598150"/>
              <a:ext cx="613075" cy="243975"/>
            </a:xfrm>
            <a:custGeom>
              <a:avLst/>
              <a:gdLst/>
              <a:ahLst/>
              <a:cxnLst/>
              <a:rect l="l" t="t" r="r" b="b"/>
              <a:pathLst>
                <a:path w="24523" h="9759" extrusionOk="0">
                  <a:moveTo>
                    <a:pt x="361" y="0"/>
                  </a:moveTo>
                  <a:cubicBezTo>
                    <a:pt x="242" y="0"/>
                    <a:pt x="121" y="0"/>
                    <a:pt x="1" y="3"/>
                  </a:cubicBezTo>
                  <a:lnTo>
                    <a:pt x="1442" y="8566"/>
                  </a:lnTo>
                  <a:cubicBezTo>
                    <a:pt x="1442" y="8566"/>
                    <a:pt x="8925" y="9282"/>
                    <a:pt x="10638" y="9758"/>
                  </a:cubicBezTo>
                  <a:lnTo>
                    <a:pt x="13974" y="9758"/>
                  </a:lnTo>
                  <a:lnTo>
                    <a:pt x="13974" y="9734"/>
                  </a:lnTo>
                  <a:cubicBezTo>
                    <a:pt x="15839" y="9260"/>
                    <a:pt x="23080" y="8566"/>
                    <a:pt x="23080" y="8566"/>
                  </a:cubicBezTo>
                  <a:lnTo>
                    <a:pt x="24523" y="3"/>
                  </a:lnTo>
                  <a:lnTo>
                    <a:pt x="24523" y="2"/>
                  </a:lnTo>
                  <a:cubicBezTo>
                    <a:pt x="24381" y="1"/>
                    <a:pt x="24240" y="1"/>
                    <a:pt x="24100" y="1"/>
                  </a:cubicBezTo>
                  <a:cubicBezTo>
                    <a:pt x="23960" y="1"/>
                    <a:pt x="23823" y="1"/>
                    <a:pt x="23687" y="2"/>
                  </a:cubicBezTo>
                  <a:lnTo>
                    <a:pt x="23263" y="2960"/>
                  </a:lnTo>
                  <a:cubicBezTo>
                    <a:pt x="23263" y="2960"/>
                    <a:pt x="20240" y="3885"/>
                    <a:pt x="19945" y="4138"/>
                  </a:cubicBezTo>
                  <a:cubicBezTo>
                    <a:pt x="19653" y="4389"/>
                    <a:pt x="20240" y="4936"/>
                    <a:pt x="20240" y="4936"/>
                  </a:cubicBezTo>
                  <a:cubicBezTo>
                    <a:pt x="19189" y="5397"/>
                    <a:pt x="20701" y="6153"/>
                    <a:pt x="20701" y="6153"/>
                  </a:cubicBezTo>
                  <a:cubicBezTo>
                    <a:pt x="20870" y="6952"/>
                    <a:pt x="22464" y="7330"/>
                    <a:pt x="22464" y="7330"/>
                  </a:cubicBezTo>
                  <a:lnTo>
                    <a:pt x="22550" y="8295"/>
                  </a:lnTo>
                  <a:lnTo>
                    <a:pt x="13898" y="9008"/>
                  </a:lnTo>
                  <a:lnTo>
                    <a:pt x="13816" y="1995"/>
                  </a:lnTo>
                  <a:lnTo>
                    <a:pt x="13311" y="9177"/>
                  </a:lnTo>
                  <a:lnTo>
                    <a:pt x="11464" y="9133"/>
                  </a:lnTo>
                  <a:lnTo>
                    <a:pt x="10583" y="2079"/>
                  </a:lnTo>
                  <a:lnTo>
                    <a:pt x="10708" y="9428"/>
                  </a:lnTo>
                  <a:lnTo>
                    <a:pt x="2394" y="8169"/>
                  </a:lnTo>
                  <a:cubicBezTo>
                    <a:pt x="2394" y="8169"/>
                    <a:pt x="2394" y="7244"/>
                    <a:pt x="2772" y="7160"/>
                  </a:cubicBezTo>
                  <a:cubicBezTo>
                    <a:pt x="3150" y="7078"/>
                    <a:pt x="3821" y="6027"/>
                    <a:pt x="3821" y="6027"/>
                  </a:cubicBezTo>
                  <a:cubicBezTo>
                    <a:pt x="3821" y="6027"/>
                    <a:pt x="4577" y="5984"/>
                    <a:pt x="4619" y="5649"/>
                  </a:cubicBezTo>
                  <a:cubicBezTo>
                    <a:pt x="4662" y="5314"/>
                    <a:pt x="4032" y="4767"/>
                    <a:pt x="4032" y="4767"/>
                  </a:cubicBezTo>
                  <a:cubicBezTo>
                    <a:pt x="4032" y="4767"/>
                    <a:pt x="4997" y="4767"/>
                    <a:pt x="4702" y="4263"/>
                  </a:cubicBezTo>
                  <a:cubicBezTo>
                    <a:pt x="4410" y="3760"/>
                    <a:pt x="1260" y="3298"/>
                    <a:pt x="1260" y="3298"/>
                  </a:cubicBezTo>
                  <a:lnTo>
                    <a:pt x="361" y="0"/>
                  </a:ln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7" name="Google Shape;1707;p52"/>
            <p:cNvSpPr/>
            <p:nvPr/>
          </p:nvSpPr>
          <p:spPr>
            <a:xfrm>
              <a:off x="4346750" y="5598125"/>
              <a:ext cx="613075" cy="49925"/>
            </a:xfrm>
            <a:custGeom>
              <a:avLst/>
              <a:gdLst/>
              <a:ahLst/>
              <a:cxnLst/>
              <a:rect l="l" t="t" r="r" b="b"/>
              <a:pathLst>
                <a:path w="24523" h="1997" extrusionOk="0">
                  <a:moveTo>
                    <a:pt x="526" y="1"/>
                  </a:moveTo>
                  <a:cubicBezTo>
                    <a:pt x="471" y="1"/>
                    <a:pt x="416" y="1"/>
                    <a:pt x="361" y="1"/>
                  </a:cubicBezTo>
                  <a:cubicBezTo>
                    <a:pt x="242" y="1"/>
                    <a:pt x="122" y="1"/>
                    <a:pt x="1" y="3"/>
                  </a:cubicBezTo>
                  <a:lnTo>
                    <a:pt x="87" y="518"/>
                  </a:lnTo>
                  <a:cubicBezTo>
                    <a:pt x="1955" y="522"/>
                    <a:pt x="6455" y="674"/>
                    <a:pt x="10330" y="1871"/>
                  </a:cubicBezTo>
                  <a:lnTo>
                    <a:pt x="13816" y="1996"/>
                  </a:lnTo>
                  <a:cubicBezTo>
                    <a:pt x="13816" y="1996"/>
                    <a:pt x="19028" y="518"/>
                    <a:pt x="24455" y="407"/>
                  </a:cubicBezTo>
                  <a:lnTo>
                    <a:pt x="24523" y="4"/>
                  </a:lnTo>
                  <a:lnTo>
                    <a:pt x="24523" y="3"/>
                  </a:lnTo>
                  <a:cubicBezTo>
                    <a:pt x="24381" y="2"/>
                    <a:pt x="24240" y="2"/>
                    <a:pt x="24100" y="2"/>
                  </a:cubicBezTo>
                  <a:cubicBezTo>
                    <a:pt x="23960" y="2"/>
                    <a:pt x="23823" y="2"/>
                    <a:pt x="23687" y="3"/>
                  </a:cubicBezTo>
                  <a:cubicBezTo>
                    <a:pt x="16722" y="47"/>
                    <a:pt x="13883" y="1588"/>
                    <a:pt x="13883" y="1588"/>
                  </a:cubicBezTo>
                  <a:lnTo>
                    <a:pt x="10638" y="1588"/>
                  </a:lnTo>
                  <a:cubicBezTo>
                    <a:pt x="10638" y="1588"/>
                    <a:pt x="7717" y="1"/>
                    <a:pt x="526" y="1"/>
                  </a:cubicBezTo>
                  <a:close/>
                </a:path>
              </a:pathLst>
            </a:custGeom>
            <a:solidFill>
              <a:srgbClr val="FFFFFF">
                <a:alpha val="46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8" name="Google Shape;1708;p52"/>
            <p:cNvSpPr/>
            <p:nvPr/>
          </p:nvSpPr>
          <p:spPr>
            <a:xfrm>
              <a:off x="4322500" y="5664225"/>
              <a:ext cx="136100" cy="112600"/>
            </a:xfrm>
            <a:custGeom>
              <a:avLst/>
              <a:gdLst/>
              <a:ahLst/>
              <a:cxnLst/>
              <a:rect l="l" t="t" r="r" b="b"/>
              <a:pathLst>
                <a:path w="5444" h="4504" extrusionOk="0">
                  <a:moveTo>
                    <a:pt x="1445" y="1"/>
                  </a:moveTo>
                  <a:cubicBezTo>
                    <a:pt x="1445" y="1"/>
                    <a:pt x="759" y="419"/>
                    <a:pt x="376" y="1051"/>
                  </a:cubicBezTo>
                  <a:cubicBezTo>
                    <a:pt x="255" y="1250"/>
                    <a:pt x="162" y="1469"/>
                    <a:pt x="132" y="1704"/>
                  </a:cubicBezTo>
                  <a:cubicBezTo>
                    <a:pt x="0" y="2686"/>
                    <a:pt x="132" y="3931"/>
                    <a:pt x="985" y="4326"/>
                  </a:cubicBezTo>
                  <a:cubicBezTo>
                    <a:pt x="1257" y="4452"/>
                    <a:pt x="1635" y="4504"/>
                    <a:pt x="2031" y="4504"/>
                  </a:cubicBezTo>
                  <a:cubicBezTo>
                    <a:pt x="2875" y="4504"/>
                    <a:pt x="3800" y="4266"/>
                    <a:pt x="3934" y="3997"/>
                  </a:cubicBezTo>
                  <a:cubicBezTo>
                    <a:pt x="3934" y="3997"/>
                    <a:pt x="4526" y="3800"/>
                    <a:pt x="4526" y="3210"/>
                  </a:cubicBezTo>
                  <a:cubicBezTo>
                    <a:pt x="4526" y="3210"/>
                    <a:pt x="5312" y="3144"/>
                    <a:pt x="5378" y="2818"/>
                  </a:cubicBezTo>
                  <a:cubicBezTo>
                    <a:pt x="5385" y="2785"/>
                    <a:pt x="5378" y="2750"/>
                    <a:pt x="5358" y="2716"/>
                  </a:cubicBezTo>
                  <a:cubicBezTo>
                    <a:pt x="5186" y="2427"/>
                    <a:pt x="4130" y="2163"/>
                    <a:pt x="4130" y="2163"/>
                  </a:cubicBezTo>
                  <a:cubicBezTo>
                    <a:pt x="4130" y="2163"/>
                    <a:pt x="5312" y="2032"/>
                    <a:pt x="5378" y="1769"/>
                  </a:cubicBezTo>
                  <a:cubicBezTo>
                    <a:pt x="5443" y="1507"/>
                    <a:pt x="1968" y="918"/>
                    <a:pt x="1968" y="918"/>
                  </a:cubicBezTo>
                  <a:lnTo>
                    <a:pt x="1445" y="1"/>
                  </a:lnTo>
                  <a:close/>
                </a:path>
              </a:pathLst>
            </a:custGeom>
            <a:solidFill>
              <a:srgbClr val="EBB7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09" name="Google Shape;1709;p52"/>
            <p:cNvSpPr/>
            <p:nvPr/>
          </p:nvSpPr>
          <p:spPr>
            <a:xfrm>
              <a:off x="4322500" y="5690500"/>
              <a:ext cx="134650" cy="86325"/>
            </a:xfrm>
            <a:custGeom>
              <a:avLst/>
              <a:gdLst/>
              <a:ahLst/>
              <a:cxnLst/>
              <a:rect l="l" t="t" r="r" b="b"/>
              <a:pathLst>
                <a:path w="5386" h="3453" extrusionOk="0">
                  <a:moveTo>
                    <a:pt x="376" y="0"/>
                  </a:moveTo>
                  <a:lnTo>
                    <a:pt x="376" y="0"/>
                  </a:lnTo>
                  <a:cubicBezTo>
                    <a:pt x="255" y="199"/>
                    <a:pt x="162" y="418"/>
                    <a:pt x="132" y="653"/>
                  </a:cubicBezTo>
                  <a:cubicBezTo>
                    <a:pt x="0" y="1635"/>
                    <a:pt x="132" y="2880"/>
                    <a:pt x="985" y="3275"/>
                  </a:cubicBezTo>
                  <a:cubicBezTo>
                    <a:pt x="1257" y="3401"/>
                    <a:pt x="1635" y="3453"/>
                    <a:pt x="2031" y="3453"/>
                  </a:cubicBezTo>
                  <a:cubicBezTo>
                    <a:pt x="2875" y="3453"/>
                    <a:pt x="3800" y="3215"/>
                    <a:pt x="3934" y="2946"/>
                  </a:cubicBezTo>
                  <a:cubicBezTo>
                    <a:pt x="3934" y="2946"/>
                    <a:pt x="4526" y="2749"/>
                    <a:pt x="4526" y="2159"/>
                  </a:cubicBezTo>
                  <a:cubicBezTo>
                    <a:pt x="4526" y="2159"/>
                    <a:pt x="5312" y="2093"/>
                    <a:pt x="5378" y="1767"/>
                  </a:cubicBezTo>
                  <a:cubicBezTo>
                    <a:pt x="5385" y="1733"/>
                    <a:pt x="5378" y="1699"/>
                    <a:pt x="5358" y="1665"/>
                  </a:cubicBezTo>
                  <a:cubicBezTo>
                    <a:pt x="5117" y="1982"/>
                    <a:pt x="4272" y="2055"/>
                    <a:pt x="3549" y="2055"/>
                  </a:cubicBezTo>
                  <a:cubicBezTo>
                    <a:pt x="3051" y="2055"/>
                    <a:pt x="2610" y="2020"/>
                    <a:pt x="2463" y="2008"/>
                  </a:cubicBezTo>
                  <a:lnTo>
                    <a:pt x="2463" y="2008"/>
                  </a:lnTo>
                  <a:lnTo>
                    <a:pt x="4393" y="2238"/>
                  </a:lnTo>
                  <a:cubicBezTo>
                    <a:pt x="4126" y="2933"/>
                    <a:pt x="2266" y="2759"/>
                    <a:pt x="2329" y="2821"/>
                  </a:cubicBezTo>
                  <a:cubicBezTo>
                    <a:pt x="2392" y="2885"/>
                    <a:pt x="3810" y="2933"/>
                    <a:pt x="3810" y="2933"/>
                  </a:cubicBezTo>
                  <a:cubicBezTo>
                    <a:pt x="3810" y="2933"/>
                    <a:pt x="3171" y="3176"/>
                    <a:pt x="2208" y="3176"/>
                  </a:cubicBezTo>
                  <a:cubicBezTo>
                    <a:pt x="2000" y="3176"/>
                    <a:pt x="1777" y="3165"/>
                    <a:pt x="1542" y="3137"/>
                  </a:cubicBezTo>
                  <a:cubicBezTo>
                    <a:pt x="271" y="2984"/>
                    <a:pt x="366" y="215"/>
                    <a:pt x="376" y="0"/>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0" name="Google Shape;1710;p52"/>
            <p:cNvSpPr/>
            <p:nvPr/>
          </p:nvSpPr>
          <p:spPr>
            <a:xfrm>
              <a:off x="4326775" y="5664850"/>
              <a:ext cx="30500" cy="33625"/>
            </a:xfrm>
            <a:custGeom>
              <a:avLst/>
              <a:gdLst/>
              <a:ahLst/>
              <a:cxnLst/>
              <a:rect l="l" t="t" r="r" b="b"/>
              <a:pathLst>
                <a:path w="1220" h="1345" extrusionOk="0">
                  <a:moveTo>
                    <a:pt x="1219" y="0"/>
                  </a:moveTo>
                  <a:lnTo>
                    <a:pt x="1219" y="0"/>
                  </a:lnTo>
                  <a:cubicBezTo>
                    <a:pt x="1060" y="34"/>
                    <a:pt x="916" y="106"/>
                    <a:pt x="781" y="190"/>
                  </a:cubicBezTo>
                  <a:cubicBezTo>
                    <a:pt x="647" y="275"/>
                    <a:pt x="525" y="379"/>
                    <a:pt x="414" y="494"/>
                  </a:cubicBezTo>
                  <a:cubicBezTo>
                    <a:pt x="199" y="725"/>
                    <a:pt x="26" y="1019"/>
                    <a:pt x="1" y="1344"/>
                  </a:cubicBezTo>
                  <a:lnTo>
                    <a:pt x="300" y="993"/>
                  </a:lnTo>
                  <a:cubicBezTo>
                    <a:pt x="400" y="883"/>
                    <a:pt x="494" y="770"/>
                    <a:pt x="598" y="666"/>
                  </a:cubicBezTo>
                  <a:cubicBezTo>
                    <a:pt x="799" y="448"/>
                    <a:pt x="1010" y="243"/>
                    <a:pt x="1219"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1" name="Google Shape;1711;p52"/>
            <p:cNvSpPr/>
            <p:nvPr/>
          </p:nvSpPr>
          <p:spPr>
            <a:xfrm>
              <a:off x="4847900" y="5664225"/>
              <a:ext cx="136000" cy="112600"/>
            </a:xfrm>
            <a:custGeom>
              <a:avLst/>
              <a:gdLst/>
              <a:ahLst/>
              <a:cxnLst/>
              <a:rect l="l" t="t" r="r" b="b"/>
              <a:pathLst>
                <a:path w="5440" h="4504" extrusionOk="0">
                  <a:moveTo>
                    <a:pt x="3998" y="1"/>
                  </a:moveTo>
                  <a:lnTo>
                    <a:pt x="3472" y="918"/>
                  </a:lnTo>
                  <a:cubicBezTo>
                    <a:pt x="3472" y="918"/>
                    <a:pt x="0" y="1507"/>
                    <a:pt x="66" y="1769"/>
                  </a:cubicBezTo>
                  <a:cubicBezTo>
                    <a:pt x="132" y="2030"/>
                    <a:pt x="1310" y="2162"/>
                    <a:pt x="1310" y="2162"/>
                  </a:cubicBezTo>
                  <a:cubicBezTo>
                    <a:pt x="1310" y="2162"/>
                    <a:pt x="272" y="2422"/>
                    <a:pt x="90" y="2709"/>
                  </a:cubicBezTo>
                  <a:lnTo>
                    <a:pt x="90" y="2711"/>
                  </a:lnTo>
                  <a:cubicBezTo>
                    <a:pt x="68" y="2746"/>
                    <a:pt x="58" y="2782"/>
                    <a:pt x="66" y="2818"/>
                  </a:cubicBezTo>
                  <a:cubicBezTo>
                    <a:pt x="132" y="3145"/>
                    <a:pt x="917" y="3210"/>
                    <a:pt x="917" y="3210"/>
                  </a:cubicBezTo>
                  <a:cubicBezTo>
                    <a:pt x="917" y="3800"/>
                    <a:pt x="1507" y="3997"/>
                    <a:pt x="1507" y="3997"/>
                  </a:cubicBezTo>
                  <a:cubicBezTo>
                    <a:pt x="1641" y="4266"/>
                    <a:pt x="2565" y="4504"/>
                    <a:pt x="3410" y="4504"/>
                  </a:cubicBezTo>
                  <a:cubicBezTo>
                    <a:pt x="3806" y="4504"/>
                    <a:pt x="4185" y="4452"/>
                    <a:pt x="4457" y="4326"/>
                  </a:cubicBezTo>
                  <a:cubicBezTo>
                    <a:pt x="5308" y="3930"/>
                    <a:pt x="5440" y="2686"/>
                    <a:pt x="5308" y="1704"/>
                  </a:cubicBezTo>
                  <a:cubicBezTo>
                    <a:pt x="5278" y="1477"/>
                    <a:pt x="5193" y="1262"/>
                    <a:pt x="5077" y="1071"/>
                  </a:cubicBezTo>
                  <a:cubicBezTo>
                    <a:pt x="4696" y="426"/>
                    <a:pt x="3998" y="1"/>
                    <a:pt x="3998" y="1"/>
                  </a:cubicBezTo>
                  <a:close/>
                </a:path>
              </a:pathLst>
            </a:custGeom>
            <a:solidFill>
              <a:srgbClr val="EBB7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2" name="Google Shape;1712;p52"/>
            <p:cNvSpPr/>
            <p:nvPr/>
          </p:nvSpPr>
          <p:spPr>
            <a:xfrm>
              <a:off x="4849350" y="5691000"/>
              <a:ext cx="134550" cy="85825"/>
            </a:xfrm>
            <a:custGeom>
              <a:avLst/>
              <a:gdLst/>
              <a:ahLst/>
              <a:cxnLst/>
              <a:rect l="l" t="t" r="r" b="b"/>
              <a:pathLst>
                <a:path w="5382" h="3433" extrusionOk="0">
                  <a:moveTo>
                    <a:pt x="5018" y="0"/>
                  </a:moveTo>
                  <a:cubicBezTo>
                    <a:pt x="5031" y="332"/>
                    <a:pt x="5092" y="2968"/>
                    <a:pt x="3852" y="3117"/>
                  </a:cubicBezTo>
                  <a:cubicBezTo>
                    <a:pt x="3618" y="3145"/>
                    <a:pt x="3396" y="3156"/>
                    <a:pt x="3189" y="3156"/>
                  </a:cubicBezTo>
                  <a:cubicBezTo>
                    <a:pt x="2225" y="3156"/>
                    <a:pt x="1584" y="2910"/>
                    <a:pt x="1584" y="2910"/>
                  </a:cubicBezTo>
                  <a:cubicBezTo>
                    <a:pt x="1584" y="2910"/>
                    <a:pt x="3001" y="2865"/>
                    <a:pt x="3064" y="2801"/>
                  </a:cubicBezTo>
                  <a:cubicBezTo>
                    <a:pt x="3126" y="2739"/>
                    <a:pt x="1270" y="2910"/>
                    <a:pt x="1003" y="2218"/>
                  </a:cubicBezTo>
                  <a:lnTo>
                    <a:pt x="2933" y="1988"/>
                  </a:lnTo>
                  <a:lnTo>
                    <a:pt x="2933" y="1988"/>
                  </a:lnTo>
                  <a:cubicBezTo>
                    <a:pt x="2785" y="2000"/>
                    <a:pt x="2342" y="2035"/>
                    <a:pt x="1843" y="2035"/>
                  </a:cubicBezTo>
                  <a:cubicBezTo>
                    <a:pt x="1115" y="2035"/>
                    <a:pt x="266" y="1962"/>
                    <a:pt x="32" y="1640"/>
                  </a:cubicBezTo>
                  <a:cubicBezTo>
                    <a:pt x="10" y="1675"/>
                    <a:pt x="0" y="1711"/>
                    <a:pt x="8" y="1747"/>
                  </a:cubicBezTo>
                  <a:cubicBezTo>
                    <a:pt x="74" y="2074"/>
                    <a:pt x="859" y="2139"/>
                    <a:pt x="859" y="2139"/>
                  </a:cubicBezTo>
                  <a:cubicBezTo>
                    <a:pt x="859" y="2729"/>
                    <a:pt x="1449" y="2926"/>
                    <a:pt x="1449" y="2926"/>
                  </a:cubicBezTo>
                  <a:cubicBezTo>
                    <a:pt x="1583" y="3195"/>
                    <a:pt x="2507" y="3433"/>
                    <a:pt x="3352" y="3433"/>
                  </a:cubicBezTo>
                  <a:cubicBezTo>
                    <a:pt x="3748" y="3433"/>
                    <a:pt x="4127" y="3381"/>
                    <a:pt x="4399" y="3255"/>
                  </a:cubicBezTo>
                  <a:cubicBezTo>
                    <a:pt x="5250" y="2859"/>
                    <a:pt x="5382" y="1615"/>
                    <a:pt x="5250" y="633"/>
                  </a:cubicBezTo>
                  <a:cubicBezTo>
                    <a:pt x="5220" y="406"/>
                    <a:pt x="5135" y="191"/>
                    <a:pt x="5018" y="0"/>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3" name="Google Shape;1713;p52"/>
            <p:cNvSpPr/>
            <p:nvPr/>
          </p:nvSpPr>
          <p:spPr>
            <a:xfrm>
              <a:off x="4952475" y="5660650"/>
              <a:ext cx="25600" cy="35700"/>
            </a:xfrm>
            <a:custGeom>
              <a:avLst/>
              <a:gdLst/>
              <a:ahLst/>
              <a:cxnLst/>
              <a:rect l="l" t="t" r="r" b="b"/>
              <a:pathLst>
                <a:path w="1024" h="1428" extrusionOk="0">
                  <a:moveTo>
                    <a:pt x="0" y="0"/>
                  </a:moveTo>
                  <a:lnTo>
                    <a:pt x="0" y="0"/>
                  </a:lnTo>
                  <a:cubicBezTo>
                    <a:pt x="154" y="269"/>
                    <a:pt x="332" y="493"/>
                    <a:pt x="503" y="723"/>
                  </a:cubicBezTo>
                  <a:cubicBezTo>
                    <a:pt x="677" y="952"/>
                    <a:pt x="839" y="1169"/>
                    <a:pt x="1008" y="1428"/>
                  </a:cubicBezTo>
                  <a:cubicBezTo>
                    <a:pt x="1023" y="1272"/>
                    <a:pt x="987" y="1115"/>
                    <a:pt x="931" y="971"/>
                  </a:cubicBezTo>
                  <a:cubicBezTo>
                    <a:pt x="875" y="825"/>
                    <a:pt x="793" y="694"/>
                    <a:pt x="703" y="570"/>
                  </a:cubicBezTo>
                  <a:cubicBezTo>
                    <a:pt x="610" y="450"/>
                    <a:pt x="506" y="338"/>
                    <a:pt x="388" y="241"/>
                  </a:cubicBezTo>
                  <a:cubicBezTo>
                    <a:pt x="273" y="145"/>
                    <a:pt x="146" y="58"/>
                    <a:pt x="0" y="0"/>
                  </a:cubicBezTo>
                  <a:close/>
                </a:path>
              </a:pathLst>
            </a:custGeom>
            <a:solidFill>
              <a:srgbClr val="EBB7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4" name="Google Shape;1714;p52"/>
            <p:cNvSpPr/>
            <p:nvPr/>
          </p:nvSpPr>
          <p:spPr>
            <a:xfrm>
              <a:off x="4226350" y="4706050"/>
              <a:ext cx="848350" cy="623775"/>
            </a:xfrm>
            <a:custGeom>
              <a:avLst/>
              <a:gdLst/>
              <a:ahLst/>
              <a:cxnLst/>
              <a:rect l="l" t="t" r="r" b="b"/>
              <a:pathLst>
                <a:path w="33934" h="24951" extrusionOk="0">
                  <a:moveTo>
                    <a:pt x="16966" y="1"/>
                  </a:moveTo>
                  <a:cubicBezTo>
                    <a:pt x="16574" y="1"/>
                    <a:pt x="6192" y="63"/>
                    <a:pt x="4976" y="6623"/>
                  </a:cubicBezTo>
                  <a:cubicBezTo>
                    <a:pt x="4722" y="7993"/>
                    <a:pt x="4576" y="9557"/>
                    <a:pt x="4604" y="11181"/>
                  </a:cubicBezTo>
                  <a:cubicBezTo>
                    <a:pt x="4201" y="10863"/>
                    <a:pt x="3700" y="10623"/>
                    <a:pt x="3108" y="10623"/>
                  </a:cubicBezTo>
                  <a:cubicBezTo>
                    <a:pt x="2834" y="10623"/>
                    <a:pt x="2540" y="10674"/>
                    <a:pt x="2227" y="10793"/>
                  </a:cubicBezTo>
                  <a:cubicBezTo>
                    <a:pt x="0" y="11635"/>
                    <a:pt x="478" y="18393"/>
                    <a:pt x="5741" y="18393"/>
                  </a:cubicBezTo>
                  <a:cubicBezTo>
                    <a:pt x="5861" y="18393"/>
                    <a:pt x="5985" y="18389"/>
                    <a:pt x="6111" y="18382"/>
                  </a:cubicBezTo>
                  <a:cubicBezTo>
                    <a:pt x="7781" y="21984"/>
                    <a:pt x="11028" y="24785"/>
                    <a:pt x="16782" y="24944"/>
                  </a:cubicBezTo>
                  <a:cubicBezTo>
                    <a:pt x="16928" y="24948"/>
                    <a:pt x="17072" y="24950"/>
                    <a:pt x="17215" y="24950"/>
                  </a:cubicBezTo>
                  <a:cubicBezTo>
                    <a:pt x="22645" y="24950"/>
                    <a:pt x="25904" y="22058"/>
                    <a:pt x="27625" y="18367"/>
                  </a:cubicBezTo>
                  <a:cubicBezTo>
                    <a:pt x="27820" y="18384"/>
                    <a:pt x="28010" y="18392"/>
                    <a:pt x="28194" y="18392"/>
                  </a:cubicBezTo>
                  <a:cubicBezTo>
                    <a:pt x="33455" y="18392"/>
                    <a:pt x="33934" y="11635"/>
                    <a:pt x="31708" y="10793"/>
                  </a:cubicBezTo>
                  <a:cubicBezTo>
                    <a:pt x="31394" y="10675"/>
                    <a:pt x="31100" y="10623"/>
                    <a:pt x="30826" y="10623"/>
                  </a:cubicBezTo>
                  <a:cubicBezTo>
                    <a:pt x="30168" y="10623"/>
                    <a:pt x="29625" y="10918"/>
                    <a:pt x="29201" y="11289"/>
                  </a:cubicBezTo>
                  <a:cubicBezTo>
                    <a:pt x="29248" y="9478"/>
                    <a:pt x="29043" y="7766"/>
                    <a:pt x="28652" y="6365"/>
                  </a:cubicBezTo>
                  <a:cubicBezTo>
                    <a:pt x="26891" y="65"/>
                    <a:pt x="16977" y="1"/>
                    <a:pt x="16977" y="1"/>
                  </a:cubicBezTo>
                  <a:cubicBezTo>
                    <a:pt x="16977" y="1"/>
                    <a:pt x="16974" y="1"/>
                    <a:pt x="16966" y="1"/>
                  </a:cubicBezTo>
                  <a:close/>
                </a:path>
              </a:pathLst>
            </a:custGeom>
            <a:solidFill>
              <a:srgbClr val="EBB76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5" name="Google Shape;1715;p52"/>
            <p:cNvSpPr/>
            <p:nvPr/>
          </p:nvSpPr>
          <p:spPr>
            <a:xfrm>
              <a:off x="4247700" y="5034775"/>
              <a:ext cx="805625" cy="295025"/>
            </a:xfrm>
            <a:custGeom>
              <a:avLst/>
              <a:gdLst/>
              <a:ahLst/>
              <a:cxnLst/>
              <a:rect l="l" t="t" r="r" b="b"/>
              <a:pathLst>
                <a:path w="32225" h="11801" extrusionOk="0">
                  <a:moveTo>
                    <a:pt x="122" y="1"/>
                  </a:moveTo>
                  <a:lnTo>
                    <a:pt x="122" y="1"/>
                  </a:lnTo>
                  <a:cubicBezTo>
                    <a:pt x="1" y="2251"/>
                    <a:pt x="1383" y="5245"/>
                    <a:pt x="4887" y="5245"/>
                  </a:cubicBezTo>
                  <a:cubicBezTo>
                    <a:pt x="5008" y="5245"/>
                    <a:pt x="5132" y="5242"/>
                    <a:pt x="5258" y="5234"/>
                  </a:cubicBezTo>
                  <a:cubicBezTo>
                    <a:pt x="6928" y="8834"/>
                    <a:pt x="10173" y="11636"/>
                    <a:pt x="15928" y="11794"/>
                  </a:cubicBezTo>
                  <a:cubicBezTo>
                    <a:pt x="16075" y="11798"/>
                    <a:pt x="16220" y="11800"/>
                    <a:pt x="16364" y="11800"/>
                  </a:cubicBezTo>
                  <a:cubicBezTo>
                    <a:pt x="21791" y="11800"/>
                    <a:pt x="25049" y="8907"/>
                    <a:pt x="26772" y="5219"/>
                  </a:cubicBezTo>
                  <a:cubicBezTo>
                    <a:pt x="26967" y="5236"/>
                    <a:pt x="27155" y="5244"/>
                    <a:pt x="27338" y="5244"/>
                  </a:cubicBezTo>
                  <a:cubicBezTo>
                    <a:pt x="30840" y="5244"/>
                    <a:pt x="32225" y="2249"/>
                    <a:pt x="32103" y="1"/>
                  </a:cubicBezTo>
                  <a:lnTo>
                    <a:pt x="32103" y="1"/>
                  </a:lnTo>
                  <a:cubicBezTo>
                    <a:pt x="31998" y="2161"/>
                    <a:pt x="30569" y="4707"/>
                    <a:pt x="27338" y="4707"/>
                  </a:cubicBezTo>
                  <a:cubicBezTo>
                    <a:pt x="27155" y="4707"/>
                    <a:pt x="26966" y="4699"/>
                    <a:pt x="26772" y="4682"/>
                  </a:cubicBezTo>
                  <a:cubicBezTo>
                    <a:pt x="25048" y="8375"/>
                    <a:pt x="21788" y="11266"/>
                    <a:pt x="16356" y="11266"/>
                  </a:cubicBezTo>
                  <a:cubicBezTo>
                    <a:pt x="16214" y="11266"/>
                    <a:pt x="16072" y="11265"/>
                    <a:pt x="15928" y="11261"/>
                  </a:cubicBezTo>
                  <a:cubicBezTo>
                    <a:pt x="10173" y="11102"/>
                    <a:pt x="6928" y="8300"/>
                    <a:pt x="5258" y="4697"/>
                  </a:cubicBezTo>
                  <a:cubicBezTo>
                    <a:pt x="5132" y="4705"/>
                    <a:pt x="5009" y="4708"/>
                    <a:pt x="4889" y="4708"/>
                  </a:cubicBezTo>
                  <a:cubicBezTo>
                    <a:pt x="1657" y="4708"/>
                    <a:pt x="227" y="2162"/>
                    <a:pt x="122"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6" name="Google Shape;1716;p52"/>
            <p:cNvSpPr/>
            <p:nvPr/>
          </p:nvSpPr>
          <p:spPr>
            <a:xfrm>
              <a:off x="4391525" y="4881225"/>
              <a:ext cx="341550" cy="153975"/>
            </a:xfrm>
            <a:custGeom>
              <a:avLst/>
              <a:gdLst/>
              <a:ahLst/>
              <a:cxnLst/>
              <a:rect l="l" t="t" r="r" b="b"/>
              <a:pathLst>
                <a:path w="13662" h="6159" extrusionOk="0">
                  <a:moveTo>
                    <a:pt x="10555" y="1"/>
                  </a:moveTo>
                  <a:cubicBezTo>
                    <a:pt x="10165" y="1106"/>
                    <a:pt x="9230" y="2842"/>
                    <a:pt x="7154" y="3127"/>
                  </a:cubicBezTo>
                  <a:cubicBezTo>
                    <a:pt x="7154" y="3127"/>
                    <a:pt x="7280" y="2991"/>
                    <a:pt x="7483" y="2772"/>
                  </a:cubicBezTo>
                  <a:lnTo>
                    <a:pt x="7483" y="2772"/>
                  </a:lnTo>
                  <a:cubicBezTo>
                    <a:pt x="6973" y="3048"/>
                    <a:pt x="6329" y="3227"/>
                    <a:pt x="5518" y="3227"/>
                  </a:cubicBezTo>
                  <a:cubicBezTo>
                    <a:pt x="5146" y="3227"/>
                    <a:pt x="4740" y="3190"/>
                    <a:pt x="4294" y="3107"/>
                  </a:cubicBezTo>
                  <a:lnTo>
                    <a:pt x="5285" y="2462"/>
                  </a:lnTo>
                  <a:lnTo>
                    <a:pt x="275" y="2078"/>
                  </a:lnTo>
                  <a:cubicBezTo>
                    <a:pt x="126" y="3308"/>
                    <a:pt x="1" y="4792"/>
                    <a:pt x="31" y="6158"/>
                  </a:cubicBezTo>
                  <a:cubicBezTo>
                    <a:pt x="51" y="5026"/>
                    <a:pt x="158" y="3865"/>
                    <a:pt x="275" y="2868"/>
                  </a:cubicBezTo>
                  <a:lnTo>
                    <a:pt x="5285" y="3248"/>
                  </a:lnTo>
                  <a:lnTo>
                    <a:pt x="4294" y="3893"/>
                  </a:lnTo>
                  <a:cubicBezTo>
                    <a:pt x="4742" y="3977"/>
                    <a:pt x="5150" y="4015"/>
                    <a:pt x="5523" y="4015"/>
                  </a:cubicBezTo>
                  <a:cubicBezTo>
                    <a:pt x="6332" y="4015"/>
                    <a:pt x="6974" y="3836"/>
                    <a:pt x="7483" y="3558"/>
                  </a:cubicBezTo>
                  <a:lnTo>
                    <a:pt x="7483" y="3558"/>
                  </a:lnTo>
                  <a:cubicBezTo>
                    <a:pt x="7280" y="3779"/>
                    <a:pt x="7154" y="3913"/>
                    <a:pt x="7154" y="3913"/>
                  </a:cubicBezTo>
                  <a:cubicBezTo>
                    <a:pt x="9230" y="3631"/>
                    <a:pt x="10165" y="1895"/>
                    <a:pt x="10555" y="789"/>
                  </a:cubicBezTo>
                  <a:cubicBezTo>
                    <a:pt x="10588" y="1603"/>
                    <a:pt x="10926" y="3998"/>
                    <a:pt x="13662" y="4795"/>
                  </a:cubicBezTo>
                  <a:lnTo>
                    <a:pt x="12954" y="3819"/>
                  </a:lnTo>
                  <a:lnTo>
                    <a:pt x="12954" y="3819"/>
                  </a:lnTo>
                  <a:cubicBezTo>
                    <a:pt x="13065" y="3845"/>
                    <a:pt x="13181" y="3865"/>
                    <a:pt x="13302" y="3888"/>
                  </a:cubicBezTo>
                  <a:cubicBezTo>
                    <a:pt x="10895" y="2993"/>
                    <a:pt x="10586" y="777"/>
                    <a:pt x="10555"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7" name="Google Shape;1717;p52"/>
            <p:cNvSpPr/>
            <p:nvPr/>
          </p:nvSpPr>
          <p:spPr>
            <a:xfrm>
              <a:off x="4715350" y="4957050"/>
              <a:ext cx="193700" cy="77900"/>
            </a:xfrm>
            <a:custGeom>
              <a:avLst/>
              <a:gdLst/>
              <a:ahLst/>
              <a:cxnLst/>
              <a:rect l="l" t="t" r="r" b="b"/>
              <a:pathLst>
                <a:path w="7748" h="3116" extrusionOk="0">
                  <a:moveTo>
                    <a:pt x="1" y="0"/>
                  </a:moveTo>
                  <a:lnTo>
                    <a:pt x="653" y="900"/>
                  </a:lnTo>
                  <a:cubicBezTo>
                    <a:pt x="1423" y="1006"/>
                    <a:pt x="2312" y="1045"/>
                    <a:pt x="3201" y="1045"/>
                  </a:cubicBezTo>
                  <a:cubicBezTo>
                    <a:pt x="4966" y="1045"/>
                    <a:pt x="6735" y="891"/>
                    <a:pt x="7587" y="804"/>
                  </a:cubicBezTo>
                  <a:cubicBezTo>
                    <a:pt x="7660" y="1548"/>
                    <a:pt x="7714" y="2339"/>
                    <a:pt x="7728" y="3115"/>
                  </a:cubicBezTo>
                  <a:cubicBezTo>
                    <a:pt x="7748" y="2097"/>
                    <a:pt x="7686" y="1013"/>
                    <a:pt x="7587" y="18"/>
                  </a:cubicBezTo>
                  <a:cubicBezTo>
                    <a:pt x="6733" y="105"/>
                    <a:pt x="4965" y="259"/>
                    <a:pt x="3199" y="259"/>
                  </a:cubicBezTo>
                  <a:cubicBezTo>
                    <a:pt x="2047" y="259"/>
                    <a:pt x="896" y="193"/>
                    <a:pt x="1"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8" name="Google Shape;1718;p52"/>
            <p:cNvSpPr/>
            <p:nvPr/>
          </p:nvSpPr>
          <p:spPr>
            <a:xfrm>
              <a:off x="4433725" y="5107625"/>
              <a:ext cx="116550" cy="116550"/>
            </a:xfrm>
            <a:custGeom>
              <a:avLst/>
              <a:gdLst/>
              <a:ahLst/>
              <a:cxnLst/>
              <a:rect l="l" t="t" r="r" b="b"/>
              <a:pathLst>
                <a:path w="4662" h="4662" extrusionOk="0">
                  <a:moveTo>
                    <a:pt x="2331" y="0"/>
                  </a:moveTo>
                  <a:cubicBezTo>
                    <a:pt x="1044" y="0"/>
                    <a:pt x="0" y="1044"/>
                    <a:pt x="0" y="2331"/>
                  </a:cubicBezTo>
                  <a:cubicBezTo>
                    <a:pt x="0" y="3618"/>
                    <a:pt x="1044" y="4661"/>
                    <a:pt x="2331" y="4661"/>
                  </a:cubicBezTo>
                  <a:cubicBezTo>
                    <a:pt x="3619" y="4661"/>
                    <a:pt x="4662" y="3618"/>
                    <a:pt x="4662" y="2331"/>
                  </a:cubicBezTo>
                  <a:cubicBezTo>
                    <a:pt x="4662" y="1044"/>
                    <a:pt x="3619" y="0"/>
                    <a:pt x="2331" y="0"/>
                  </a:cubicBezTo>
                  <a:close/>
                </a:path>
              </a:pathLst>
            </a:custGeom>
            <a:solidFill>
              <a:srgbClr val="FF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19" name="Google Shape;1719;p52"/>
            <p:cNvSpPr/>
            <p:nvPr/>
          </p:nvSpPr>
          <p:spPr>
            <a:xfrm>
              <a:off x="4750775" y="5107625"/>
              <a:ext cx="116550" cy="116550"/>
            </a:xfrm>
            <a:custGeom>
              <a:avLst/>
              <a:gdLst/>
              <a:ahLst/>
              <a:cxnLst/>
              <a:rect l="l" t="t" r="r" b="b"/>
              <a:pathLst>
                <a:path w="4662" h="4662" extrusionOk="0">
                  <a:moveTo>
                    <a:pt x="2331" y="0"/>
                  </a:moveTo>
                  <a:cubicBezTo>
                    <a:pt x="1044" y="0"/>
                    <a:pt x="0" y="1044"/>
                    <a:pt x="0" y="2331"/>
                  </a:cubicBezTo>
                  <a:cubicBezTo>
                    <a:pt x="0" y="3618"/>
                    <a:pt x="1044" y="4661"/>
                    <a:pt x="2331" y="4661"/>
                  </a:cubicBezTo>
                  <a:cubicBezTo>
                    <a:pt x="3619" y="4661"/>
                    <a:pt x="4661" y="3618"/>
                    <a:pt x="4661" y="2331"/>
                  </a:cubicBezTo>
                  <a:cubicBezTo>
                    <a:pt x="4661" y="1044"/>
                    <a:pt x="3619" y="0"/>
                    <a:pt x="2331" y="0"/>
                  </a:cubicBezTo>
                  <a:close/>
                </a:path>
              </a:pathLst>
            </a:custGeom>
            <a:solidFill>
              <a:srgbClr val="FF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0" name="Google Shape;1720;p52"/>
            <p:cNvSpPr/>
            <p:nvPr/>
          </p:nvSpPr>
          <p:spPr>
            <a:xfrm>
              <a:off x="4702525" y="4970100"/>
              <a:ext cx="144400" cy="129175"/>
            </a:xfrm>
            <a:custGeom>
              <a:avLst/>
              <a:gdLst/>
              <a:ahLst/>
              <a:cxnLst/>
              <a:rect l="l" t="t" r="r" b="b"/>
              <a:pathLst>
                <a:path w="5776" h="5167" extrusionOk="0">
                  <a:moveTo>
                    <a:pt x="3192" y="1"/>
                  </a:moveTo>
                  <a:cubicBezTo>
                    <a:pt x="1766" y="1"/>
                    <a:pt x="0" y="1456"/>
                    <a:pt x="0" y="2882"/>
                  </a:cubicBezTo>
                  <a:cubicBezTo>
                    <a:pt x="0" y="4308"/>
                    <a:pt x="1766" y="5167"/>
                    <a:pt x="3192" y="5167"/>
                  </a:cubicBezTo>
                  <a:cubicBezTo>
                    <a:pt x="4618" y="5167"/>
                    <a:pt x="5775" y="4009"/>
                    <a:pt x="5775" y="2583"/>
                  </a:cubicBezTo>
                  <a:cubicBezTo>
                    <a:pt x="5775" y="1157"/>
                    <a:pt x="4618" y="1"/>
                    <a:pt x="319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1" name="Google Shape;1721;p52"/>
            <p:cNvSpPr/>
            <p:nvPr/>
          </p:nvSpPr>
          <p:spPr>
            <a:xfrm>
              <a:off x="4701425" y="4966925"/>
              <a:ext cx="148425" cy="110575"/>
            </a:xfrm>
            <a:custGeom>
              <a:avLst/>
              <a:gdLst/>
              <a:ahLst/>
              <a:cxnLst/>
              <a:rect l="l" t="t" r="r" b="b"/>
              <a:pathLst>
                <a:path w="5937" h="4423" extrusionOk="0">
                  <a:moveTo>
                    <a:pt x="3260" y="0"/>
                  </a:moveTo>
                  <a:cubicBezTo>
                    <a:pt x="2883" y="0"/>
                    <a:pt x="2506" y="96"/>
                    <a:pt x="2164" y="234"/>
                  </a:cubicBezTo>
                  <a:cubicBezTo>
                    <a:pt x="1720" y="419"/>
                    <a:pt x="1315" y="688"/>
                    <a:pt x="971" y="1020"/>
                  </a:cubicBezTo>
                  <a:cubicBezTo>
                    <a:pt x="629" y="1352"/>
                    <a:pt x="340" y="1743"/>
                    <a:pt x="159" y="2187"/>
                  </a:cubicBezTo>
                  <a:cubicBezTo>
                    <a:pt x="83" y="2412"/>
                    <a:pt x="16" y="2645"/>
                    <a:pt x="19" y="2885"/>
                  </a:cubicBezTo>
                  <a:cubicBezTo>
                    <a:pt x="1" y="3121"/>
                    <a:pt x="52" y="3359"/>
                    <a:pt x="142" y="3573"/>
                  </a:cubicBezTo>
                  <a:lnTo>
                    <a:pt x="143" y="3573"/>
                  </a:lnTo>
                  <a:cubicBezTo>
                    <a:pt x="8" y="3123"/>
                    <a:pt x="89" y="2646"/>
                    <a:pt x="278" y="2237"/>
                  </a:cubicBezTo>
                  <a:cubicBezTo>
                    <a:pt x="472" y="1826"/>
                    <a:pt x="768" y="1468"/>
                    <a:pt x="1109" y="1170"/>
                  </a:cubicBezTo>
                  <a:cubicBezTo>
                    <a:pt x="1451" y="873"/>
                    <a:pt x="1837" y="624"/>
                    <a:pt x="2258" y="462"/>
                  </a:cubicBezTo>
                  <a:cubicBezTo>
                    <a:pt x="2579" y="336"/>
                    <a:pt x="2916" y="255"/>
                    <a:pt x="3255" y="255"/>
                  </a:cubicBezTo>
                  <a:cubicBezTo>
                    <a:pt x="3356" y="255"/>
                    <a:pt x="3458" y="262"/>
                    <a:pt x="3559" y="278"/>
                  </a:cubicBezTo>
                  <a:cubicBezTo>
                    <a:pt x="4445" y="378"/>
                    <a:pt x="5235" y="1008"/>
                    <a:pt x="5565" y="1842"/>
                  </a:cubicBezTo>
                  <a:cubicBezTo>
                    <a:pt x="5906" y="2675"/>
                    <a:pt x="5759" y="3695"/>
                    <a:pt x="5170" y="4422"/>
                  </a:cubicBezTo>
                  <a:cubicBezTo>
                    <a:pt x="5500" y="4092"/>
                    <a:pt x="5729" y="3658"/>
                    <a:pt x="5835" y="3194"/>
                  </a:cubicBezTo>
                  <a:cubicBezTo>
                    <a:pt x="5936" y="2728"/>
                    <a:pt x="5902" y="2231"/>
                    <a:pt x="5743" y="1775"/>
                  </a:cubicBezTo>
                  <a:cubicBezTo>
                    <a:pt x="5436" y="857"/>
                    <a:pt x="4569" y="142"/>
                    <a:pt x="3593" y="27"/>
                  </a:cubicBezTo>
                  <a:cubicBezTo>
                    <a:pt x="3483" y="9"/>
                    <a:pt x="3371" y="0"/>
                    <a:pt x="3260"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2" name="Google Shape;1722;p52"/>
            <p:cNvSpPr/>
            <p:nvPr/>
          </p:nvSpPr>
          <p:spPr>
            <a:xfrm>
              <a:off x="4725425" y="5006525"/>
              <a:ext cx="91275" cy="91225"/>
            </a:xfrm>
            <a:custGeom>
              <a:avLst/>
              <a:gdLst/>
              <a:ahLst/>
              <a:cxnLst/>
              <a:rect l="l" t="t" r="r" b="b"/>
              <a:pathLst>
                <a:path w="3651" h="3649" extrusionOk="0">
                  <a:moveTo>
                    <a:pt x="1824" y="0"/>
                  </a:moveTo>
                  <a:cubicBezTo>
                    <a:pt x="1353" y="0"/>
                    <a:pt x="923" y="179"/>
                    <a:pt x="599" y="474"/>
                  </a:cubicBezTo>
                  <a:cubicBezTo>
                    <a:pt x="300" y="744"/>
                    <a:pt x="91" y="1114"/>
                    <a:pt x="26" y="1532"/>
                  </a:cubicBezTo>
                  <a:cubicBezTo>
                    <a:pt x="8" y="1628"/>
                    <a:pt x="0" y="1724"/>
                    <a:pt x="0" y="1824"/>
                  </a:cubicBezTo>
                  <a:cubicBezTo>
                    <a:pt x="0" y="2248"/>
                    <a:pt x="144" y="2638"/>
                    <a:pt x="388" y="2948"/>
                  </a:cubicBezTo>
                  <a:cubicBezTo>
                    <a:pt x="681" y="3324"/>
                    <a:pt x="1122" y="3581"/>
                    <a:pt x="1620" y="3636"/>
                  </a:cubicBezTo>
                  <a:cubicBezTo>
                    <a:pt x="1686" y="3644"/>
                    <a:pt x="1757" y="3649"/>
                    <a:pt x="1824" y="3649"/>
                  </a:cubicBezTo>
                  <a:cubicBezTo>
                    <a:pt x="2832" y="3649"/>
                    <a:pt x="3651" y="2833"/>
                    <a:pt x="3651" y="1824"/>
                  </a:cubicBezTo>
                  <a:cubicBezTo>
                    <a:pt x="3651" y="1679"/>
                    <a:pt x="3633" y="1537"/>
                    <a:pt x="3598" y="1401"/>
                  </a:cubicBezTo>
                  <a:cubicBezTo>
                    <a:pt x="3464" y="827"/>
                    <a:pt x="3054" y="358"/>
                    <a:pt x="2517" y="137"/>
                  </a:cubicBezTo>
                  <a:cubicBezTo>
                    <a:pt x="2304" y="48"/>
                    <a:pt x="2069" y="0"/>
                    <a:pt x="182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3" name="Google Shape;1723;p52"/>
            <p:cNvSpPr/>
            <p:nvPr/>
          </p:nvSpPr>
          <p:spPr>
            <a:xfrm>
              <a:off x="4726050" y="5018375"/>
              <a:ext cx="42925" cy="31825"/>
            </a:xfrm>
            <a:custGeom>
              <a:avLst/>
              <a:gdLst/>
              <a:ahLst/>
              <a:cxnLst/>
              <a:rect l="l" t="t" r="r" b="b"/>
              <a:pathLst>
                <a:path w="1717" h="1273" extrusionOk="0">
                  <a:moveTo>
                    <a:pt x="574" y="1"/>
                  </a:moveTo>
                  <a:cubicBezTo>
                    <a:pt x="275" y="270"/>
                    <a:pt x="66" y="640"/>
                    <a:pt x="1" y="1058"/>
                  </a:cubicBezTo>
                  <a:lnTo>
                    <a:pt x="1716" y="1272"/>
                  </a:lnTo>
                  <a:lnTo>
                    <a:pt x="1716" y="1272"/>
                  </a:lnTo>
                  <a:lnTo>
                    <a:pt x="574" y="1"/>
                  </a:lnTo>
                  <a:close/>
                </a:path>
              </a:pathLst>
            </a:custGeom>
            <a:solidFill>
              <a:srgbClr val="E6F0EF">
                <a:alpha val="362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4" name="Google Shape;1724;p52"/>
            <p:cNvSpPr/>
            <p:nvPr/>
          </p:nvSpPr>
          <p:spPr>
            <a:xfrm>
              <a:off x="4735125" y="5050175"/>
              <a:ext cx="33850" cy="47275"/>
            </a:xfrm>
            <a:custGeom>
              <a:avLst/>
              <a:gdLst/>
              <a:ahLst/>
              <a:cxnLst/>
              <a:rect l="l" t="t" r="r" b="b"/>
              <a:pathLst>
                <a:path w="1354" h="1891" extrusionOk="0">
                  <a:moveTo>
                    <a:pt x="1353" y="0"/>
                  </a:moveTo>
                  <a:lnTo>
                    <a:pt x="0" y="1202"/>
                  </a:lnTo>
                  <a:cubicBezTo>
                    <a:pt x="293" y="1578"/>
                    <a:pt x="734" y="1835"/>
                    <a:pt x="1232" y="1890"/>
                  </a:cubicBezTo>
                  <a:lnTo>
                    <a:pt x="1353" y="0"/>
                  </a:lnTo>
                  <a:close/>
                </a:path>
              </a:pathLst>
            </a:custGeom>
            <a:solidFill>
              <a:srgbClr val="E6F0EF">
                <a:alpha val="362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5" name="Google Shape;1725;p52"/>
            <p:cNvSpPr/>
            <p:nvPr/>
          </p:nvSpPr>
          <p:spPr>
            <a:xfrm>
              <a:off x="4746175" y="5027275"/>
              <a:ext cx="49750" cy="49725"/>
            </a:xfrm>
            <a:custGeom>
              <a:avLst/>
              <a:gdLst/>
              <a:ahLst/>
              <a:cxnLst/>
              <a:rect l="l" t="t" r="r" b="b"/>
              <a:pathLst>
                <a:path w="1990" h="1989" extrusionOk="0">
                  <a:moveTo>
                    <a:pt x="996" y="0"/>
                  </a:moveTo>
                  <a:cubicBezTo>
                    <a:pt x="446" y="0"/>
                    <a:pt x="1" y="445"/>
                    <a:pt x="1" y="994"/>
                  </a:cubicBezTo>
                  <a:cubicBezTo>
                    <a:pt x="1" y="1543"/>
                    <a:pt x="446" y="1988"/>
                    <a:pt x="996" y="1988"/>
                  </a:cubicBezTo>
                  <a:cubicBezTo>
                    <a:pt x="1545" y="1988"/>
                    <a:pt x="1989" y="1543"/>
                    <a:pt x="1989" y="994"/>
                  </a:cubicBezTo>
                  <a:cubicBezTo>
                    <a:pt x="1989" y="445"/>
                    <a:pt x="1545" y="0"/>
                    <a:pt x="996"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6" name="Google Shape;1726;p52"/>
            <p:cNvSpPr/>
            <p:nvPr/>
          </p:nvSpPr>
          <p:spPr>
            <a:xfrm>
              <a:off x="4788350" y="5054500"/>
              <a:ext cx="13925" cy="13950"/>
            </a:xfrm>
            <a:custGeom>
              <a:avLst/>
              <a:gdLst/>
              <a:ahLst/>
              <a:cxnLst/>
              <a:rect l="l" t="t" r="r" b="b"/>
              <a:pathLst>
                <a:path w="557" h="558" extrusionOk="0">
                  <a:moveTo>
                    <a:pt x="279" y="1"/>
                  </a:moveTo>
                  <a:cubicBezTo>
                    <a:pt x="125" y="1"/>
                    <a:pt x="0" y="125"/>
                    <a:pt x="0" y="279"/>
                  </a:cubicBezTo>
                  <a:cubicBezTo>
                    <a:pt x="0" y="433"/>
                    <a:pt x="125" y="558"/>
                    <a:pt x="279" y="558"/>
                  </a:cubicBezTo>
                  <a:cubicBezTo>
                    <a:pt x="432" y="558"/>
                    <a:pt x="557" y="433"/>
                    <a:pt x="557" y="279"/>
                  </a:cubicBezTo>
                  <a:cubicBezTo>
                    <a:pt x="557" y="125"/>
                    <a:pt x="432" y="1"/>
                    <a:pt x="2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7" name="Google Shape;1727;p52"/>
            <p:cNvSpPr/>
            <p:nvPr/>
          </p:nvSpPr>
          <p:spPr>
            <a:xfrm>
              <a:off x="4454150" y="4970100"/>
              <a:ext cx="144375" cy="129175"/>
            </a:xfrm>
            <a:custGeom>
              <a:avLst/>
              <a:gdLst/>
              <a:ahLst/>
              <a:cxnLst/>
              <a:rect l="l" t="t" r="r" b="b"/>
              <a:pathLst>
                <a:path w="5775" h="5167" extrusionOk="0">
                  <a:moveTo>
                    <a:pt x="2584" y="1"/>
                  </a:moveTo>
                  <a:cubicBezTo>
                    <a:pt x="1157" y="1"/>
                    <a:pt x="0" y="1157"/>
                    <a:pt x="0" y="2583"/>
                  </a:cubicBezTo>
                  <a:cubicBezTo>
                    <a:pt x="0" y="4009"/>
                    <a:pt x="1157" y="5167"/>
                    <a:pt x="2584" y="5167"/>
                  </a:cubicBezTo>
                  <a:cubicBezTo>
                    <a:pt x="4010" y="5167"/>
                    <a:pt x="5774" y="4308"/>
                    <a:pt x="5774" y="2882"/>
                  </a:cubicBezTo>
                  <a:cubicBezTo>
                    <a:pt x="5774" y="1456"/>
                    <a:pt x="4010" y="1"/>
                    <a:pt x="258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8" name="Google Shape;1728;p52"/>
            <p:cNvSpPr/>
            <p:nvPr/>
          </p:nvSpPr>
          <p:spPr>
            <a:xfrm>
              <a:off x="4451225" y="4966925"/>
              <a:ext cx="148400" cy="110575"/>
            </a:xfrm>
            <a:custGeom>
              <a:avLst/>
              <a:gdLst/>
              <a:ahLst/>
              <a:cxnLst/>
              <a:rect l="l" t="t" r="r" b="b"/>
              <a:pathLst>
                <a:path w="5936" h="4423" extrusionOk="0">
                  <a:moveTo>
                    <a:pt x="2676" y="0"/>
                  </a:moveTo>
                  <a:cubicBezTo>
                    <a:pt x="2565" y="0"/>
                    <a:pt x="2454" y="9"/>
                    <a:pt x="2344" y="27"/>
                  </a:cubicBezTo>
                  <a:cubicBezTo>
                    <a:pt x="1368" y="141"/>
                    <a:pt x="501" y="857"/>
                    <a:pt x="194" y="1775"/>
                  </a:cubicBezTo>
                  <a:cubicBezTo>
                    <a:pt x="35" y="2231"/>
                    <a:pt x="1" y="2727"/>
                    <a:pt x="102" y="3194"/>
                  </a:cubicBezTo>
                  <a:cubicBezTo>
                    <a:pt x="207" y="3657"/>
                    <a:pt x="436" y="4092"/>
                    <a:pt x="767" y="4422"/>
                  </a:cubicBezTo>
                  <a:cubicBezTo>
                    <a:pt x="177" y="3695"/>
                    <a:pt x="31" y="2673"/>
                    <a:pt x="372" y="1842"/>
                  </a:cubicBezTo>
                  <a:cubicBezTo>
                    <a:pt x="702" y="1008"/>
                    <a:pt x="1491" y="378"/>
                    <a:pt x="2377" y="278"/>
                  </a:cubicBezTo>
                  <a:cubicBezTo>
                    <a:pt x="2479" y="262"/>
                    <a:pt x="2580" y="255"/>
                    <a:pt x="2682" y="255"/>
                  </a:cubicBezTo>
                  <a:cubicBezTo>
                    <a:pt x="3021" y="255"/>
                    <a:pt x="3357" y="336"/>
                    <a:pt x="3679" y="462"/>
                  </a:cubicBezTo>
                  <a:cubicBezTo>
                    <a:pt x="4099" y="624"/>
                    <a:pt x="4486" y="873"/>
                    <a:pt x="4827" y="1170"/>
                  </a:cubicBezTo>
                  <a:cubicBezTo>
                    <a:pt x="5169" y="1468"/>
                    <a:pt x="5464" y="1826"/>
                    <a:pt x="5659" y="2237"/>
                  </a:cubicBezTo>
                  <a:cubicBezTo>
                    <a:pt x="5848" y="2646"/>
                    <a:pt x="5928" y="3123"/>
                    <a:pt x="5794" y="3573"/>
                  </a:cubicBezTo>
                  <a:cubicBezTo>
                    <a:pt x="5885" y="3359"/>
                    <a:pt x="5936" y="3121"/>
                    <a:pt x="5918" y="2884"/>
                  </a:cubicBezTo>
                  <a:cubicBezTo>
                    <a:pt x="5920" y="2645"/>
                    <a:pt x="5854" y="2412"/>
                    <a:pt x="5778" y="2185"/>
                  </a:cubicBezTo>
                  <a:cubicBezTo>
                    <a:pt x="5597" y="1743"/>
                    <a:pt x="5308" y="1352"/>
                    <a:pt x="4965" y="1020"/>
                  </a:cubicBezTo>
                  <a:cubicBezTo>
                    <a:pt x="4622" y="688"/>
                    <a:pt x="4217" y="419"/>
                    <a:pt x="3773" y="234"/>
                  </a:cubicBezTo>
                  <a:cubicBezTo>
                    <a:pt x="3431" y="96"/>
                    <a:pt x="3054" y="0"/>
                    <a:pt x="2676"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29" name="Google Shape;1729;p52"/>
            <p:cNvSpPr/>
            <p:nvPr/>
          </p:nvSpPr>
          <p:spPr>
            <a:xfrm>
              <a:off x="4478175" y="5006525"/>
              <a:ext cx="91300" cy="91225"/>
            </a:xfrm>
            <a:custGeom>
              <a:avLst/>
              <a:gdLst/>
              <a:ahLst/>
              <a:cxnLst/>
              <a:rect l="l" t="t" r="r" b="b"/>
              <a:pathLst>
                <a:path w="3652" h="3649" extrusionOk="0">
                  <a:moveTo>
                    <a:pt x="1825" y="0"/>
                  </a:moveTo>
                  <a:cubicBezTo>
                    <a:pt x="1354" y="0"/>
                    <a:pt x="924" y="179"/>
                    <a:pt x="601" y="474"/>
                  </a:cubicBezTo>
                  <a:cubicBezTo>
                    <a:pt x="301" y="744"/>
                    <a:pt x="92" y="1114"/>
                    <a:pt x="27" y="1532"/>
                  </a:cubicBezTo>
                  <a:cubicBezTo>
                    <a:pt x="9" y="1628"/>
                    <a:pt x="1" y="1724"/>
                    <a:pt x="1" y="1824"/>
                  </a:cubicBezTo>
                  <a:cubicBezTo>
                    <a:pt x="1" y="2248"/>
                    <a:pt x="144" y="2638"/>
                    <a:pt x="389" y="2948"/>
                  </a:cubicBezTo>
                  <a:cubicBezTo>
                    <a:pt x="681" y="3324"/>
                    <a:pt x="1123" y="3581"/>
                    <a:pt x="1621" y="3636"/>
                  </a:cubicBezTo>
                  <a:cubicBezTo>
                    <a:pt x="1686" y="3644"/>
                    <a:pt x="1757" y="3649"/>
                    <a:pt x="1825" y="3649"/>
                  </a:cubicBezTo>
                  <a:cubicBezTo>
                    <a:pt x="2833" y="3649"/>
                    <a:pt x="3652" y="2833"/>
                    <a:pt x="3652" y="1824"/>
                  </a:cubicBezTo>
                  <a:cubicBezTo>
                    <a:pt x="3652" y="1679"/>
                    <a:pt x="3634" y="1537"/>
                    <a:pt x="3599" y="1401"/>
                  </a:cubicBezTo>
                  <a:cubicBezTo>
                    <a:pt x="3466" y="827"/>
                    <a:pt x="3055" y="358"/>
                    <a:pt x="2518" y="137"/>
                  </a:cubicBezTo>
                  <a:cubicBezTo>
                    <a:pt x="2304" y="48"/>
                    <a:pt x="2070" y="0"/>
                    <a:pt x="182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0" name="Google Shape;1730;p52"/>
            <p:cNvSpPr/>
            <p:nvPr/>
          </p:nvSpPr>
          <p:spPr>
            <a:xfrm>
              <a:off x="4478825" y="5018375"/>
              <a:ext cx="42900" cy="31825"/>
            </a:xfrm>
            <a:custGeom>
              <a:avLst/>
              <a:gdLst/>
              <a:ahLst/>
              <a:cxnLst/>
              <a:rect l="l" t="t" r="r" b="b"/>
              <a:pathLst>
                <a:path w="1716" h="1273" extrusionOk="0">
                  <a:moveTo>
                    <a:pt x="574" y="1"/>
                  </a:moveTo>
                  <a:cubicBezTo>
                    <a:pt x="275" y="270"/>
                    <a:pt x="66" y="640"/>
                    <a:pt x="1" y="1058"/>
                  </a:cubicBezTo>
                  <a:lnTo>
                    <a:pt x="1716" y="1272"/>
                  </a:lnTo>
                  <a:lnTo>
                    <a:pt x="1716" y="1272"/>
                  </a:lnTo>
                  <a:lnTo>
                    <a:pt x="574" y="1"/>
                  </a:lnTo>
                  <a:close/>
                </a:path>
              </a:pathLst>
            </a:custGeom>
            <a:solidFill>
              <a:srgbClr val="E6F0EF">
                <a:alpha val="362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1" name="Google Shape;1731;p52"/>
            <p:cNvSpPr/>
            <p:nvPr/>
          </p:nvSpPr>
          <p:spPr>
            <a:xfrm>
              <a:off x="4487875" y="5050175"/>
              <a:ext cx="33850" cy="47275"/>
            </a:xfrm>
            <a:custGeom>
              <a:avLst/>
              <a:gdLst/>
              <a:ahLst/>
              <a:cxnLst/>
              <a:rect l="l" t="t" r="r" b="b"/>
              <a:pathLst>
                <a:path w="1354" h="1891" extrusionOk="0">
                  <a:moveTo>
                    <a:pt x="1354" y="0"/>
                  </a:moveTo>
                  <a:lnTo>
                    <a:pt x="1" y="1202"/>
                  </a:lnTo>
                  <a:cubicBezTo>
                    <a:pt x="293" y="1578"/>
                    <a:pt x="735" y="1835"/>
                    <a:pt x="1233" y="1890"/>
                  </a:cubicBezTo>
                  <a:lnTo>
                    <a:pt x="1354" y="0"/>
                  </a:lnTo>
                  <a:close/>
                </a:path>
              </a:pathLst>
            </a:custGeom>
            <a:solidFill>
              <a:srgbClr val="E6F0EF">
                <a:alpha val="362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2" name="Google Shape;1732;p52"/>
            <p:cNvSpPr/>
            <p:nvPr/>
          </p:nvSpPr>
          <p:spPr>
            <a:xfrm>
              <a:off x="4498950" y="5027275"/>
              <a:ext cx="49750" cy="49725"/>
            </a:xfrm>
            <a:custGeom>
              <a:avLst/>
              <a:gdLst/>
              <a:ahLst/>
              <a:cxnLst/>
              <a:rect l="l" t="t" r="r" b="b"/>
              <a:pathLst>
                <a:path w="1990" h="1989" extrusionOk="0">
                  <a:moveTo>
                    <a:pt x="995" y="0"/>
                  </a:moveTo>
                  <a:cubicBezTo>
                    <a:pt x="446" y="0"/>
                    <a:pt x="0" y="445"/>
                    <a:pt x="0" y="994"/>
                  </a:cubicBezTo>
                  <a:cubicBezTo>
                    <a:pt x="0" y="1543"/>
                    <a:pt x="446" y="1988"/>
                    <a:pt x="995" y="1988"/>
                  </a:cubicBezTo>
                  <a:cubicBezTo>
                    <a:pt x="1544" y="1988"/>
                    <a:pt x="1989" y="1543"/>
                    <a:pt x="1989" y="994"/>
                  </a:cubicBezTo>
                  <a:cubicBezTo>
                    <a:pt x="1989" y="445"/>
                    <a:pt x="1544" y="0"/>
                    <a:pt x="9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3" name="Google Shape;1733;p52"/>
            <p:cNvSpPr/>
            <p:nvPr/>
          </p:nvSpPr>
          <p:spPr>
            <a:xfrm>
              <a:off x="4541125" y="5054500"/>
              <a:ext cx="13925" cy="13950"/>
            </a:xfrm>
            <a:custGeom>
              <a:avLst/>
              <a:gdLst/>
              <a:ahLst/>
              <a:cxnLst/>
              <a:rect l="l" t="t" r="r" b="b"/>
              <a:pathLst>
                <a:path w="557" h="558" extrusionOk="0">
                  <a:moveTo>
                    <a:pt x="279" y="1"/>
                  </a:moveTo>
                  <a:cubicBezTo>
                    <a:pt x="125" y="1"/>
                    <a:pt x="1" y="125"/>
                    <a:pt x="1" y="279"/>
                  </a:cubicBezTo>
                  <a:cubicBezTo>
                    <a:pt x="1" y="433"/>
                    <a:pt x="125" y="558"/>
                    <a:pt x="279" y="558"/>
                  </a:cubicBezTo>
                  <a:cubicBezTo>
                    <a:pt x="432" y="558"/>
                    <a:pt x="557" y="433"/>
                    <a:pt x="557" y="279"/>
                  </a:cubicBezTo>
                  <a:cubicBezTo>
                    <a:pt x="557" y="125"/>
                    <a:pt x="432" y="1"/>
                    <a:pt x="27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4" name="Google Shape;1734;p52"/>
            <p:cNvSpPr/>
            <p:nvPr/>
          </p:nvSpPr>
          <p:spPr>
            <a:xfrm>
              <a:off x="4780450" y="4893875"/>
              <a:ext cx="66175" cy="52175"/>
            </a:xfrm>
            <a:custGeom>
              <a:avLst/>
              <a:gdLst/>
              <a:ahLst/>
              <a:cxnLst/>
              <a:rect l="l" t="t" r="r" b="b"/>
              <a:pathLst>
                <a:path w="2647" h="2087" extrusionOk="0">
                  <a:moveTo>
                    <a:pt x="945" y="1"/>
                  </a:moveTo>
                  <a:cubicBezTo>
                    <a:pt x="371" y="1"/>
                    <a:pt x="0" y="491"/>
                    <a:pt x="294" y="1092"/>
                  </a:cubicBezTo>
                  <a:cubicBezTo>
                    <a:pt x="433" y="1378"/>
                    <a:pt x="704" y="1575"/>
                    <a:pt x="973" y="1746"/>
                  </a:cubicBezTo>
                  <a:cubicBezTo>
                    <a:pt x="1206" y="1894"/>
                    <a:pt x="1453" y="2035"/>
                    <a:pt x="1727" y="2076"/>
                  </a:cubicBezTo>
                  <a:cubicBezTo>
                    <a:pt x="1774" y="2083"/>
                    <a:pt x="1821" y="2087"/>
                    <a:pt x="1869" y="2087"/>
                  </a:cubicBezTo>
                  <a:cubicBezTo>
                    <a:pt x="2101" y="2087"/>
                    <a:pt x="2336" y="2003"/>
                    <a:pt x="2475" y="1820"/>
                  </a:cubicBezTo>
                  <a:cubicBezTo>
                    <a:pt x="2646" y="1593"/>
                    <a:pt x="2631" y="1267"/>
                    <a:pt x="2503" y="1013"/>
                  </a:cubicBezTo>
                  <a:cubicBezTo>
                    <a:pt x="2375" y="760"/>
                    <a:pt x="2153" y="569"/>
                    <a:pt x="1922" y="402"/>
                  </a:cubicBezTo>
                  <a:cubicBezTo>
                    <a:pt x="1696" y="236"/>
                    <a:pt x="1451" y="85"/>
                    <a:pt x="1176" y="26"/>
                  </a:cubicBezTo>
                  <a:cubicBezTo>
                    <a:pt x="1097" y="9"/>
                    <a:pt x="1019" y="1"/>
                    <a:pt x="945" y="1"/>
                  </a:cubicBezTo>
                  <a:close/>
                </a:path>
              </a:pathLst>
            </a:custGeom>
            <a:solidFill>
              <a:srgbClr val="9C12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5" name="Google Shape;1735;p52"/>
            <p:cNvSpPr/>
            <p:nvPr/>
          </p:nvSpPr>
          <p:spPr>
            <a:xfrm>
              <a:off x="4454450" y="4893875"/>
              <a:ext cx="66150" cy="52175"/>
            </a:xfrm>
            <a:custGeom>
              <a:avLst/>
              <a:gdLst/>
              <a:ahLst/>
              <a:cxnLst/>
              <a:rect l="l" t="t" r="r" b="b"/>
              <a:pathLst>
                <a:path w="2646" h="2087" extrusionOk="0">
                  <a:moveTo>
                    <a:pt x="1701" y="1"/>
                  </a:moveTo>
                  <a:cubicBezTo>
                    <a:pt x="1626" y="1"/>
                    <a:pt x="1549" y="9"/>
                    <a:pt x="1469" y="26"/>
                  </a:cubicBezTo>
                  <a:cubicBezTo>
                    <a:pt x="1196" y="85"/>
                    <a:pt x="950" y="236"/>
                    <a:pt x="723" y="402"/>
                  </a:cubicBezTo>
                  <a:cubicBezTo>
                    <a:pt x="494" y="569"/>
                    <a:pt x="272" y="760"/>
                    <a:pt x="144" y="1013"/>
                  </a:cubicBezTo>
                  <a:cubicBezTo>
                    <a:pt x="16" y="1267"/>
                    <a:pt x="1" y="1593"/>
                    <a:pt x="172" y="1820"/>
                  </a:cubicBezTo>
                  <a:cubicBezTo>
                    <a:pt x="310" y="2003"/>
                    <a:pt x="545" y="2087"/>
                    <a:pt x="777" y="2087"/>
                  </a:cubicBezTo>
                  <a:cubicBezTo>
                    <a:pt x="824" y="2087"/>
                    <a:pt x="872" y="2083"/>
                    <a:pt x="919" y="2076"/>
                  </a:cubicBezTo>
                  <a:cubicBezTo>
                    <a:pt x="1192" y="2035"/>
                    <a:pt x="1440" y="1894"/>
                    <a:pt x="1674" y="1746"/>
                  </a:cubicBezTo>
                  <a:cubicBezTo>
                    <a:pt x="1943" y="1575"/>
                    <a:pt x="2214" y="1378"/>
                    <a:pt x="2353" y="1092"/>
                  </a:cubicBezTo>
                  <a:cubicBezTo>
                    <a:pt x="2645" y="491"/>
                    <a:pt x="2274" y="1"/>
                    <a:pt x="1701" y="1"/>
                  </a:cubicBezTo>
                  <a:close/>
                </a:path>
              </a:pathLst>
            </a:custGeom>
            <a:solidFill>
              <a:srgbClr val="FFCD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6" name="Google Shape;1736;p52"/>
            <p:cNvSpPr/>
            <p:nvPr/>
          </p:nvSpPr>
          <p:spPr>
            <a:xfrm>
              <a:off x="4616200" y="5070750"/>
              <a:ext cx="68775" cy="35300"/>
            </a:xfrm>
            <a:custGeom>
              <a:avLst/>
              <a:gdLst/>
              <a:ahLst/>
              <a:cxnLst/>
              <a:rect l="l" t="t" r="r" b="b"/>
              <a:pathLst>
                <a:path w="2751" h="1412" extrusionOk="0">
                  <a:moveTo>
                    <a:pt x="1492" y="0"/>
                  </a:moveTo>
                  <a:cubicBezTo>
                    <a:pt x="1453" y="0"/>
                    <a:pt x="1415" y="1"/>
                    <a:pt x="1377" y="5"/>
                  </a:cubicBezTo>
                  <a:lnTo>
                    <a:pt x="1069" y="25"/>
                  </a:lnTo>
                  <a:lnTo>
                    <a:pt x="759" y="69"/>
                  </a:lnTo>
                  <a:cubicBezTo>
                    <a:pt x="555" y="126"/>
                    <a:pt x="337" y="162"/>
                    <a:pt x="157" y="330"/>
                  </a:cubicBezTo>
                  <a:cubicBezTo>
                    <a:pt x="115" y="372"/>
                    <a:pt x="77" y="426"/>
                    <a:pt x="47" y="479"/>
                  </a:cubicBezTo>
                  <a:cubicBezTo>
                    <a:pt x="28" y="540"/>
                    <a:pt x="0" y="600"/>
                    <a:pt x="10" y="663"/>
                  </a:cubicBezTo>
                  <a:cubicBezTo>
                    <a:pt x="7" y="788"/>
                    <a:pt x="64" y="891"/>
                    <a:pt x="115" y="983"/>
                  </a:cubicBezTo>
                  <a:cubicBezTo>
                    <a:pt x="238" y="1158"/>
                    <a:pt x="387" y="1302"/>
                    <a:pt x="559" y="1412"/>
                  </a:cubicBezTo>
                  <a:cubicBezTo>
                    <a:pt x="425" y="1261"/>
                    <a:pt x="298" y="1101"/>
                    <a:pt x="223" y="925"/>
                  </a:cubicBezTo>
                  <a:cubicBezTo>
                    <a:pt x="145" y="748"/>
                    <a:pt x="148" y="570"/>
                    <a:pt x="286" y="477"/>
                  </a:cubicBezTo>
                  <a:cubicBezTo>
                    <a:pt x="417" y="376"/>
                    <a:pt x="616" y="339"/>
                    <a:pt x="800" y="302"/>
                  </a:cubicBezTo>
                  <a:lnTo>
                    <a:pt x="1090" y="269"/>
                  </a:lnTo>
                  <a:lnTo>
                    <a:pt x="1386" y="256"/>
                  </a:lnTo>
                  <a:cubicBezTo>
                    <a:pt x="1438" y="250"/>
                    <a:pt x="1490" y="249"/>
                    <a:pt x="1541" y="249"/>
                  </a:cubicBezTo>
                  <a:cubicBezTo>
                    <a:pt x="1587" y="249"/>
                    <a:pt x="1633" y="250"/>
                    <a:pt x="1679" y="250"/>
                  </a:cubicBezTo>
                  <a:cubicBezTo>
                    <a:pt x="1690" y="250"/>
                    <a:pt x="1702" y="250"/>
                    <a:pt x="1713" y="250"/>
                  </a:cubicBezTo>
                  <a:cubicBezTo>
                    <a:pt x="1800" y="250"/>
                    <a:pt x="1885" y="257"/>
                    <a:pt x="1968" y="267"/>
                  </a:cubicBezTo>
                  <a:cubicBezTo>
                    <a:pt x="2158" y="280"/>
                    <a:pt x="2348" y="328"/>
                    <a:pt x="2473" y="426"/>
                  </a:cubicBezTo>
                  <a:cubicBezTo>
                    <a:pt x="2605" y="518"/>
                    <a:pt x="2593" y="710"/>
                    <a:pt x="2519" y="884"/>
                  </a:cubicBezTo>
                  <a:cubicBezTo>
                    <a:pt x="2449" y="1063"/>
                    <a:pt x="2323" y="1222"/>
                    <a:pt x="2177" y="1361"/>
                  </a:cubicBezTo>
                  <a:cubicBezTo>
                    <a:pt x="2357" y="1266"/>
                    <a:pt x="2512" y="1120"/>
                    <a:pt x="2628" y="941"/>
                  </a:cubicBezTo>
                  <a:cubicBezTo>
                    <a:pt x="2681" y="848"/>
                    <a:pt x="2734" y="747"/>
                    <a:pt x="2737" y="625"/>
                  </a:cubicBezTo>
                  <a:cubicBezTo>
                    <a:pt x="2751" y="566"/>
                    <a:pt x="2725" y="503"/>
                    <a:pt x="2714" y="441"/>
                  </a:cubicBezTo>
                  <a:cubicBezTo>
                    <a:pt x="2682" y="390"/>
                    <a:pt x="2658" y="321"/>
                    <a:pt x="2610" y="286"/>
                  </a:cubicBezTo>
                  <a:cubicBezTo>
                    <a:pt x="2433" y="111"/>
                    <a:pt x="2205" y="63"/>
                    <a:pt x="2000" y="31"/>
                  </a:cubicBezTo>
                  <a:cubicBezTo>
                    <a:pt x="1895" y="13"/>
                    <a:pt x="1790" y="5"/>
                    <a:pt x="1687" y="5"/>
                  </a:cubicBezTo>
                  <a:cubicBezTo>
                    <a:pt x="1622" y="3"/>
                    <a:pt x="1557" y="0"/>
                    <a:pt x="1492"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7" name="Google Shape;1737;p52"/>
            <p:cNvSpPr/>
            <p:nvPr/>
          </p:nvSpPr>
          <p:spPr>
            <a:xfrm>
              <a:off x="4273000" y="5008075"/>
              <a:ext cx="86450" cy="106925"/>
            </a:xfrm>
            <a:custGeom>
              <a:avLst/>
              <a:gdLst/>
              <a:ahLst/>
              <a:cxnLst/>
              <a:rect l="l" t="t" r="r" b="b"/>
              <a:pathLst>
                <a:path w="3458" h="4277" extrusionOk="0">
                  <a:moveTo>
                    <a:pt x="1182" y="1"/>
                  </a:moveTo>
                  <a:cubicBezTo>
                    <a:pt x="1104" y="1"/>
                    <a:pt x="1025" y="7"/>
                    <a:pt x="947" y="21"/>
                  </a:cubicBezTo>
                  <a:cubicBezTo>
                    <a:pt x="857" y="39"/>
                    <a:pt x="770" y="79"/>
                    <a:pt x="685" y="113"/>
                  </a:cubicBezTo>
                  <a:cubicBezTo>
                    <a:pt x="612" y="164"/>
                    <a:pt x="530" y="203"/>
                    <a:pt x="466" y="267"/>
                  </a:cubicBezTo>
                  <a:cubicBezTo>
                    <a:pt x="326" y="380"/>
                    <a:pt x="229" y="534"/>
                    <a:pt x="150" y="690"/>
                  </a:cubicBezTo>
                  <a:cubicBezTo>
                    <a:pt x="83" y="851"/>
                    <a:pt x="38" y="1019"/>
                    <a:pt x="23" y="1189"/>
                  </a:cubicBezTo>
                  <a:cubicBezTo>
                    <a:pt x="1" y="1527"/>
                    <a:pt x="41" y="1863"/>
                    <a:pt x="150" y="2177"/>
                  </a:cubicBezTo>
                  <a:cubicBezTo>
                    <a:pt x="96" y="1852"/>
                    <a:pt x="84" y="1520"/>
                    <a:pt x="144" y="1205"/>
                  </a:cubicBezTo>
                  <a:cubicBezTo>
                    <a:pt x="172" y="1047"/>
                    <a:pt x="223" y="899"/>
                    <a:pt x="292" y="760"/>
                  </a:cubicBezTo>
                  <a:cubicBezTo>
                    <a:pt x="372" y="627"/>
                    <a:pt x="463" y="504"/>
                    <a:pt x="588" y="417"/>
                  </a:cubicBezTo>
                  <a:cubicBezTo>
                    <a:pt x="751" y="285"/>
                    <a:pt x="942" y="227"/>
                    <a:pt x="1140" y="227"/>
                  </a:cubicBezTo>
                  <a:cubicBezTo>
                    <a:pt x="1236" y="227"/>
                    <a:pt x="1333" y="241"/>
                    <a:pt x="1429" y="266"/>
                  </a:cubicBezTo>
                  <a:cubicBezTo>
                    <a:pt x="1723" y="342"/>
                    <a:pt x="2002" y="502"/>
                    <a:pt x="2228" y="716"/>
                  </a:cubicBezTo>
                  <a:cubicBezTo>
                    <a:pt x="2458" y="927"/>
                    <a:pt x="2666" y="1172"/>
                    <a:pt x="2815" y="1453"/>
                  </a:cubicBezTo>
                  <a:cubicBezTo>
                    <a:pt x="2904" y="1586"/>
                    <a:pt x="2958" y="1737"/>
                    <a:pt x="3025" y="1881"/>
                  </a:cubicBezTo>
                  <a:cubicBezTo>
                    <a:pt x="3083" y="2029"/>
                    <a:pt x="3130" y="2184"/>
                    <a:pt x="3180" y="2336"/>
                  </a:cubicBezTo>
                  <a:cubicBezTo>
                    <a:pt x="3344" y="2958"/>
                    <a:pt x="3360" y="3620"/>
                    <a:pt x="3299" y="4277"/>
                  </a:cubicBezTo>
                  <a:cubicBezTo>
                    <a:pt x="3334" y="4116"/>
                    <a:pt x="3367" y="3953"/>
                    <a:pt x="3397" y="3790"/>
                  </a:cubicBezTo>
                  <a:cubicBezTo>
                    <a:pt x="3423" y="3625"/>
                    <a:pt x="3429" y="3460"/>
                    <a:pt x="3447" y="3293"/>
                  </a:cubicBezTo>
                  <a:cubicBezTo>
                    <a:pt x="3458" y="3126"/>
                    <a:pt x="3439" y="2960"/>
                    <a:pt x="3436" y="2792"/>
                  </a:cubicBezTo>
                  <a:cubicBezTo>
                    <a:pt x="3426" y="2624"/>
                    <a:pt x="3391" y="2458"/>
                    <a:pt x="3369" y="2291"/>
                  </a:cubicBezTo>
                  <a:cubicBezTo>
                    <a:pt x="3233" y="1632"/>
                    <a:pt x="2910" y="993"/>
                    <a:pt x="2396" y="528"/>
                  </a:cubicBezTo>
                  <a:cubicBezTo>
                    <a:pt x="2142" y="296"/>
                    <a:pt x="1830" y="115"/>
                    <a:pt x="1484" y="35"/>
                  </a:cubicBezTo>
                  <a:cubicBezTo>
                    <a:pt x="1386" y="12"/>
                    <a:pt x="1284" y="1"/>
                    <a:pt x="1182" y="1"/>
                  </a:cubicBezTo>
                  <a:close/>
                </a:path>
              </a:pathLst>
            </a:custGeom>
            <a:solidFill>
              <a:srgbClr val="FF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8" name="Google Shape;1738;p52"/>
            <p:cNvSpPr/>
            <p:nvPr/>
          </p:nvSpPr>
          <p:spPr>
            <a:xfrm>
              <a:off x="4311600" y="5046600"/>
              <a:ext cx="37600" cy="70500"/>
            </a:xfrm>
            <a:custGeom>
              <a:avLst/>
              <a:gdLst/>
              <a:ahLst/>
              <a:cxnLst/>
              <a:rect l="l" t="t" r="r" b="b"/>
              <a:pathLst>
                <a:path w="1504" h="2820" extrusionOk="0">
                  <a:moveTo>
                    <a:pt x="866" y="0"/>
                  </a:moveTo>
                  <a:cubicBezTo>
                    <a:pt x="746" y="0"/>
                    <a:pt x="623" y="18"/>
                    <a:pt x="499" y="62"/>
                  </a:cubicBezTo>
                  <a:cubicBezTo>
                    <a:pt x="323" y="123"/>
                    <a:pt x="171" y="272"/>
                    <a:pt x="93" y="445"/>
                  </a:cubicBezTo>
                  <a:cubicBezTo>
                    <a:pt x="16" y="619"/>
                    <a:pt x="1" y="804"/>
                    <a:pt x="6" y="977"/>
                  </a:cubicBezTo>
                  <a:cubicBezTo>
                    <a:pt x="26" y="1326"/>
                    <a:pt x="124" y="1653"/>
                    <a:pt x="254" y="1959"/>
                  </a:cubicBezTo>
                  <a:cubicBezTo>
                    <a:pt x="383" y="2266"/>
                    <a:pt x="549" y="2555"/>
                    <a:pt x="748" y="2819"/>
                  </a:cubicBezTo>
                  <a:cubicBezTo>
                    <a:pt x="635" y="2509"/>
                    <a:pt x="533" y="2199"/>
                    <a:pt x="439" y="1892"/>
                  </a:cubicBezTo>
                  <a:cubicBezTo>
                    <a:pt x="349" y="1584"/>
                    <a:pt x="271" y="1272"/>
                    <a:pt x="258" y="967"/>
                  </a:cubicBezTo>
                  <a:cubicBezTo>
                    <a:pt x="237" y="664"/>
                    <a:pt x="319" y="369"/>
                    <a:pt x="579" y="242"/>
                  </a:cubicBezTo>
                  <a:cubicBezTo>
                    <a:pt x="767" y="148"/>
                    <a:pt x="1000" y="123"/>
                    <a:pt x="1239" y="123"/>
                  </a:cubicBezTo>
                  <a:cubicBezTo>
                    <a:pt x="1327" y="123"/>
                    <a:pt x="1416" y="127"/>
                    <a:pt x="1504" y="131"/>
                  </a:cubicBezTo>
                  <a:cubicBezTo>
                    <a:pt x="1305" y="61"/>
                    <a:pt x="1089" y="0"/>
                    <a:pt x="866" y="0"/>
                  </a:cubicBezTo>
                  <a:close/>
                </a:path>
              </a:pathLst>
            </a:custGeom>
            <a:solidFill>
              <a:srgbClr val="FF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39" name="Google Shape;1739;p52"/>
            <p:cNvSpPr/>
            <p:nvPr/>
          </p:nvSpPr>
          <p:spPr>
            <a:xfrm>
              <a:off x="4941600" y="5008075"/>
              <a:ext cx="86475" cy="106900"/>
            </a:xfrm>
            <a:custGeom>
              <a:avLst/>
              <a:gdLst/>
              <a:ahLst/>
              <a:cxnLst/>
              <a:rect l="l" t="t" r="r" b="b"/>
              <a:pathLst>
                <a:path w="3459" h="4276" extrusionOk="0">
                  <a:moveTo>
                    <a:pt x="3309" y="2175"/>
                  </a:moveTo>
                  <a:lnTo>
                    <a:pt x="3309" y="2175"/>
                  </a:lnTo>
                  <a:cubicBezTo>
                    <a:pt x="3309" y="2175"/>
                    <a:pt x="3309" y="2175"/>
                    <a:pt x="3309" y="2176"/>
                  </a:cubicBezTo>
                  <a:lnTo>
                    <a:pt x="3309" y="2177"/>
                  </a:lnTo>
                  <a:cubicBezTo>
                    <a:pt x="3309" y="2176"/>
                    <a:pt x="3309" y="2176"/>
                    <a:pt x="3309" y="2175"/>
                  </a:cubicBezTo>
                  <a:close/>
                  <a:moveTo>
                    <a:pt x="2272" y="0"/>
                  </a:moveTo>
                  <a:cubicBezTo>
                    <a:pt x="2172" y="0"/>
                    <a:pt x="2072" y="11"/>
                    <a:pt x="1975" y="34"/>
                  </a:cubicBezTo>
                  <a:cubicBezTo>
                    <a:pt x="1628" y="115"/>
                    <a:pt x="1317" y="296"/>
                    <a:pt x="1062" y="527"/>
                  </a:cubicBezTo>
                  <a:cubicBezTo>
                    <a:pt x="549" y="992"/>
                    <a:pt x="225" y="1631"/>
                    <a:pt x="90" y="2290"/>
                  </a:cubicBezTo>
                  <a:cubicBezTo>
                    <a:pt x="68" y="2458"/>
                    <a:pt x="33" y="2624"/>
                    <a:pt x="23" y="2791"/>
                  </a:cubicBezTo>
                  <a:cubicBezTo>
                    <a:pt x="20" y="2958"/>
                    <a:pt x="1" y="3125"/>
                    <a:pt x="12" y="3292"/>
                  </a:cubicBezTo>
                  <a:cubicBezTo>
                    <a:pt x="29" y="3459"/>
                    <a:pt x="35" y="3625"/>
                    <a:pt x="62" y="3789"/>
                  </a:cubicBezTo>
                  <a:cubicBezTo>
                    <a:pt x="92" y="3952"/>
                    <a:pt x="124" y="4116"/>
                    <a:pt x="160" y="4276"/>
                  </a:cubicBezTo>
                  <a:cubicBezTo>
                    <a:pt x="99" y="3619"/>
                    <a:pt x="114" y="2958"/>
                    <a:pt x="279" y="2335"/>
                  </a:cubicBezTo>
                  <a:cubicBezTo>
                    <a:pt x="329" y="2182"/>
                    <a:pt x="375" y="2029"/>
                    <a:pt x="432" y="1880"/>
                  </a:cubicBezTo>
                  <a:cubicBezTo>
                    <a:pt x="501" y="1737"/>
                    <a:pt x="554" y="1584"/>
                    <a:pt x="643" y="1452"/>
                  </a:cubicBezTo>
                  <a:cubicBezTo>
                    <a:pt x="792" y="1171"/>
                    <a:pt x="1000" y="927"/>
                    <a:pt x="1229" y="716"/>
                  </a:cubicBezTo>
                  <a:cubicBezTo>
                    <a:pt x="1457" y="501"/>
                    <a:pt x="1736" y="342"/>
                    <a:pt x="2030" y="266"/>
                  </a:cubicBezTo>
                  <a:cubicBezTo>
                    <a:pt x="2126" y="240"/>
                    <a:pt x="2224" y="226"/>
                    <a:pt x="2320" y="226"/>
                  </a:cubicBezTo>
                  <a:cubicBezTo>
                    <a:pt x="2517" y="226"/>
                    <a:pt x="2708" y="284"/>
                    <a:pt x="2871" y="416"/>
                  </a:cubicBezTo>
                  <a:cubicBezTo>
                    <a:pt x="2996" y="503"/>
                    <a:pt x="3087" y="627"/>
                    <a:pt x="3167" y="758"/>
                  </a:cubicBezTo>
                  <a:cubicBezTo>
                    <a:pt x="3236" y="897"/>
                    <a:pt x="3287" y="1047"/>
                    <a:pt x="3315" y="1205"/>
                  </a:cubicBezTo>
                  <a:cubicBezTo>
                    <a:pt x="3375" y="1519"/>
                    <a:pt x="3363" y="1851"/>
                    <a:pt x="3309" y="2175"/>
                  </a:cubicBezTo>
                  <a:lnTo>
                    <a:pt x="3309" y="2175"/>
                  </a:lnTo>
                  <a:cubicBezTo>
                    <a:pt x="3418" y="1863"/>
                    <a:pt x="3458" y="1526"/>
                    <a:pt x="3436" y="1188"/>
                  </a:cubicBezTo>
                  <a:cubicBezTo>
                    <a:pt x="3420" y="1019"/>
                    <a:pt x="3376" y="851"/>
                    <a:pt x="3309" y="688"/>
                  </a:cubicBezTo>
                  <a:cubicBezTo>
                    <a:pt x="3230" y="533"/>
                    <a:pt x="3132" y="379"/>
                    <a:pt x="2992" y="266"/>
                  </a:cubicBezTo>
                  <a:cubicBezTo>
                    <a:pt x="2928" y="203"/>
                    <a:pt x="2847" y="164"/>
                    <a:pt x="2773" y="111"/>
                  </a:cubicBezTo>
                  <a:cubicBezTo>
                    <a:pt x="2689" y="78"/>
                    <a:pt x="2601" y="39"/>
                    <a:pt x="2512" y="21"/>
                  </a:cubicBezTo>
                  <a:cubicBezTo>
                    <a:pt x="2432" y="7"/>
                    <a:pt x="2352" y="0"/>
                    <a:pt x="2272" y="0"/>
                  </a:cubicBezTo>
                  <a:close/>
                </a:path>
              </a:pathLst>
            </a:custGeom>
            <a:solidFill>
              <a:srgbClr val="FF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0" name="Google Shape;1740;p52"/>
            <p:cNvSpPr/>
            <p:nvPr/>
          </p:nvSpPr>
          <p:spPr>
            <a:xfrm>
              <a:off x="4951875" y="5046600"/>
              <a:ext cx="37550" cy="70500"/>
            </a:xfrm>
            <a:custGeom>
              <a:avLst/>
              <a:gdLst/>
              <a:ahLst/>
              <a:cxnLst/>
              <a:rect l="l" t="t" r="r" b="b"/>
              <a:pathLst>
                <a:path w="1502" h="2820" extrusionOk="0">
                  <a:moveTo>
                    <a:pt x="638" y="0"/>
                  </a:moveTo>
                  <a:cubicBezTo>
                    <a:pt x="415" y="0"/>
                    <a:pt x="199" y="62"/>
                    <a:pt x="0" y="132"/>
                  </a:cubicBezTo>
                  <a:cubicBezTo>
                    <a:pt x="88" y="128"/>
                    <a:pt x="177" y="124"/>
                    <a:pt x="265" y="124"/>
                  </a:cubicBezTo>
                  <a:cubicBezTo>
                    <a:pt x="504" y="124"/>
                    <a:pt x="737" y="149"/>
                    <a:pt x="925" y="242"/>
                  </a:cubicBezTo>
                  <a:cubicBezTo>
                    <a:pt x="1185" y="369"/>
                    <a:pt x="1265" y="664"/>
                    <a:pt x="1246" y="967"/>
                  </a:cubicBezTo>
                  <a:cubicBezTo>
                    <a:pt x="1233" y="1273"/>
                    <a:pt x="1154" y="1584"/>
                    <a:pt x="1065" y="1892"/>
                  </a:cubicBezTo>
                  <a:cubicBezTo>
                    <a:pt x="971" y="2200"/>
                    <a:pt x="868" y="2509"/>
                    <a:pt x="756" y="2819"/>
                  </a:cubicBezTo>
                  <a:cubicBezTo>
                    <a:pt x="954" y="2555"/>
                    <a:pt x="1119" y="2266"/>
                    <a:pt x="1248" y="1959"/>
                  </a:cubicBezTo>
                  <a:cubicBezTo>
                    <a:pt x="1380" y="1653"/>
                    <a:pt x="1477" y="1327"/>
                    <a:pt x="1497" y="978"/>
                  </a:cubicBezTo>
                  <a:cubicBezTo>
                    <a:pt x="1502" y="804"/>
                    <a:pt x="1487" y="620"/>
                    <a:pt x="1410" y="446"/>
                  </a:cubicBezTo>
                  <a:cubicBezTo>
                    <a:pt x="1333" y="272"/>
                    <a:pt x="1181" y="123"/>
                    <a:pt x="1005" y="62"/>
                  </a:cubicBezTo>
                  <a:cubicBezTo>
                    <a:pt x="881" y="18"/>
                    <a:pt x="758" y="0"/>
                    <a:pt x="638" y="0"/>
                  </a:cubicBezTo>
                  <a:close/>
                </a:path>
              </a:pathLst>
            </a:custGeom>
            <a:solidFill>
              <a:srgbClr val="FF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1" name="Google Shape;1741;p52"/>
            <p:cNvSpPr/>
            <p:nvPr/>
          </p:nvSpPr>
          <p:spPr>
            <a:xfrm>
              <a:off x="4579125" y="5140175"/>
              <a:ext cx="142800" cy="24050"/>
            </a:xfrm>
            <a:custGeom>
              <a:avLst/>
              <a:gdLst/>
              <a:ahLst/>
              <a:cxnLst/>
              <a:rect l="l" t="t" r="r" b="b"/>
              <a:pathLst>
                <a:path w="5712" h="962" extrusionOk="0">
                  <a:moveTo>
                    <a:pt x="1" y="0"/>
                  </a:moveTo>
                  <a:cubicBezTo>
                    <a:pt x="404" y="305"/>
                    <a:pt x="866" y="535"/>
                    <a:pt x="1350" y="697"/>
                  </a:cubicBezTo>
                  <a:cubicBezTo>
                    <a:pt x="1834" y="860"/>
                    <a:pt x="2346" y="948"/>
                    <a:pt x="2861" y="959"/>
                  </a:cubicBezTo>
                  <a:cubicBezTo>
                    <a:pt x="2899" y="961"/>
                    <a:pt x="2937" y="962"/>
                    <a:pt x="2974" y="962"/>
                  </a:cubicBezTo>
                  <a:cubicBezTo>
                    <a:pt x="3193" y="962"/>
                    <a:pt x="3412" y="935"/>
                    <a:pt x="3630" y="915"/>
                  </a:cubicBezTo>
                  <a:cubicBezTo>
                    <a:pt x="3881" y="857"/>
                    <a:pt x="4138" y="826"/>
                    <a:pt x="4377" y="727"/>
                  </a:cubicBezTo>
                  <a:cubicBezTo>
                    <a:pt x="4871" y="579"/>
                    <a:pt x="5310" y="299"/>
                    <a:pt x="5711" y="0"/>
                  </a:cubicBezTo>
                  <a:lnTo>
                    <a:pt x="5711" y="0"/>
                  </a:lnTo>
                  <a:cubicBezTo>
                    <a:pt x="5255" y="218"/>
                    <a:pt x="4804" y="428"/>
                    <a:pt x="4322" y="539"/>
                  </a:cubicBezTo>
                  <a:cubicBezTo>
                    <a:pt x="4086" y="611"/>
                    <a:pt x="3840" y="636"/>
                    <a:pt x="3599" y="679"/>
                  </a:cubicBezTo>
                  <a:cubicBezTo>
                    <a:pt x="3401" y="690"/>
                    <a:pt x="3205" y="712"/>
                    <a:pt x="3007" y="712"/>
                  </a:cubicBezTo>
                  <a:cubicBezTo>
                    <a:pt x="2960" y="712"/>
                    <a:pt x="2912" y="711"/>
                    <a:pt x="2865" y="708"/>
                  </a:cubicBezTo>
                  <a:cubicBezTo>
                    <a:pt x="2375" y="701"/>
                    <a:pt x="1886" y="629"/>
                    <a:pt x="1406" y="509"/>
                  </a:cubicBezTo>
                  <a:cubicBezTo>
                    <a:pt x="928" y="382"/>
                    <a:pt x="454" y="220"/>
                    <a:pt x="1"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2" name="Google Shape;1742;p52"/>
            <p:cNvSpPr/>
            <p:nvPr/>
          </p:nvSpPr>
          <p:spPr>
            <a:xfrm>
              <a:off x="4624400" y="5179650"/>
              <a:ext cx="48050" cy="7700"/>
            </a:xfrm>
            <a:custGeom>
              <a:avLst/>
              <a:gdLst/>
              <a:ahLst/>
              <a:cxnLst/>
              <a:rect l="l" t="t" r="r" b="b"/>
              <a:pathLst>
                <a:path w="1922" h="308" extrusionOk="0">
                  <a:moveTo>
                    <a:pt x="1921" y="1"/>
                  </a:moveTo>
                  <a:lnTo>
                    <a:pt x="1921" y="1"/>
                  </a:lnTo>
                  <a:cubicBezTo>
                    <a:pt x="1748" y="7"/>
                    <a:pt x="1590" y="30"/>
                    <a:pt x="1430" y="38"/>
                  </a:cubicBezTo>
                  <a:cubicBezTo>
                    <a:pt x="1272" y="51"/>
                    <a:pt x="1115" y="56"/>
                    <a:pt x="960" y="56"/>
                  </a:cubicBezTo>
                  <a:cubicBezTo>
                    <a:pt x="933" y="57"/>
                    <a:pt x="907" y="57"/>
                    <a:pt x="880" y="57"/>
                  </a:cubicBezTo>
                  <a:cubicBezTo>
                    <a:pt x="750" y="57"/>
                    <a:pt x="620" y="49"/>
                    <a:pt x="488" y="42"/>
                  </a:cubicBezTo>
                  <a:cubicBezTo>
                    <a:pt x="329" y="32"/>
                    <a:pt x="170" y="17"/>
                    <a:pt x="0" y="1"/>
                  </a:cubicBezTo>
                  <a:lnTo>
                    <a:pt x="0" y="1"/>
                  </a:lnTo>
                  <a:cubicBezTo>
                    <a:pt x="130" y="114"/>
                    <a:pt x="291" y="186"/>
                    <a:pt x="453" y="234"/>
                  </a:cubicBezTo>
                  <a:cubicBezTo>
                    <a:pt x="617" y="285"/>
                    <a:pt x="789" y="307"/>
                    <a:pt x="960" y="307"/>
                  </a:cubicBezTo>
                  <a:cubicBezTo>
                    <a:pt x="1302" y="305"/>
                    <a:pt x="1650" y="211"/>
                    <a:pt x="1921"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3" name="Google Shape;1743;p52"/>
            <p:cNvSpPr/>
            <p:nvPr/>
          </p:nvSpPr>
          <p:spPr>
            <a:xfrm>
              <a:off x="4271975" y="4671700"/>
              <a:ext cx="818825" cy="672200"/>
            </a:xfrm>
            <a:custGeom>
              <a:avLst/>
              <a:gdLst/>
              <a:ahLst/>
              <a:cxnLst/>
              <a:rect l="l" t="t" r="r" b="b"/>
              <a:pathLst>
                <a:path w="32753" h="26888" extrusionOk="0">
                  <a:moveTo>
                    <a:pt x="15181" y="1"/>
                  </a:moveTo>
                  <a:cubicBezTo>
                    <a:pt x="14194" y="1"/>
                    <a:pt x="13207" y="92"/>
                    <a:pt x="12231" y="268"/>
                  </a:cubicBezTo>
                  <a:lnTo>
                    <a:pt x="12228" y="268"/>
                  </a:lnTo>
                  <a:cubicBezTo>
                    <a:pt x="9305" y="797"/>
                    <a:pt x="6514" y="2087"/>
                    <a:pt x="4317" y="4020"/>
                  </a:cubicBezTo>
                  <a:cubicBezTo>
                    <a:pt x="3062" y="5126"/>
                    <a:pt x="2240" y="6622"/>
                    <a:pt x="1840" y="8245"/>
                  </a:cubicBezTo>
                  <a:cubicBezTo>
                    <a:pt x="1522" y="9538"/>
                    <a:pt x="850" y="10770"/>
                    <a:pt x="227" y="11963"/>
                  </a:cubicBezTo>
                  <a:cubicBezTo>
                    <a:pt x="152" y="12110"/>
                    <a:pt x="76" y="12256"/>
                    <a:pt x="0" y="12405"/>
                  </a:cubicBezTo>
                  <a:cubicBezTo>
                    <a:pt x="122" y="12304"/>
                    <a:pt x="255" y="12224"/>
                    <a:pt x="402" y="12168"/>
                  </a:cubicBezTo>
                  <a:cubicBezTo>
                    <a:pt x="613" y="12087"/>
                    <a:pt x="814" y="12039"/>
                    <a:pt x="1009" y="12015"/>
                  </a:cubicBezTo>
                  <a:cubicBezTo>
                    <a:pt x="1103" y="12003"/>
                    <a:pt x="1196" y="11997"/>
                    <a:pt x="1286" y="11997"/>
                  </a:cubicBezTo>
                  <a:cubicBezTo>
                    <a:pt x="1828" y="11997"/>
                    <a:pt x="2292" y="12196"/>
                    <a:pt x="2674" y="12473"/>
                  </a:cubicBezTo>
                  <a:cubicBezTo>
                    <a:pt x="2684" y="12510"/>
                    <a:pt x="2696" y="12550"/>
                    <a:pt x="2710" y="12588"/>
                  </a:cubicBezTo>
                  <a:lnTo>
                    <a:pt x="2710" y="12598"/>
                  </a:lnTo>
                  <a:cubicBezTo>
                    <a:pt x="3359" y="14804"/>
                    <a:pt x="4687" y="16650"/>
                    <a:pt x="5093" y="17187"/>
                  </a:cubicBezTo>
                  <a:cubicBezTo>
                    <a:pt x="5095" y="17189"/>
                    <a:pt x="5095" y="17192"/>
                    <a:pt x="5095" y="17192"/>
                  </a:cubicBezTo>
                  <a:cubicBezTo>
                    <a:pt x="5173" y="17291"/>
                    <a:pt x="5216" y="17343"/>
                    <a:pt x="5216" y="17343"/>
                  </a:cubicBezTo>
                  <a:cubicBezTo>
                    <a:pt x="4602" y="15645"/>
                    <a:pt x="4793" y="12649"/>
                    <a:pt x="5057" y="10459"/>
                  </a:cubicBezTo>
                  <a:lnTo>
                    <a:pt x="5057" y="10459"/>
                  </a:lnTo>
                  <a:lnTo>
                    <a:pt x="5539" y="10497"/>
                  </a:lnTo>
                  <a:lnTo>
                    <a:pt x="6607" y="10578"/>
                  </a:lnTo>
                  <a:lnTo>
                    <a:pt x="7504" y="10646"/>
                  </a:lnTo>
                  <a:lnTo>
                    <a:pt x="7849" y="10674"/>
                  </a:lnTo>
                  <a:lnTo>
                    <a:pt x="9701" y="10815"/>
                  </a:lnTo>
                  <a:lnTo>
                    <a:pt x="10067" y="10843"/>
                  </a:lnTo>
                  <a:lnTo>
                    <a:pt x="9076" y="11488"/>
                  </a:lnTo>
                  <a:cubicBezTo>
                    <a:pt x="9386" y="11545"/>
                    <a:pt x="9679" y="11581"/>
                    <a:pt x="9953" y="11595"/>
                  </a:cubicBezTo>
                  <a:cubicBezTo>
                    <a:pt x="10076" y="11603"/>
                    <a:pt x="10196" y="11607"/>
                    <a:pt x="10312" y="11607"/>
                  </a:cubicBezTo>
                  <a:cubicBezTo>
                    <a:pt x="11118" y="11607"/>
                    <a:pt x="11757" y="11428"/>
                    <a:pt x="12265" y="11152"/>
                  </a:cubicBezTo>
                  <a:lnTo>
                    <a:pt x="12265" y="11152"/>
                  </a:lnTo>
                  <a:cubicBezTo>
                    <a:pt x="12062" y="11372"/>
                    <a:pt x="11936" y="11508"/>
                    <a:pt x="11936" y="11508"/>
                  </a:cubicBezTo>
                  <a:cubicBezTo>
                    <a:pt x="14012" y="11223"/>
                    <a:pt x="14947" y="9487"/>
                    <a:pt x="15337" y="8381"/>
                  </a:cubicBezTo>
                  <a:cubicBezTo>
                    <a:pt x="15370" y="9195"/>
                    <a:pt x="15708" y="11591"/>
                    <a:pt x="18444" y="12389"/>
                  </a:cubicBezTo>
                  <a:lnTo>
                    <a:pt x="17736" y="11414"/>
                  </a:lnTo>
                  <a:lnTo>
                    <a:pt x="17736" y="11414"/>
                  </a:lnTo>
                  <a:cubicBezTo>
                    <a:pt x="18620" y="11605"/>
                    <a:pt x="19755" y="11673"/>
                    <a:pt x="20894" y="11673"/>
                  </a:cubicBezTo>
                  <a:cubicBezTo>
                    <a:pt x="21001" y="11673"/>
                    <a:pt x="21108" y="11672"/>
                    <a:pt x="21215" y="11671"/>
                  </a:cubicBezTo>
                  <a:cubicBezTo>
                    <a:pt x="21420" y="11671"/>
                    <a:pt x="21621" y="11667"/>
                    <a:pt x="21820" y="11661"/>
                  </a:cubicBezTo>
                  <a:cubicBezTo>
                    <a:pt x="21989" y="11657"/>
                    <a:pt x="22155" y="11651"/>
                    <a:pt x="22319" y="11647"/>
                  </a:cubicBezTo>
                  <a:cubicBezTo>
                    <a:pt x="22642" y="11633"/>
                    <a:pt x="22956" y="11615"/>
                    <a:pt x="23256" y="11599"/>
                  </a:cubicBezTo>
                  <a:cubicBezTo>
                    <a:pt x="23607" y="11578"/>
                    <a:pt x="23937" y="11553"/>
                    <a:pt x="24237" y="11528"/>
                  </a:cubicBezTo>
                  <a:cubicBezTo>
                    <a:pt x="24448" y="11512"/>
                    <a:pt x="24647" y="11495"/>
                    <a:pt x="24824" y="11480"/>
                  </a:cubicBezTo>
                  <a:cubicBezTo>
                    <a:pt x="25013" y="11462"/>
                    <a:pt x="25182" y="11447"/>
                    <a:pt x="25322" y="11432"/>
                  </a:cubicBezTo>
                  <a:lnTo>
                    <a:pt x="25322" y="11432"/>
                  </a:lnTo>
                  <a:cubicBezTo>
                    <a:pt x="25521" y="13470"/>
                    <a:pt x="25586" y="15886"/>
                    <a:pt x="25061" y="17343"/>
                  </a:cubicBezTo>
                  <a:cubicBezTo>
                    <a:pt x="25061" y="17343"/>
                    <a:pt x="26841" y="15158"/>
                    <a:pt x="27600" y="12483"/>
                  </a:cubicBezTo>
                  <a:cubicBezTo>
                    <a:pt x="27751" y="12371"/>
                    <a:pt x="27915" y="12274"/>
                    <a:pt x="28091" y="12196"/>
                  </a:cubicBezTo>
                  <a:cubicBezTo>
                    <a:pt x="28364" y="12073"/>
                    <a:pt x="28667" y="11998"/>
                    <a:pt x="29000" y="11998"/>
                  </a:cubicBezTo>
                  <a:cubicBezTo>
                    <a:pt x="29275" y="11998"/>
                    <a:pt x="29569" y="12049"/>
                    <a:pt x="29883" y="12168"/>
                  </a:cubicBezTo>
                  <a:cubicBezTo>
                    <a:pt x="29907" y="12178"/>
                    <a:pt x="29935" y="12188"/>
                    <a:pt x="29961" y="12202"/>
                  </a:cubicBezTo>
                  <a:cubicBezTo>
                    <a:pt x="30420" y="12409"/>
                    <a:pt x="30757" y="12876"/>
                    <a:pt x="30946" y="13483"/>
                  </a:cubicBezTo>
                  <a:cubicBezTo>
                    <a:pt x="31232" y="14377"/>
                    <a:pt x="31208" y="15574"/>
                    <a:pt x="30810" y="16682"/>
                  </a:cubicBezTo>
                  <a:cubicBezTo>
                    <a:pt x="30460" y="17655"/>
                    <a:pt x="29820" y="18562"/>
                    <a:pt x="28849" y="19134"/>
                  </a:cubicBezTo>
                  <a:cubicBezTo>
                    <a:pt x="28540" y="19320"/>
                    <a:pt x="28194" y="19472"/>
                    <a:pt x="27814" y="19581"/>
                  </a:cubicBezTo>
                  <a:cubicBezTo>
                    <a:pt x="27458" y="19681"/>
                    <a:pt x="27074" y="19744"/>
                    <a:pt x="26655" y="19764"/>
                  </a:cubicBezTo>
                  <a:cubicBezTo>
                    <a:pt x="26560" y="19769"/>
                    <a:pt x="26464" y="19772"/>
                    <a:pt x="26366" y="19772"/>
                  </a:cubicBezTo>
                  <a:cubicBezTo>
                    <a:pt x="26183" y="19772"/>
                    <a:pt x="25994" y="19763"/>
                    <a:pt x="25799" y="19746"/>
                  </a:cubicBezTo>
                  <a:cubicBezTo>
                    <a:pt x="25795" y="19748"/>
                    <a:pt x="25795" y="19752"/>
                    <a:pt x="25795" y="19754"/>
                  </a:cubicBezTo>
                  <a:cubicBezTo>
                    <a:pt x="24534" y="22452"/>
                    <a:pt x="22450" y="24718"/>
                    <a:pt x="19296" y="25740"/>
                  </a:cubicBezTo>
                  <a:cubicBezTo>
                    <a:pt x="19283" y="26015"/>
                    <a:pt x="19270" y="26403"/>
                    <a:pt x="19293" y="26836"/>
                  </a:cubicBezTo>
                  <a:lnTo>
                    <a:pt x="20091" y="26841"/>
                  </a:lnTo>
                  <a:lnTo>
                    <a:pt x="22483" y="26856"/>
                  </a:lnTo>
                  <a:cubicBezTo>
                    <a:pt x="23034" y="26363"/>
                    <a:pt x="24500" y="24954"/>
                    <a:pt x="25244" y="23271"/>
                  </a:cubicBezTo>
                  <a:lnTo>
                    <a:pt x="25244" y="23271"/>
                  </a:lnTo>
                  <a:cubicBezTo>
                    <a:pt x="25226" y="23427"/>
                    <a:pt x="24909" y="25715"/>
                    <a:pt x="23229" y="26862"/>
                  </a:cubicBezTo>
                  <a:lnTo>
                    <a:pt x="24055" y="26866"/>
                  </a:lnTo>
                  <a:lnTo>
                    <a:pt x="24803" y="26872"/>
                  </a:lnTo>
                  <a:cubicBezTo>
                    <a:pt x="25059" y="26471"/>
                    <a:pt x="25596" y="25541"/>
                    <a:pt x="25877" y="24357"/>
                  </a:cubicBezTo>
                  <a:lnTo>
                    <a:pt x="25877" y="24357"/>
                  </a:lnTo>
                  <a:cubicBezTo>
                    <a:pt x="25877" y="24358"/>
                    <a:pt x="26050" y="25927"/>
                    <a:pt x="25317" y="26874"/>
                  </a:cubicBezTo>
                  <a:lnTo>
                    <a:pt x="25536" y="26876"/>
                  </a:lnTo>
                  <a:lnTo>
                    <a:pt x="27132" y="26887"/>
                  </a:lnTo>
                  <a:cubicBezTo>
                    <a:pt x="27323" y="26866"/>
                    <a:pt x="27512" y="26834"/>
                    <a:pt x="27693" y="26786"/>
                  </a:cubicBezTo>
                  <a:cubicBezTo>
                    <a:pt x="27910" y="26731"/>
                    <a:pt x="28116" y="26657"/>
                    <a:pt x="28318" y="26567"/>
                  </a:cubicBezTo>
                  <a:cubicBezTo>
                    <a:pt x="29708" y="25950"/>
                    <a:pt x="30772" y="24572"/>
                    <a:pt x="31421" y="23146"/>
                  </a:cubicBezTo>
                  <a:cubicBezTo>
                    <a:pt x="31548" y="22865"/>
                    <a:pt x="31664" y="22584"/>
                    <a:pt x="31767" y="22296"/>
                  </a:cubicBezTo>
                  <a:cubicBezTo>
                    <a:pt x="32752" y="19557"/>
                    <a:pt x="32687" y="16469"/>
                    <a:pt x="31684" y="13745"/>
                  </a:cubicBezTo>
                  <a:cubicBezTo>
                    <a:pt x="31111" y="12196"/>
                    <a:pt x="30222" y="10971"/>
                    <a:pt x="29211" y="9693"/>
                  </a:cubicBezTo>
                  <a:cubicBezTo>
                    <a:pt x="28646" y="8978"/>
                    <a:pt x="28391" y="7990"/>
                    <a:pt x="27922" y="7199"/>
                  </a:cubicBezTo>
                  <a:cubicBezTo>
                    <a:pt x="27804" y="6998"/>
                    <a:pt x="27681" y="6801"/>
                    <a:pt x="27552" y="6604"/>
                  </a:cubicBezTo>
                  <a:cubicBezTo>
                    <a:pt x="27148" y="5993"/>
                    <a:pt x="26700" y="5410"/>
                    <a:pt x="26211" y="4863"/>
                  </a:cubicBezTo>
                  <a:cubicBezTo>
                    <a:pt x="24924" y="3423"/>
                    <a:pt x="23354" y="2231"/>
                    <a:pt x="21608" y="1399"/>
                  </a:cubicBezTo>
                  <a:cubicBezTo>
                    <a:pt x="19688" y="484"/>
                    <a:pt x="17575" y="34"/>
                    <a:pt x="15446" y="3"/>
                  </a:cubicBezTo>
                  <a:cubicBezTo>
                    <a:pt x="15358" y="2"/>
                    <a:pt x="15270" y="1"/>
                    <a:pt x="15181" y="1"/>
                  </a:cubicBezTo>
                  <a:close/>
                </a:path>
              </a:pathLst>
            </a:custGeom>
            <a:solidFill>
              <a:srgbClr val="FFCD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4" name="Google Shape;1744;p52"/>
            <p:cNvSpPr/>
            <p:nvPr/>
          </p:nvSpPr>
          <p:spPr>
            <a:xfrm>
              <a:off x="4224575" y="5025875"/>
              <a:ext cx="322575" cy="315350"/>
            </a:xfrm>
            <a:custGeom>
              <a:avLst/>
              <a:gdLst/>
              <a:ahLst/>
              <a:cxnLst/>
              <a:rect l="l" t="t" r="r" b="b"/>
              <a:pathLst>
                <a:path w="12903" h="12614" extrusionOk="0">
                  <a:moveTo>
                    <a:pt x="1084" y="1"/>
                  </a:moveTo>
                  <a:lnTo>
                    <a:pt x="1084" y="1"/>
                  </a:lnTo>
                  <a:cubicBezTo>
                    <a:pt x="770" y="765"/>
                    <a:pt x="517" y="1546"/>
                    <a:pt x="368" y="2354"/>
                  </a:cubicBezTo>
                  <a:cubicBezTo>
                    <a:pt x="0" y="4363"/>
                    <a:pt x="300" y="6486"/>
                    <a:pt x="1212" y="8311"/>
                  </a:cubicBezTo>
                  <a:cubicBezTo>
                    <a:pt x="1771" y="9437"/>
                    <a:pt x="2565" y="10445"/>
                    <a:pt x="3517" y="11266"/>
                  </a:cubicBezTo>
                  <a:cubicBezTo>
                    <a:pt x="3948" y="11637"/>
                    <a:pt x="4414" y="11971"/>
                    <a:pt x="4908" y="12259"/>
                  </a:cubicBezTo>
                  <a:cubicBezTo>
                    <a:pt x="5089" y="12367"/>
                    <a:pt x="5276" y="12468"/>
                    <a:pt x="5467" y="12564"/>
                  </a:cubicBezTo>
                  <a:lnTo>
                    <a:pt x="7743" y="12579"/>
                  </a:lnTo>
                  <a:lnTo>
                    <a:pt x="8266" y="12582"/>
                  </a:lnTo>
                  <a:cubicBezTo>
                    <a:pt x="7304" y="11943"/>
                    <a:pt x="5646" y="10551"/>
                    <a:pt x="5601" y="8540"/>
                  </a:cubicBezTo>
                  <a:lnTo>
                    <a:pt x="5601" y="8540"/>
                  </a:lnTo>
                  <a:cubicBezTo>
                    <a:pt x="5601" y="8540"/>
                    <a:pt x="8062" y="11672"/>
                    <a:pt x="9605" y="12592"/>
                  </a:cubicBezTo>
                  <a:lnTo>
                    <a:pt x="10277" y="12596"/>
                  </a:lnTo>
                  <a:lnTo>
                    <a:pt x="12892" y="12614"/>
                  </a:lnTo>
                  <a:cubicBezTo>
                    <a:pt x="12897" y="12480"/>
                    <a:pt x="12900" y="12349"/>
                    <a:pt x="12900" y="12229"/>
                  </a:cubicBezTo>
                  <a:lnTo>
                    <a:pt x="12900" y="12228"/>
                  </a:lnTo>
                  <a:cubicBezTo>
                    <a:pt x="12903" y="11953"/>
                    <a:pt x="12893" y="11714"/>
                    <a:pt x="12882" y="11531"/>
                  </a:cubicBezTo>
                  <a:cubicBezTo>
                    <a:pt x="12217" y="11324"/>
                    <a:pt x="11600" y="11072"/>
                    <a:pt x="11031" y="10777"/>
                  </a:cubicBezTo>
                  <a:cubicBezTo>
                    <a:pt x="9166" y="9817"/>
                    <a:pt x="7795" y="8416"/>
                    <a:pt x="6816" y="6784"/>
                  </a:cubicBezTo>
                  <a:cubicBezTo>
                    <a:pt x="6583" y="6398"/>
                    <a:pt x="6374" y="6000"/>
                    <a:pt x="6185" y="5593"/>
                  </a:cubicBezTo>
                  <a:cubicBezTo>
                    <a:pt x="6070" y="5598"/>
                    <a:pt x="5955" y="5603"/>
                    <a:pt x="5843" y="5603"/>
                  </a:cubicBezTo>
                  <a:cubicBezTo>
                    <a:pt x="5823" y="5603"/>
                    <a:pt x="5803" y="5603"/>
                    <a:pt x="5783" y="5603"/>
                  </a:cubicBezTo>
                  <a:cubicBezTo>
                    <a:pt x="5717" y="5603"/>
                    <a:pt x="5654" y="5599"/>
                    <a:pt x="5591" y="5597"/>
                  </a:cubicBezTo>
                  <a:cubicBezTo>
                    <a:pt x="4603" y="5561"/>
                    <a:pt x="3792" y="5282"/>
                    <a:pt x="3145" y="4849"/>
                  </a:cubicBezTo>
                  <a:cubicBezTo>
                    <a:pt x="3076" y="4807"/>
                    <a:pt x="3014" y="4761"/>
                    <a:pt x="2950" y="4710"/>
                  </a:cubicBezTo>
                  <a:cubicBezTo>
                    <a:pt x="1890" y="3916"/>
                    <a:pt x="1303" y="2692"/>
                    <a:pt x="1114" y="1503"/>
                  </a:cubicBezTo>
                  <a:cubicBezTo>
                    <a:pt x="1028" y="981"/>
                    <a:pt x="1023" y="470"/>
                    <a:pt x="1084" y="1"/>
                  </a:cubicBezTo>
                  <a:close/>
                </a:path>
              </a:pathLst>
            </a:custGeom>
            <a:solidFill>
              <a:srgbClr val="FFCD3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5" name="Google Shape;1745;p52"/>
            <p:cNvSpPr/>
            <p:nvPr/>
          </p:nvSpPr>
          <p:spPr>
            <a:xfrm>
              <a:off x="4292325" y="5143600"/>
              <a:ext cx="125825" cy="196775"/>
            </a:xfrm>
            <a:custGeom>
              <a:avLst/>
              <a:gdLst/>
              <a:ahLst/>
              <a:cxnLst/>
              <a:rect l="l" t="t" r="r" b="b"/>
              <a:pathLst>
                <a:path w="5033" h="7871" extrusionOk="0">
                  <a:moveTo>
                    <a:pt x="240" y="1"/>
                  </a:moveTo>
                  <a:lnTo>
                    <a:pt x="240" y="1"/>
                  </a:lnTo>
                  <a:cubicBezTo>
                    <a:pt x="0" y="1500"/>
                    <a:pt x="141" y="3072"/>
                    <a:pt x="618" y="4509"/>
                  </a:cubicBezTo>
                  <a:cubicBezTo>
                    <a:pt x="981" y="5597"/>
                    <a:pt x="1525" y="6620"/>
                    <a:pt x="2198" y="7550"/>
                  </a:cubicBezTo>
                  <a:cubicBezTo>
                    <a:pt x="2379" y="7658"/>
                    <a:pt x="2566" y="7759"/>
                    <a:pt x="2757" y="7855"/>
                  </a:cubicBezTo>
                  <a:lnTo>
                    <a:pt x="5032" y="7870"/>
                  </a:lnTo>
                  <a:lnTo>
                    <a:pt x="5032" y="7870"/>
                  </a:lnTo>
                  <a:cubicBezTo>
                    <a:pt x="4362" y="7376"/>
                    <a:pt x="3714" y="6852"/>
                    <a:pt x="3181" y="6214"/>
                  </a:cubicBezTo>
                  <a:cubicBezTo>
                    <a:pt x="2503" y="5406"/>
                    <a:pt x="2037" y="4449"/>
                    <a:pt x="1583" y="3496"/>
                  </a:cubicBezTo>
                  <a:cubicBezTo>
                    <a:pt x="1074" y="2425"/>
                    <a:pt x="565" y="1301"/>
                    <a:pt x="434" y="140"/>
                  </a:cubicBezTo>
                  <a:cubicBezTo>
                    <a:pt x="366" y="98"/>
                    <a:pt x="303" y="52"/>
                    <a:pt x="240" y="1"/>
                  </a:cubicBezTo>
                  <a:close/>
                  <a:moveTo>
                    <a:pt x="5032" y="7870"/>
                  </a:moveTo>
                  <a:cubicBezTo>
                    <a:pt x="5032" y="7870"/>
                    <a:pt x="5032" y="7870"/>
                    <a:pt x="5032" y="7870"/>
                  </a:cubicBezTo>
                  <a:lnTo>
                    <a:pt x="5033" y="7870"/>
                  </a:lnTo>
                  <a:lnTo>
                    <a:pt x="5032" y="7870"/>
                  </a:ln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6" name="Google Shape;1746;p52"/>
            <p:cNvSpPr/>
            <p:nvPr/>
          </p:nvSpPr>
          <p:spPr>
            <a:xfrm>
              <a:off x="4774250" y="5165350"/>
              <a:ext cx="164100" cy="178025"/>
            </a:xfrm>
            <a:custGeom>
              <a:avLst/>
              <a:gdLst/>
              <a:ahLst/>
              <a:cxnLst/>
              <a:rect l="l" t="t" r="r" b="b"/>
              <a:pathLst>
                <a:path w="6564" h="7121" extrusionOk="0">
                  <a:moveTo>
                    <a:pt x="5708" y="0"/>
                  </a:moveTo>
                  <a:cubicBezTo>
                    <a:pt x="5704" y="4"/>
                    <a:pt x="5704" y="6"/>
                    <a:pt x="5704" y="8"/>
                  </a:cubicBezTo>
                  <a:cubicBezTo>
                    <a:pt x="5256" y="1164"/>
                    <a:pt x="3790" y="4231"/>
                    <a:pt x="0" y="7096"/>
                  </a:cubicBezTo>
                  <a:lnTo>
                    <a:pt x="2392" y="7110"/>
                  </a:lnTo>
                  <a:cubicBezTo>
                    <a:pt x="2943" y="6617"/>
                    <a:pt x="4409" y="5208"/>
                    <a:pt x="5153" y="3525"/>
                  </a:cubicBezTo>
                  <a:lnTo>
                    <a:pt x="5153" y="3525"/>
                  </a:lnTo>
                  <a:cubicBezTo>
                    <a:pt x="5135" y="3682"/>
                    <a:pt x="4818" y="5970"/>
                    <a:pt x="3138" y="7116"/>
                  </a:cubicBezTo>
                  <a:lnTo>
                    <a:pt x="3964" y="7120"/>
                  </a:lnTo>
                  <a:cubicBezTo>
                    <a:pt x="4881" y="5833"/>
                    <a:pt x="6392" y="3251"/>
                    <a:pt x="6564" y="18"/>
                  </a:cubicBezTo>
                  <a:lnTo>
                    <a:pt x="6564" y="18"/>
                  </a:lnTo>
                  <a:cubicBezTo>
                    <a:pt x="6469" y="23"/>
                    <a:pt x="6373" y="26"/>
                    <a:pt x="6276" y="26"/>
                  </a:cubicBezTo>
                  <a:cubicBezTo>
                    <a:pt x="6092" y="26"/>
                    <a:pt x="5903" y="17"/>
                    <a:pt x="5708" y="0"/>
                  </a:cubicBez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7" name="Google Shape;1747;p52"/>
            <p:cNvSpPr/>
            <p:nvPr/>
          </p:nvSpPr>
          <p:spPr>
            <a:xfrm>
              <a:off x="4923400" y="4862625"/>
              <a:ext cx="97600" cy="114175"/>
            </a:xfrm>
            <a:custGeom>
              <a:avLst/>
              <a:gdLst/>
              <a:ahLst/>
              <a:cxnLst/>
              <a:rect l="l" t="t" r="r" b="b"/>
              <a:pathLst>
                <a:path w="3904" h="4567" extrusionOk="0">
                  <a:moveTo>
                    <a:pt x="414" y="1"/>
                  </a:moveTo>
                  <a:cubicBezTo>
                    <a:pt x="1" y="676"/>
                    <a:pt x="46" y="1606"/>
                    <a:pt x="366" y="2329"/>
                  </a:cubicBezTo>
                  <a:cubicBezTo>
                    <a:pt x="687" y="3052"/>
                    <a:pt x="1226" y="3652"/>
                    <a:pt x="1752" y="4241"/>
                  </a:cubicBezTo>
                  <a:cubicBezTo>
                    <a:pt x="1845" y="4348"/>
                    <a:pt x="1941" y="4450"/>
                    <a:pt x="2034" y="4559"/>
                  </a:cubicBezTo>
                  <a:cubicBezTo>
                    <a:pt x="2307" y="4436"/>
                    <a:pt x="2610" y="4361"/>
                    <a:pt x="2942" y="4361"/>
                  </a:cubicBezTo>
                  <a:cubicBezTo>
                    <a:pt x="3217" y="4361"/>
                    <a:pt x="3512" y="4412"/>
                    <a:pt x="3826" y="4531"/>
                  </a:cubicBezTo>
                  <a:cubicBezTo>
                    <a:pt x="3850" y="4541"/>
                    <a:pt x="3878" y="4551"/>
                    <a:pt x="3904" y="4567"/>
                  </a:cubicBezTo>
                  <a:cubicBezTo>
                    <a:pt x="2762" y="3264"/>
                    <a:pt x="1407" y="2100"/>
                    <a:pt x="550" y="596"/>
                  </a:cubicBezTo>
                  <a:cubicBezTo>
                    <a:pt x="446" y="415"/>
                    <a:pt x="346" y="200"/>
                    <a:pt x="414" y="1"/>
                  </a:cubicBez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8" name="Google Shape;1748;p52"/>
            <p:cNvSpPr/>
            <p:nvPr/>
          </p:nvSpPr>
          <p:spPr>
            <a:xfrm>
              <a:off x="4979900" y="5008775"/>
              <a:ext cx="98550" cy="327125"/>
            </a:xfrm>
            <a:custGeom>
              <a:avLst/>
              <a:gdLst/>
              <a:ahLst/>
              <a:cxnLst/>
              <a:rect l="l" t="t" r="r" b="b"/>
              <a:pathLst>
                <a:path w="3942" h="13085" extrusionOk="0">
                  <a:moveTo>
                    <a:pt x="2629" y="0"/>
                  </a:moveTo>
                  <a:lnTo>
                    <a:pt x="2629" y="0"/>
                  </a:lnTo>
                  <a:cubicBezTo>
                    <a:pt x="2915" y="895"/>
                    <a:pt x="2891" y="2091"/>
                    <a:pt x="2493" y="3199"/>
                  </a:cubicBezTo>
                  <a:cubicBezTo>
                    <a:pt x="2525" y="3344"/>
                    <a:pt x="2553" y="3490"/>
                    <a:pt x="2575" y="3636"/>
                  </a:cubicBezTo>
                  <a:cubicBezTo>
                    <a:pt x="2754" y="4807"/>
                    <a:pt x="2549" y="6002"/>
                    <a:pt x="2266" y="7154"/>
                  </a:cubicBezTo>
                  <a:cubicBezTo>
                    <a:pt x="1759" y="9215"/>
                    <a:pt x="993" y="11210"/>
                    <a:pt x="1" y="13084"/>
                  </a:cubicBezTo>
                  <a:cubicBezTo>
                    <a:pt x="1391" y="12467"/>
                    <a:pt x="2455" y="11089"/>
                    <a:pt x="3104" y="9663"/>
                  </a:cubicBezTo>
                  <a:cubicBezTo>
                    <a:pt x="3231" y="9382"/>
                    <a:pt x="3347" y="9101"/>
                    <a:pt x="3450" y="8813"/>
                  </a:cubicBezTo>
                  <a:cubicBezTo>
                    <a:pt x="3783" y="7460"/>
                    <a:pt x="3942" y="6065"/>
                    <a:pt x="3908" y="4671"/>
                  </a:cubicBezTo>
                  <a:cubicBezTo>
                    <a:pt x="3876" y="3348"/>
                    <a:pt x="3671" y="2006"/>
                    <a:pt x="3094" y="814"/>
                  </a:cubicBezTo>
                  <a:cubicBezTo>
                    <a:pt x="2959" y="531"/>
                    <a:pt x="2802" y="260"/>
                    <a:pt x="2629" y="0"/>
                  </a:cubicBez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49" name="Google Shape;1749;p52"/>
            <p:cNvSpPr/>
            <p:nvPr/>
          </p:nvSpPr>
          <p:spPr>
            <a:xfrm>
              <a:off x="4498875" y="4752525"/>
              <a:ext cx="155525" cy="209075"/>
            </a:xfrm>
            <a:custGeom>
              <a:avLst/>
              <a:gdLst/>
              <a:ahLst/>
              <a:cxnLst/>
              <a:rect l="l" t="t" r="r" b="b"/>
              <a:pathLst>
                <a:path w="6221" h="8363" extrusionOk="0">
                  <a:moveTo>
                    <a:pt x="6219" y="1"/>
                  </a:moveTo>
                  <a:cubicBezTo>
                    <a:pt x="6205" y="46"/>
                    <a:pt x="6193" y="92"/>
                    <a:pt x="6181" y="136"/>
                  </a:cubicBezTo>
                  <a:cubicBezTo>
                    <a:pt x="6173" y="154"/>
                    <a:pt x="6168" y="174"/>
                    <a:pt x="6163" y="195"/>
                  </a:cubicBezTo>
                  <a:cubicBezTo>
                    <a:pt x="6155" y="212"/>
                    <a:pt x="6151" y="233"/>
                    <a:pt x="6143" y="253"/>
                  </a:cubicBezTo>
                  <a:cubicBezTo>
                    <a:pt x="5929" y="928"/>
                    <a:pt x="5591" y="1616"/>
                    <a:pt x="5180" y="2294"/>
                  </a:cubicBezTo>
                  <a:cubicBezTo>
                    <a:pt x="3915" y="4385"/>
                    <a:pt x="1945" y="6370"/>
                    <a:pt x="625" y="7582"/>
                  </a:cubicBezTo>
                  <a:lnTo>
                    <a:pt x="991" y="7610"/>
                  </a:lnTo>
                  <a:lnTo>
                    <a:pt x="0" y="8255"/>
                  </a:lnTo>
                  <a:cubicBezTo>
                    <a:pt x="310" y="8312"/>
                    <a:pt x="603" y="8348"/>
                    <a:pt x="877" y="8362"/>
                  </a:cubicBezTo>
                  <a:cubicBezTo>
                    <a:pt x="5175" y="6834"/>
                    <a:pt x="6017" y="2611"/>
                    <a:pt x="6181" y="820"/>
                  </a:cubicBezTo>
                  <a:cubicBezTo>
                    <a:pt x="6201" y="600"/>
                    <a:pt x="6211" y="416"/>
                    <a:pt x="6213" y="281"/>
                  </a:cubicBezTo>
                  <a:cubicBezTo>
                    <a:pt x="6211" y="281"/>
                    <a:pt x="6211" y="277"/>
                    <a:pt x="6213" y="275"/>
                  </a:cubicBezTo>
                  <a:cubicBezTo>
                    <a:pt x="6221" y="98"/>
                    <a:pt x="6219" y="1"/>
                    <a:pt x="6219" y="1"/>
                  </a:cubicBez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0" name="Google Shape;1750;p52"/>
            <p:cNvSpPr/>
            <p:nvPr/>
          </p:nvSpPr>
          <p:spPr>
            <a:xfrm>
              <a:off x="4408725" y="4740950"/>
              <a:ext cx="244250" cy="195225"/>
            </a:xfrm>
            <a:custGeom>
              <a:avLst/>
              <a:gdLst/>
              <a:ahLst/>
              <a:cxnLst/>
              <a:rect l="l" t="t" r="r" b="b"/>
              <a:pathLst>
                <a:path w="9770" h="7809" extrusionOk="0">
                  <a:moveTo>
                    <a:pt x="9703" y="0"/>
                  </a:moveTo>
                  <a:cubicBezTo>
                    <a:pt x="9001" y="1053"/>
                    <a:pt x="7801" y="1708"/>
                    <a:pt x="6596" y="2095"/>
                  </a:cubicBezTo>
                  <a:cubicBezTo>
                    <a:pt x="5392" y="2485"/>
                    <a:pt x="4131" y="2724"/>
                    <a:pt x="3001" y="3293"/>
                  </a:cubicBezTo>
                  <a:cubicBezTo>
                    <a:pt x="2486" y="3553"/>
                    <a:pt x="2004" y="3880"/>
                    <a:pt x="1573" y="4263"/>
                  </a:cubicBezTo>
                  <a:cubicBezTo>
                    <a:pt x="819" y="4934"/>
                    <a:pt x="204" y="5810"/>
                    <a:pt x="49" y="6808"/>
                  </a:cubicBezTo>
                  <a:cubicBezTo>
                    <a:pt x="1" y="7115"/>
                    <a:pt x="9" y="7427"/>
                    <a:pt x="69" y="7727"/>
                  </a:cubicBezTo>
                  <a:lnTo>
                    <a:pt x="1137" y="7808"/>
                  </a:lnTo>
                  <a:cubicBezTo>
                    <a:pt x="1258" y="7166"/>
                    <a:pt x="1543" y="6555"/>
                    <a:pt x="1974" y="6062"/>
                  </a:cubicBezTo>
                  <a:cubicBezTo>
                    <a:pt x="2609" y="5332"/>
                    <a:pt x="3498" y="4882"/>
                    <a:pt x="4362" y="4450"/>
                  </a:cubicBezTo>
                  <a:cubicBezTo>
                    <a:pt x="5788" y="3734"/>
                    <a:pt x="7222" y="3004"/>
                    <a:pt x="8480" y="2018"/>
                  </a:cubicBezTo>
                  <a:lnTo>
                    <a:pt x="8478" y="2018"/>
                  </a:lnTo>
                  <a:cubicBezTo>
                    <a:pt x="9124" y="1512"/>
                    <a:pt x="9769" y="818"/>
                    <a:pt x="9703" y="0"/>
                  </a:cubicBez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1" name="Google Shape;1751;p52"/>
            <p:cNvSpPr/>
            <p:nvPr/>
          </p:nvSpPr>
          <p:spPr>
            <a:xfrm>
              <a:off x="4337925" y="4696025"/>
              <a:ext cx="313950" cy="405375"/>
            </a:xfrm>
            <a:custGeom>
              <a:avLst/>
              <a:gdLst/>
              <a:ahLst/>
              <a:cxnLst/>
              <a:rect l="l" t="t" r="r" b="b"/>
              <a:pathLst>
                <a:path w="12558" h="16215" extrusionOk="0">
                  <a:moveTo>
                    <a:pt x="12525" y="1"/>
                  </a:moveTo>
                  <a:cubicBezTo>
                    <a:pt x="11871" y="429"/>
                    <a:pt x="11105" y="834"/>
                    <a:pt x="10341" y="1001"/>
                  </a:cubicBezTo>
                  <a:cubicBezTo>
                    <a:pt x="8592" y="1386"/>
                    <a:pt x="6818" y="1714"/>
                    <a:pt x="5169" y="2404"/>
                  </a:cubicBezTo>
                  <a:cubicBezTo>
                    <a:pt x="3516" y="3094"/>
                    <a:pt x="1971" y="4196"/>
                    <a:pt x="1117" y="5768"/>
                  </a:cubicBezTo>
                  <a:cubicBezTo>
                    <a:pt x="593" y="6731"/>
                    <a:pt x="354" y="7821"/>
                    <a:pt x="199" y="8907"/>
                  </a:cubicBezTo>
                  <a:cubicBezTo>
                    <a:pt x="72" y="9799"/>
                    <a:pt x="0" y="10719"/>
                    <a:pt x="72" y="11615"/>
                  </a:cubicBezTo>
                  <a:lnTo>
                    <a:pt x="72" y="11626"/>
                  </a:lnTo>
                  <a:cubicBezTo>
                    <a:pt x="721" y="13831"/>
                    <a:pt x="2049" y="15677"/>
                    <a:pt x="2455" y="16214"/>
                  </a:cubicBezTo>
                  <a:cubicBezTo>
                    <a:pt x="1830" y="14639"/>
                    <a:pt x="1228" y="13031"/>
                    <a:pt x="1117" y="11344"/>
                  </a:cubicBezTo>
                  <a:cubicBezTo>
                    <a:pt x="961" y="8951"/>
                    <a:pt x="1892" y="6466"/>
                    <a:pt x="3717" y="4911"/>
                  </a:cubicBezTo>
                  <a:cubicBezTo>
                    <a:pt x="6143" y="2848"/>
                    <a:pt x="9721" y="2606"/>
                    <a:pt x="12183" y="588"/>
                  </a:cubicBezTo>
                  <a:cubicBezTo>
                    <a:pt x="12367" y="436"/>
                    <a:pt x="12558" y="235"/>
                    <a:pt x="12525" y="1"/>
                  </a:cubicBez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2" name="Google Shape;1752;p52"/>
            <p:cNvSpPr/>
            <p:nvPr/>
          </p:nvSpPr>
          <p:spPr>
            <a:xfrm>
              <a:off x="4652350" y="4801275"/>
              <a:ext cx="165150" cy="162225"/>
            </a:xfrm>
            <a:custGeom>
              <a:avLst/>
              <a:gdLst/>
              <a:ahLst/>
              <a:cxnLst/>
              <a:rect l="l" t="t" r="r" b="b"/>
              <a:pathLst>
                <a:path w="6606" h="6489" extrusionOk="0">
                  <a:moveTo>
                    <a:pt x="1" y="0"/>
                  </a:moveTo>
                  <a:cubicBezTo>
                    <a:pt x="243" y="1150"/>
                    <a:pt x="468" y="2329"/>
                    <a:pt x="1196" y="3251"/>
                  </a:cubicBezTo>
                  <a:cubicBezTo>
                    <a:pt x="1717" y="3913"/>
                    <a:pt x="2435" y="4389"/>
                    <a:pt x="3158" y="4823"/>
                  </a:cubicBezTo>
                  <a:cubicBezTo>
                    <a:pt x="3770" y="5186"/>
                    <a:pt x="4395" y="5529"/>
                    <a:pt x="5033" y="5843"/>
                  </a:cubicBezTo>
                  <a:cubicBezTo>
                    <a:pt x="5373" y="6012"/>
                    <a:pt x="5706" y="6229"/>
                    <a:pt x="6000" y="6488"/>
                  </a:cubicBezTo>
                  <a:cubicBezTo>
                    <a:pt x="6205" y="6488"/>
                    <a:pt x="6406" y="6484"/>
                    <a:pt x="6604" y="6478"/>
                  </a:cubicBezTo>
                  <a:lnTo>
                    <a:pt x="6604" y="6478"/>
                  </a:lnTo>
                  <a:cubicBezTo>
                    <a:pt x="6605" y="6478"/>
                    <a:pt x="6605" y="6479"/>
                    <a:pt x="6605" y="6479"/>
                  </a:cubicBezTo>
                  <a:lnTo>
                    <a:pt x="6605" y="6478"/>
                  </a:lnTo>
                  <a:cubicBezTo>
                    <a:pt x="6605" y="6478"/>
                    <a:pt x="6605" y="6478"/>
                    <a:pt x="6604" y="6478"/>
                  </a:cubicBezTo>
                  <a:lnTo>
                    <a:pt x="6604" y="6478"/>
                  </a:lnTo>
                  <a:cubicBezTo>
                    <a:pt x="6360" y="6035"/>
                    <a:pt x="6000" y="5642"/>
                    <a:pt x="5602" y="5330"/>
                  </a:cubicBezTo>
                  <a:cubicBezTo>
                    <a:pt x="4821" y="4715"/>
                    <a:pt x="3889" y="4327"/>
                    <a:pt x="3058" y="3780"/>
                  </a:cubicBezTo>
                  <a:cubicBezTo>
                    <a:pt x="1682" y="2875"/>
                    <a:pt x="595" y="1536"/>
                    <a:pt x="1" y="0"/>
                  </a:cubicBez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3" name="Google Shape;1753;p52"/>
            <p:cNvSpPr/>
            <p:nvPr/>
          </p:nvSpPr>
          <p:spPr>
            <a:xfrm>
              <a:off x="4652875" y="4726325"/>
              <a:ext cx="239700" cy="233575"/>
            </a:xfrm>
            <a:custGeom>
              <a:avLst/>
              <a:gdLst/>
              <a:ahLst/>
              <a:cxnLst/>
              <a:rect l="l" t="t" r="r" b="b"/>
              <a:pathLst>
                <a:path w="9588" h="9343" extrusionOk="0">
                  <a:moveTo>
                    <a:pt x="13" y="0"/>
                  </a:moveTo>
                  <a:cubicBezTo>
                    <a:pt x="1" y="545"/>
                    <a:pt x="282" y="1051"/>
                    <a:pt x="602" y="1494"/>
                  </a:cubicBezTo>
                  <a:cubicBezTo>
                    <a:pt x="1887" y="3276"/>
                    <a:pt x="3819" y="4462"/>
                    <a:pt x="5707" y="5584"/>
                  </a:cubicBezTo>
                  <a:cubicBezTo>
                    <a:pt x="6503" y="6058"/>
                    <a:pt x="7314" y="6536"/>
                    <a:pt x="7935" y="7224"/>
                  </a:cubicBezTo>
                  <a:cubicBezTo>
                    <a:pt x="8474" y="7819"/>
                    <a:pt x="8836" y="8559"/>
                    <a:pt x="9000" y="9343"/>
                  </a:cubicBezTo>
                  <a:cubicBezTo>
                    <a:pt x="9212" y="9328"/>
                    <a:pt x="9411" y="9310"/>
                    <a:pt x="9588" y="9295"/>
                  </a:cubicBezTo>
                  <a:lnTo>
                    <a:pt x="9587" y="9295"/>
                  </a:lnTo>
                  <a:cubicBezTo>
                    <a:pt x="9561" y="8988"/>
                    <a:pt x="9503" y="8682"/>
                    <a:pt x="9418" y="8388"/>
                  </a:cubicBezTo>
                  <a:cubicBezTo>
                    <a:pt x="9020" y="7007"/>
                    <a:pt x="8078" y="5839"/>
                    <a:pt x="6984" y="4912"/>
                  </a:cubicBezTo>
                  <a:cubicBezTo>
                    <a:pt x="5888" y="3983"/>
                    <a:pt x="4633" y="3269"/>
                    <a:pt x="3407" y="2523"/>
                  </a:cubicBezTo>
                  <a:cubicBezTo>
                    <a:pt x="2180" y="1779"/>
                    <a:pt x="996" y="1046"/>
                    <a:pt x="13" y="0"/>
                  </a:cubicBez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4" name="Google Shape;1754;p52"/>
            <p:cNvSpPr/>
            <p:nvPr/>
          </p:nvSpPr>
          <p:spPr>
            <a:xfrm>
              <a:off x="4650525" y="4693125"/>
              <a:ext cx="295600" cy="167650"/>
            </a:xfrm>
            <a:custGeom>
              <a:avLst/>
              <a:gdLst/>
              <a:ahLst/>
              <a:cxnLst/>
              <a:rect l="l" t="t" r="r" b="b"/>
              <a:pathLst>
                <a:path w="11824" h="6706" extrusionOk="0">
                  <a:moveTo>
                    <a:pt x="55" y="1"/>
                  </a:moveTo>
                  <a:cubicBezTo>
                    <a:pt x="0" y="649"/>
                    <a:pt x="228" y="1269"/>
                    <a:pt x="688" y="1727"/>
                  </a:cubicBezTo>
                  <a:cubicBezTo>
                    <a:pt x="1150" y="2184"/>
                    <a:pt x="1743" y="2484"/>
                    <a:pt x="2347" y="2727"/>
                  </a:cubicBezTo>
                  <a:cubicBezTo>
                    <a:pt x="4420" y="3563"/>
                    <a:pt x="6678" y="3803"/>
                    <a:pt x="8838" y="4379"/>
                  </a:cubicBezTo>
                  <a:cubicBezTo>
                    <a:pt x="9487" y="4552"/>
                    <a:pt x="10140" y="4761"/>
                    <a:pt x="10697" y="5136"/>
                  </a:cubicBezTo>
                  <a:cubicBezTo>
                    <a:pt x="11255" y="5511"/>
                    <a:pt x="11671" y="6043"/>
                    <a:pt x="11786" y="6705"/>
                  </a:cubicBezTo>
                  <a:cubicBezTo>
                    <a:pt x="11824" y="5479"/>
                    <a:pt x="11235" y="4250"/>
                    <a:pt x="10254" y="3512"/>
                  </a:cubicBezTo>
                  <a:cubicBezTo>
                    <a:pt x="9308" y="2799"/>
                    <a:pt x="8088" y="2562"/>
                    <a:pt x="6905" y="2483"/>
                  </a:cubicBezTo>
                  <a:cubicBezTo>
                    <a:pt x="5723" y="2404"/>
                    <a:pt x="4528" y="2463"/>
                    <a:pt x="3362" y="2253"/>
                  </a:cubicBezTo>
                  <a:cubicBezTo>
                    <a:pt x="2196" y="2043"/>
                    <a:pt x="1022" y="1516"/>
                    <a:pt x="362" y="532"/>
                  </a:cubicBezTo>
                  <a:cubicBezTo>
                    <a:pt x="248" y="362"/>
                    <a:pt x="152" y="182"/>
                    <a:pt x="55" y="1"/>
                  </a:cubicBez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5" name="Google Shape;1755;p52"/>
            <p:cNvSpPr/>
            <p:nvPr/>
          </p:nvSpPr>
          <p:spPr>
            <a:xfrm>
              <a:off x="4459575" y="4749200"/>
              <a:ext cx="193825" cy="189350"/>
            </a:xfrm>
            <a:custGeom>
              <a:avLst/>
              <a:gdLst/>
              <a:ahLst/>
              <a:cxnLst/>
              <a:rect l="l" t="t" r="r" b="b"/>
              <a:pathLst>
                <a:path w="7753" h="7574" extrusionOk="0">
                  <a:moveTo>
                    <a:pt x="7751" y="0"/>
                  </a:moveTo>
                  <a:lnTo>
                    <a:pt x="7751" y="0"/>
                  </a:lnTo>
                  <a:cubicBezTo>
                    <a:pt x="7395" y="1512"/>
                    <a:pt x="6084" y="2603"/>
                    <a:pt x="4751" y="3399"/>
                  </a:cubicBezTo>
                  <a:cubicBezTo>
                    <a:pt x="3419" y="4196"/>
                    <a:pt x="1956" y="4838"/>
                    <a:pt x="889" y="5969"/>
                  </a:cubicBezTo>
                  <a:cubicBezTo>
                    <a:pt x="472" y="6412"/>
                    <a:pt x="118" y="6959"/>
                    <a:pt x="0" y="7546"/>
                  </a:cubicBezTo>
                  <a:lnTo>
                    <a:pt x="345" y="7574"/>
                  </a:lnTo>
                  <a:cubicBezTo>
                    <a:pt x="1494" y="6026"/>
                    <a:pt x="3271" y="4998"/>
                    <a:pt x="4896" y="3923"/>
                  </a:cubicBezTo>
                  <a:cubicBezTo>
                    <a:pt x="5561" y="3484"/>
                    <a:pt x="6223" y="3021"/>
                    <a:pt x="6752" y="2426"/>
                  </a:cubicBezTo>
                  <a:cubicBezTo>
                    <a:pt x="6780" y="2399"/>
                    <a:pt x="6802" y="2374"/>
                    <a:pt x="6826" y="2346"/>
                  </a:cubicBezTo>
                  <a:cubicBezTo>
                    <a:pt x="7266" y="1829"/>
                    <a:pt x="7614" y="1149"/>
                    <a:pt x="7717" y="464"/>
                  </a:cubicBezTo>
                  <a:cubicBezTo>
                    <a:pt x="7725" y="418"/>
                    <a:pt x="7731" y="373"/>
                    <a:pt x="7735" y="328"/>
                  </a:cubicBezTo>
                  <a:cubicBezTo>
                    <a:pt x="7741" y="295"/>
                    <a:pt x="7743" y="259"/>
                    <a:pt x="7743" y="227"/>
                  </a:cubicBezTo>
                  <a:lnTo>
                    <a:pt x="7743" y="225"/>
                  </a:lnTo>
                  <a:cubicBezTo>
                    <a:pt x="7751" y="149"/>
                    <a:pt x="7753" y="76"/>
                    <a:pt x="7751" y="0"/>
                  </a:cubicBez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6" name="Google Shape;1756;p52"/>
            <p:cNvSpPr/>
            <p:nvPr/>
          </p:nvSpPr>
          <p:spPr>
            <a:xfrm>
              <a:off x="4652450" y="4752150"/>
              <a:ext cx="200950" cy="210725"/>
            </a:xfrm>
            <a:custGeom>
              <a:avLst/>
              <a:gdLst/>
              <a:ahLst/>
              <a:cxnLst/>
              <a:rect l="l" t="t" r="r" b="b"/>
              <a:pathLst>
                <a:path w="8038" h="8429" extrusionOk="0">
                  <a:moveTo>
                    <a:pt x="8" y="0"/>
                  </a:moveTo>
                  <a:cubicBezTo>
                    <a:pt x="2" y="89"/>
                    <a:pt x="0" y="179"/>
                    <a:pt x="0" y="268"/>
                  </a:cubicBezTo>
                  <a:cubicBezTo>
                    <a:pt x="0" y="292"/>
                    <a:pt x="0" y="320"/>
                    <a:pt x="2" y="346"/>
                  </a:cubicBezTo>
                  <a:cubicBezTo>
                    <a:pt x="5" y="509"/>
                    <a:pt x="15" y="674"/>
                    <a:pt x="38" y="835"/>
                  </a:cubicBezTo>
                  <a:cubicBezTo>
                    <a:pt x="173" y="1965"/>
                    <a:pt x="718" y="3044"/>
                    <a:pt x="1562" y="3815"/>
                  </a:cubicBezTo>
                  <a:cubicBezTo>
                    <a:pt x="2988" y="5113"/>
                    <a:pt x="5135" y="5513"/>
                    <a:pt x="6326" y="7028"/>
                  </a:cubicBezTo>
                  <a:cubicBezTo>
                    <a:pt x="6657" y="7448"/>
                    <a:pt x="6893" y="7932"/>
                    <a:pt x="7100" y="8429"/>
                  </a:cubicBezTo>
                  <a:cubicBezTo>
                    <a:pt x="7423" y="8415"/>
                    <a:pt x="7737" y="8399"/>
                    <a:pt x="8037" y="8381"/>
                  </a:cubicBezTo>
                  <a:cubicBezTo>
                    <a:pt x="7801" y="7393"/>
                    <a:pt x="7341" y="6468"/>
                    <a:pt x="6639" y="5735"/>
                  </a:cubicBezTo>
                  <a:cubicBezTo>
                    <a:pt x="5943" y="5009"/>
                    <a:pt x="5054" y="4506"/>
                    <a:pt x="4164" y="4036"/>
                  </a:cubicBezTo>
                  <a:cubicBezTo>
                    <a:pt x="3275" y="3571"/>
                    <a:pt x="2363" y="3125"/>
                    <a:pt x="1588" y="2490"/>
                  </a:cubicBezTo>
                  <a:cubicBezTo>
                    <a:pt x="887" y="1915"/>
                    <a:pt x="297" y="1164"/>
                    <a:pt x="70" y="295"/>
                  </a:cubicBezTo>
                  <a:cubicBezTo>
                    <a:pt x="68" y="295"/>
                    <a:pt x="68" y="292"/>
                    <a:pt x="70" y="290"/>
                  </a:cubicBezTo>
                  <a:cubicBezTo>
                    <a:pt x="56" y="245"/>
                    <a:pt x="46" y="199"/>
                    <a:pt x="38" y="155"/>
                  </a:cubicBezTo>
                  <a:cubicBezTo>
                    <a:pt x="38" y="155"/>
                    <a:pt x="35" y="155"/>
                    <a:pt x="38" y="151"/>
                  </a:cubicBezTo>
                  <a:cubicBezTo>
                    <a:pt x="32" y="139"/>
                    <a:pt x="30" y="123"/>
                    <a:pt x="28" y="109"/>
                  </a:cubicBezTo>
                  <a:lnTo>
                    <a:pt x="28" y="107"/>
                  </a:lnTo>
                  <a:cubicBezTo>
                    <a:pt x="20" y="71"/>
                    <a:pt x="12" y="36"/>
                    <a:pt x="8" y="0"/>
                  </a:cubicBez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7" name="Google Shape;1757;p52"/>
            <p:cNvSpPr/>
            <p:nvPr/>
          </p:nvSpPr>
          <p:spPr>
            <a:xfrm>
              <a:off x="4658100" y="4671800"/>
              <a:ext cx="305575" cy="178725"/>
            </a:xfrm>
            <a:custGeom>
              <a:avLst/>
              <a:gdLst/>
              <a:ahLst/>
              <a:cxnLst/>
              <a:rect l="l" t="t" r="r" b="b"/>
              <a:pathLst>
                <a:path w="12223" h="7149" extrusionOk="0">
                  <a:moveTo>
                    <a:pt x="1" y="0"/>
                  </a:moveTo>
                  <a:lnTo>
                    <a:pt x="1" y="0"/>
                  </a:lnTo>
                  <a:cubicBezTo>
                    <a:pt x="815" y="788"/>
                    <a:pt x="1857" y="1350"/>
                    <a:pt x="2928" y="1753"/>
                  </a:cubicBezTo>
                  <a:cubicBezTo>
                    <a:pt x="4356" y="2290"/>
                    <a:pt x="5866" y="2579"/>
                    <a:pt x="7324" y="3036"/>
                  </a:cubicBezTo>
                  <a:cubicBezTo>
                    <a:pt x="8053" y="3265"/>
                    <a:pt x="8776" y="3538"/>
                    <a:pt x="9403" y="3973"/>
                  </a:cubicBezTo>
                  <a:cubicBezTo>
                    <a:pt x="9494" y="4036"/>
                    <a:pt x="9582" y="4101"/>
                    <a:pt x="9668" y="4172"/>
                  </a:cubicBezTo>
                  <a:cubicBezTo>
                    <a:pt x="10008" y="4441"/>
                    <a:pt x="10316" y="4749"/>
                    <a:pt x="10623" y="5056"/>
                  </a:cubicBezTo>
                  <a:cubicBezTo>
                    <a:pt x="10663" y="5097"/>
                    <a:pt x="10701" y="5135"/>
                    <a:pt x="10738" y="5175"/>
                  </a:cubicBezTo>
                  <a:cubicBezTo>
                    <a:pt x="11326" y="5764"/>
                    <a:pt x="11909" y="6381"/>
                    <a:pt x="12222" y="7146"/>
                  </a:cubicBezTo>
                  <a:lnTo>
                    <a:pt x="12222" y="7146"/>
                  </a:lnTo>
                  <a:cubicBezTo>
                    <a:pt x="12184" y="6964"/>
                    <a:pt x="12147" y="6784"/>
                    <a:pt x="12107" y="6601"/>
                  </a:cubicBezTo>
                  <a:cubicBezTo>
                    <a:pt x="11703" y="5989"/>
                    <a:pt x="11255" y="5406"/>
                    <a:pt x="10766" y="4860"/>
                  </a:cubicBezTo>
                  <a:cubicBezTo>
                    <a:pt x="9479" y="3419"/>
                    <a:pt x="7909" y="2227"/>
                    <a:pt x="6163" y="1395"/>
                  </a:cubicBezTo>
                  <a:cubicBezTo>
                    <a:pt x="4243" y="480"/>
                    <a:pt x="2130" y="30"/>
                    <a:pt x="1" y="0"/>
                  </a:cubicBezTo>
                  <a:close/>
                  <a:moveTo>
                    <a:pt x="12222" y="7146"/>
                  </a:moveTo>
                  <a:cubicBezTo>
                    <a:pt x="12222" y="7147"/>
                    <a:pt x="12222" y="7147"/>
                    <a:pt x="12222" y="7148"/>
                  </a:cubicBezTo>
                  <a:lnTo>
                    <a:pt x="12222" y="7147"/>
                  </a:lnTo>
                  <a:cubicBezTo>
                    <a:pt x="12222" y="7147"/>
                    <a:pt x="12222" y="7146"/>
                    <a:pt x="12222" y="7146"/>
                  </a:cubicBez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8" name="Google Shape;1758;p52"/>
            <p:cNvSpPr/>
            <p:nvPr/>
          </p:nvSpPr>
          <p:spPr>
            <a:xfrm>
              <a:off x="4910375" y="5150050"/>
              <a:ext cx="103950" cy="193850"/>
            </a:xfrm>
            <a:custGeom>
              <a:avLst/>
              <a:gdLst/>
              <a:ahLst/>
              <a:cxnLst/>
              <a:rect l="l" t="t" r="r" b="b"/>
              <a:pathLst>
                <a:path w="4158" h="7754" extrusionOk="0">
                  <a:moveTo>
                    <a:pt x="3313" y="1"/>
                  </a:moveTo>
                  <a:lnTo>
                    <a:pt x="3313" y="1"/>
                  </a:lnTo>
                  <a:cubicBezTo>
                    <a:pt x="3004" y="186"/>
                    <a:pt x="2658" y="338"/>
                    <a:pt x="2278" y="447"/>
                  </a:cubicBezTo>
                  <a:cubicBezTo>
                    <a:pt x="2217" y="2084"/>
                    <a:pt x="1882" y="5450"/>
                    <a:pt x="0" y="7742"/>
                  </a:cubicBezTo>
                  <a:lnTo>
                    <a:pt x="1596" y="7753"/>
                  </a:lnTo>
                  <a:cubicBezTo>
                    <a:pt x="1787" y="7732"/>
                    <a:pt x="1976" y="7700"/>
                    <a:pt x="2157" y="7652"/>
                  </a:cubicBezTo>
                  <a:cubicBezTo>
                    <a:pt x="2860" y="6244"/>
                    <a:pt x="4158" y="3044"/>
                    <a:pt x="3313" y="1"/>
                  </a:cubicBez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59" name="Google Shape;1759;p52"/>
            <p:cNvSpPr/>
            <p:nvPr/>
          </p:nvSpPr>
          <p:spPr>
            <a:xfrm>
              <a:off x="4224575" y="5025900"/>
              <a:ext cx="87950" cy="281650"/>
            </a:xfrm>
            <a:custGeom>
              <a:avLst/>
              <a:gdLst/>
              <a:ahLst/>
              <a:cxnLst/>
              <a:rect l="l" t="t" r="r" b="b"/>
              <a:pathLst>
                <a:path w="3518" h="11266" extrusionOk="0">
                  <a:moveTo>
                    <a:pt x="1083" y="1"/>
                  </a:moveTo>
                  <a:lnTo>
                    <a:pt x="1083" y="1"/>
                  </a:lnTo>
                  <a:cubicBezTo>
                    <a:pt x="770" y="764"/>
                    <a:pt x="516" y="1545"/>
                    <a:pt x="368" y="2353"/>
                  </a:cubicBezTo>
                  <a:cubicBezTo>
                    <a:pt x="0" y="4362"/>
                    <a:pt x="299" y="6485"/>
                    <a:pt x="1212" y="8310"/>
                  </a:cubicBezTo>
                  <a:cubicBezTo>
                    <a:pt x="1771" y="9436"/>
                    <a:pt x="2565" y="10444"/>
                    <a:pt x="3517" y="11265"/>
                  </a:cubicBezTo>
                  <a:cubicBezTo>
                    <a:pt x="1219" y="7788"/>
                    <a:pt x="1011" y="3752"/>
                    <a:pt x="1114" y="1502"/>
                  </a:cubicBezTo>
                  <a:cubicBezTo>
                    <a:pt x="1028" y="980"/>
                    <a:pt x="1023" y="469"/>
                    <a:pt x="1083" y="1"/>
                  </a:cubicBez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0" name="Google Shape;1760;p52"/>
            <p:cNvSpPr/>
            <p:nvPr/>
          </p:nvSpPr>
          <p:spPr>
            <a:xfrm>
              <a:off x="4271975" y="4678375"/>
              <a:ext cx="305725" cy="303450"/>
            </a:xfrm>
            <a:custGeom>
              <a:avLst/>
              <a:gdLst/>
              <a:ahLst/>
              <a:cxnLst/>
              <a:rect l="l" t="t" r="r" b="b"/>
              <a:pathLst>
                <a:path w="12229" h="12138" extrusionOk="0">
                  <a:moveTo>
                    <a:pt x="12228" y="1"/>
                  </a:moveTo>
                  <a:cubicBezTo>
                    <a:pt x="9305" y="530"/>
                    <a:pt x="6514" y="1820"/>
                    <a:pt x="4317" y="3753"/>
                  </a:cubicBezTo>
                  <a:cubicBezTo>
                    <a:pt x="3062" y="4859"/>
                    <a:pt x="2240" y="6355"/>
                    <a:pt x="1840" y="7978"/>
                  </a:cubicBezTo>
                  <a:cubicBezTo>
                    <a:pt x="1522" y="9271"/>
                    <a:pt x="850" y="10503"/>
                    <a:pt x="227" y="11696"/>
                  </a:cubicBezTo>
                  <a:cubicBezTo>
                    <a:pt x="152" y="11843"/>
                    <a:pt x="76" y="11989"/>
                    <a:pt x="0" y="12138"/>
                  </a:cubicBezTo>
                  <a:cubicBezTo>
                    <a:pt x="122" y="12037"/>
                    <a:pt x="255" y="11957"/>
                    <a:pt x="402" y="11901"/>
                  </a:cubicBezTo>
                  <a:cubicBezTo>
                    <a:pt x="613" y="11820"/>
                    <a:pt x="814" y="11772"/>
                    <a:pt x="1009" y="11748"/>
                  </a:cubicBezTo>
                  <a:cubicBezTo>
                    <a:pt x="1379" y="11314"/>
                    <a:pt x="1661" y="10789"/>
                    <a:pt x="1870" y="10258"/>
                  </a:cubicBezTo>
                  <a:cubicBezTo>
                    <a:pt x="2216" y="9374"/>
                    <a:pt x="2399" y="8436"/>
                    <a:pt x="2696" y="7537"/>
                  </a:cubicBezTo>
                  <a:cubicBezTo>
                    <a:pt x="2951" y="6764"/>
                    <a:pt x="3289" y="6018"/>
                    <a:pt x="3705" y="5318"/>
                  </a:cubicBezTo>
                  <a:cubicBezTo>
                    <a:pt x="4047" y="4741"/>
                    <a:pt x="4445" y="4186"/>
                    <a:pt x="4950" y="3740"/>
                  </a:cubicBezTo>
                  <a:cubicBezTo>
                    <a:pt x="5393" y="3350"/>
                    <a:pt x="5907" y="3050"/>
                    <a:pt x="6424" y="2762"/>
                  </a:cubicBezTo>
                  <a:cubicBezTo>
                    <a:pt x="8298" y="1717"/>
                    <a:pt x="10238" y="794"/>
                    <a:pt x="12229" y="1"/>
                  </a:cubicBez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1" name="Google Shape;1761;p52"/>
            <p:cNvSpPr/>
            <p:nvPr/>
          </p:nvSpPr>
          <p:spPr>
            <a:xfrm>
              <a:off x="4650125" y="4683275"/>
              <a:ext cx="6325" cy="191075"/>
            </a:xfrm>
            <a:custGeom>
              <a:avLst/>
              <a:gdLst/>
              <a:ahLst/>
              <a:cxnLst/>
              <a:rect l="l" t="t" r="r" b="b"/>
              <a:pathLst>
                <a:path w="253" h="7643" extrusionOk="0">
                  <a:moveTo>
                    <a:pt x="126" y="0"/>
                  </a:moveTo>
                  <a:cubicBezTo>
                    <a:pt x="98" y="318"/>
                    <a:pt x="85" y="637"/>
                    <a:pt x="65" y="955"/>
                  </a:cubicBezTo>
                  <a:lnTo>
                    <a:pt x="30" y="1910"/>
                  </a:lnTo>
                  <a:cubicBezTo>
                    <a:pt x="6" y="2547"/>
                    <a:pt x="3" y="3184"/>
                    <a:pt x="1" y="3821"/>
                  </a:cubicBezTo>
                  <a:cubicBezTo>
                    <a:pt x="4" y="4458"/>
                    <a:pt x="7" y="5095"/>
                    <a:pt x="30" y="5732"/>
                  </a:cubicBezTo>
                  <a:cubicBezTo>
                    <a:pt x="50" y="6369"/>
                    <a:pt x="74" y="7006"/>
                    <a:pt x="126" y="7643"/>
                  </a:cubicBezTo>
                  <a:cubicBezTo>
                    <a:pt x="179" y="7006"/>
                    <a:pt x="203" y="6369"/>
                    <a:pt x="223" y="5732"/>
                  </a:cubicBezTo>
                  <a:cubicBezTo>
                    <a:pt x="246" y="5095"/>
                    <a:pt x="249" y="4458"/>
                    <a:pt x="252" y="3821"/>
                  </a:cubicBezTo>
                  <a:cubicBezTo>
                    <a:pt x="250" y="3184"/>
                    <a:pt x="246" y="2547"/>
                    <a:pt x="223" y="1910"/>
                  </a:cubicBezTo>
                  <a:lnTo>
                    <a:pt x="189" y="955"/>
                  </a:lnTo>
                  <a:cubicBezTo>
                    <a:pt x="168" y="637"/>
                    <a:pt x="155" y="318"/>
                    <a:pt x="126"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2" name="Google Shape;1762;p52"/>
            <p:cNvSpPr/>
            <p:nvPr/>
          </p:nvSpPr>
          <p:spPr>
            <a:xfrm>
              <a:off x="4276400" y="5128375"/>
              <a:ext cx="111825" cy="209475"/>
            </a:xfrm>
            <a:custGeom>
              <a:avLst/>
              <a:gdLst/>
              <a:ahLst/>
              <a:cxnLst/>
              <a:rect l="l" t="t" r="r" b="b"/>
              <a:pathLst>
                <a:path w="4473" h="8379" extrusionOk="0">
                  <a:moveTo>
                    <a:pt x="0" y="1"/>
                  </a:moveTo>
                  <a:lnTo>
                    <a:pt x="0" y="1"/>
                  </a:lnTo>
                  <a:cubicBezTo>
                    <a:pt x="8" y="828"/>
                    <a:pt x="129" y="1653"/>
                    <a:pt x="310" y="2462"/>
                  </a:cubicBezTo>
                  <a:cubicBezTo>
                    <a:pt x="490" y="3272"/>
                    <a:pt x="761" y="4064"/>
                    <a:pt x="1109" y="4822"/>
                  </a:cubicBezTo>
                  <a:cubicBezTo>
                    <a:pt x="1289" y="5198"/>
                    <a:pt x="1489" y="5565"/>
                    <a:pt x="1713" y="5917"/>
                  </a:cubicBezTo>
                  <a:cubicBezTo>
                    <a:pt x="1942" y="6266"/>
                    <a:pt x="2194" y="6602"/>
                    <a:pt x="2476" y="6910"/>
                  </a:cubicBezTo>
                  <a:cubicBezTo>
                    <a:pt x="2758" y="7219"/>
                    <a:pt x="3070" y="7498"/>
                    <a:pt x="3400" y="7752"/>
                  </a:cubicBezTo>
                  <a:cubicBezTo>
                    <a:pt x="3737" y="7997"/>
                    <a:pt x="4097" y="8208"/>
                    <a:pt x="4472" y="8378"/>
                  </a:cubicBezTo>
                  <a:cubicBezTo>
                    <a:pt x="3765" y="7950"/>
                    <a:pt x="3141" y="7411"/>
                    <a:pt x="2623" y="6783"/>
                  </a:cubicBezTo>
                  <a:cubicBezTo>
                    <a:pt x="2107" y="6153"/>
                    <a:pt x="1681" y="5453"/>
                    <a:pt x="1336" y="4714"/>
                  </a:cubicBezTo>
                  <a:cubicBezTo>
                    <a:pt x="991" y="3976"/>
                    <a:pt x="719" y="3203"/>
                    <a:pt x="497" y="2414"/>
                  </a:cubicBezTo>
                  <a:cubicBezTo>
                    <a:pt x="386" y="2019"/>
                    <a:pt x="290" y="1620"/>
                    <a:pt x="210" y="1218"/>
                  </a:cubicBezTo>
                  <a:cubicBezTo>
                    <a:pt x="124" y="816"/>
                    <a:pt x="56" y="410"/>
                    <a:pt x="0"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3" name="Google Shape;1763;p52"/>
            <p:cNvSpPr/>
            <p:nvPr/>
          </p:nvSpPr>
          <p:spPr>
            <a:xfrm>
              <a:off x="4367725" y="5169325"/>
              <a:ext cx="143325" cy="168525"/>
            </a:xfrm>
            <a:custGeom>
              <a:avLst/>
              <a:gdLst/>
              <a:ahLst/>
              <a:cxnLst/>
              <a:rect l="l" t="t" r="r" b="b"/>
              <a:pathLst>
                <a:path w="5733" h="6741" extrusionOk="0">
                  <a:moveTo>
                    <a:pt x="0" y="0"/>
                  </a:moveTo>
                  <a:cubicBezTo>
                    <a:pt x="1" y="3"/>
                    <a:pt x="2" y="5"/>
                    <a:pt x="3" y="7"/>
                  </a:cubicBezTo>
                  <a:lnTo>
                    <a:pt x="3" y="7"/>
                  </a:lnTo>
                  <a:cubicBezTo>
                    <a:pt x="2" y="5"/>
                    <a:pt x="2" y="3"/>
                    <a:pt x="1" y="0"/>
                  </a:cubicBezTo>
                  <a:close/>
                  <a:moveTo>
                    <a:pt x="3" y="7"/>
                  </a:moveTo>
                  <a:cubicBezTo>
                    <a:pt x="173" y="755"/>
                    <a:pt x="451" y="1475"/>
                    <a:pt x="778" y="2170"/>
                  </a:cubicBezTo>
                  <a:cubicBezTo>
                    <a:pt x="1107" y="2868"/>
                    <a:pt x="1514" y="3531"/>
                    <a:pt x="1980" y="4150"/>
                  </a:cubicBezTo>
                  <a:cubicBezTo>
                    <a:pt x="2459" y="4759"/>
                    <a:pt x="3014" y="5313"/>
                    <a:pt x="3641" y="5771"/>
                  </a:cubicBezTo>
                  <a:cubicBezTo>
                    <a:pt x="4273" y="6225"/>
                    <a:pt x="4990" y="6547"/>
                    <a:pt x="5733" y="6740"/>
                  </a:cubicBezTo>
                  <a:cubicBezTo>
                    <a:pt x="5386" y="6569"/>
                    <a:pt x="5019" y="6461"/>
                    <a:pt x="4702" y="6244"/>
                  </a:cubicBezTo>
                  <a:cubicBezTo>
                    <a:pt x="4540" y="6144"/>
                    <a:pt x="4365" y="6070"/>
                    <a:pt x="4216" y="5952"/>
                  </a:cubicBezTo>
                  <a:lnTo>
                    <a:pt x="3758" y="5616"/>
                  </a:lnTo>
                  <a:cubicBezTo>
                    <a:pt x="3175" y="5134"/>
                    <a:pt x="2644" y="4595"/>
                    <a:pt x="2179" y="3995"/>
                  </a:cubicBezTo>
                  <a:cubicBezTo>
                    <a:pt x="1719" y="3395"/>
                    <a:pt x="1315" y="2750"/>
                    <a:pt x="951" y="2083"/>
                  </a:cubicBezTo>
                  <a:cubicBezTo>
                    <a:pt x="767" y="1750"/>
                    <a:pt x="598" y="1407"/>
                    <a:pt x="444" y="1058"/>
                  </a:cubicBezTo>
                  <a:cubicBezTo>
                    <a:pt x="280" y="716"/>
                    <a:pt x="139" y="364"/>
                    <a:pt x="3" y="7"/>
                  </a:cubicBezTo>
                  <a:close/>
                </a:path>
              </a:pathLst>
            </a:custGeom>
            <a:solidFill>
              <a:srgbClr val="361E10">
                <a:alpha val="79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4" name="Google Shape;1764;p52"/>
            <p:cNvSpPr/>
            <p:nvPr/>
          </p:nvSpPr>
          <p:spPr>
            <a:xfrm>
              <a:off x="4929875" y="5079575"/>
              <a:ext cx="122425" cy="264575"/>
            </a:xfrm>
            <a:custGeom>
              <a:avLst/>
              <a:gdLst/>
              <a:ahLst/>
              <a:cxnLst/>
              <a:rect l="l" t="t" r="r" b="b"/>
              <a:pathLst>
                <a:path w="4897" h="10583" extrusionOk="0">
                  <a:moveTo>
                    <a:pt x="4662" y="1"/>
                  </a:moveTo>
                  <a:cubicBezTo>
                    <a:pt x="4721" y="505"/>
                    <a:pt x="4741" y="1013"/>
                    <a:pt x="4723" y="1519"/>
                  </a:cubicBezTo>
                  <a:cubicBezTo>
                    <a:pt x="4717" y="1771"/>
                    <a:pt x="4699" y="2024"/>
                    <a:pt x="4683" y="2275"/>
                  </a:cubicBezTo>
                  <a:cubicBezTo>
                    <a:pt x="4652" y="2526"/>
                    <a:pt x="4631" y="2778"/>
                    <a:pt x="4591" y="3027"/>
                  </a:cubicBezTo>
                  <a:lnTo>
                    <a:pt x="4455" y="3770"/>
                  </a:lnTo>
                  <a:lnTo>
                    <a:pt x="4276" y="4503"/>
                  </a:lnTo>
                  <a:lnTo>
                    <a:pt x="4040" y="5220"/>
                  </a:lnTo>
                  <a:cubicBezTo>
                    <a:pt x="3966" y="5460"/>
                    <a:pt x="3847" y="5683"/>
                    <a:pt x="3754" y="5916"/>
                  </a:cubicBezTo>
                  <a:cubicBezTo>
                    <a:pt x="3352" y="6835"/>
                    <a:pt x="2834" y="7709"/>
                    <a:pt x="2178" y="8475"/>
                  </a:cubicBezTo>
                  <a:cubicBezTo>
                    <a:pt x="1881" y="8885"/>
                    <a:pt x="1504" y="9223"/>
                    <a:pt x="1151" y="9585"/>
                  </a:cubicBezTo>
                  <a:cubicBezTo>
                    <a:pt x="983" y="9778"/>
                    <a:pt x="773" y="9921"/>
                    <a:pt x="583" y="10089"/>
                  </a:cubicBezTo>
                  <a:cubicBezTo>
                    <a:pt x="389" y="10251"/>
                    <a:pt x="194" y="10416"/>
                    <a:pt x="1" y="10582"/>
                  </a:cubicBezTo>
                  <a:cubicBezTo>
                    <a:pt x="210" y="10438"/>
                    <a:pt x="418" y="10291"/>
                    <a:pt x="624" y="10141"/>
                  </a:cubicBezTo>
                  <a:cubicBezTo>
                    <a:pt x="828" y="9988"/>
                    <a:pt x="1051" y="9858"/>
                    <a:pt x="1234" y="9678"/>
                  </a:cubicBezTo>
                  <a:cubicBezTo>
                    <a:pt x="1607" y="9330"/>
                    <a:pt x="2005" y="9002"/>
                    <a:pt x="2326" y="8600"/>
                  </a:cubicBezTo>
                  <a:cubicBezTo>
                    <a:pt x="3024" y="7847"/>
                    <a:pt x="3556" y="6948"/>
                    <a:pt x="3984" y="6017"/>
                  </a:cubicBezTo>
                  <a:cubicBezTo>
                    <a:pt x="4396" y="5075"/>
                    <a:pt x="4672" y="4071"/>
                    <a:pt x="4782" y="3052"/>
                  </a:cubicBezTo>
                  <a:cubicBezTo>
                    <a:pt x="4896" y="2034"/>
                    <a:pt x="4876" y="997"/>
                    <a:pt x="4663"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5" name="Google Shape;1765;p52"/>
            <p:cNvSpPr/>
            <p:nvPr/>
          </p:nvSpPr>
          <p:spPr>
            <a:xfrm>
              <a:off x="4781875" y="5169325"/>
              <a:ext cx="146475" cy="173250"/>
            </a:xfrm>
            <a:custGeom>
              <a:avLst/>
              <a:gdLst/>
              <a:ahLst/>
              <a:cxnLst/>
              <a:rect l="l" t="t" r="r" b="b"/>
              <a:pathLst>
                <a:path w="5859" h="6930" extrusionOk="0">
                  <a:moveTo>
                    <a:pt x="5858" y="0"/>
                  </a:moveTo>
                  <a:cubicBezTo>
                    <a:pt x="5701" y="355"/>
                    <a:pt x="5539" y="706"/>
                    <a:pt x="5354" y="1045"/>
                  </a:cubicBezTo>
                  <a:cubicBezTo>
                    <a:pt x="5179" y="1390"/>
                    <a:pt x="4990" y="1727"/>
                    <a:pt x="4792" y="2057"/>
                  </a:cubicBezTo>
                  <a:cubicBezTo>
                    <a:pt x="4393" y="2715"/>
                    <a:pt x="3961" y="3352"/>
                    <a:pt x="3481" y="3950"/>
                  </a:cubicBezTo>
                  <a:cubicBezTo>
                    <a:pt x="3012" y="4558"/>
                    <a:pt x="2466" y="5099"/>
                    <a:pt x="1897" y="5613"/>
                  </a:cubicBezTo>
                  <a:lnTo>
                    <a:pt x="1454" y="5982"/>
                  </a:lnTo>
                  <a:cubicBezTo>
                    <a:pt x="1303" y="6101"/>
                    <a:pt x="1139" y="6202"/>
                    <a:pt x="984" y="6315"/>
                  </a:cubicBezTo>
                  <a:lnTo>
                    <a:pt x="749" y="6484"/>
                  </a:lnTo>
                  <a:cubicBezTo>
                    <a:pt x="668" y="6538"/>
                    <a:pt x="584" y="6582"/>
                    <a:pt x="500" y="6632"/>
                  </a:cubicBezTo>
                  <a:cubicBezTo>
                    <a:pt x="334" y="6728"/>
                    <a:pt x="167" y="6828"/>
                    <a:pt x="0" y="6929"/>
                  </a:cubicBezTo>
                  <a:cubicBezTo>
                    <a:pt x="717" y="6633"/>
                    <a:pt x="1410" y="6254"/>
                    <a:pt x="2019" y="5763"/>
                  </a:cubicBezTo>
                  <a:cubicBezTo>
                    <a:pt x="2630" y="5275"/>
                    <a:pt x="3195" y="4724"/>
                    <a:pt x="3677" y="4108"/>
                  </a:cubicBezTo>
                  <a:cubicBezTo>
                    <a:pt x="4161" y="3494"/>
                    <a:pt x="4597" y="2842"/>
                    <a:pt x="4960" y="2151"/>
                  </a:cubicBezTo>
                  <a:cubicBezTo>
                    <a:pt x="5324" y="1462"/>
                    <a:pt x="5642" y="747"/>
                    <a:pt x="5858"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6" name="Google Shape;1766;p52"/>
            <p:cNvSpPr/>
            <p:nvPr/>
          </p:nvSpPr>
          <p:spPr>
            <a:xfrm>
              <a:off x="4365100" y="4851825"/>
              <a:ext cx="46125" cy="40975"/>
            </a:xfrm>
            <a:custGeom>
              <a:avLst/>
              <a:gdLst/>
              <a:ahLst/>
              <a:cxnLst/>
              <a:rect l="l" t="t" r="r" b="b"/>
              <a:pathLst>
                <a:path w="1845" h="1639" extrusionOk="0">
                  <a:moveTo>
                    <a:pt x="923" y="0"/>
                  </a:moveTo>
                  <a:cubicBezTo>
                    <a:pt x="584" y="0"/>
                    <a:pt x="267" y="212"/>
                    <a:pt x="150" y="550"/>
                  </a:cubicBezTo>
                  <a:cubicBezTo>
                    <a:pt x="1" y="977"/>
                    <a:pt x="226" y="1445"/>
                    <a:pt x="653" y="1592"/>
                  </a:cubicBezTo>
                  <a:cubicBezTo>
                    <a:pt x="742" y="1624"/>
                    <a:pt x="833" y="1638"/>
                    <a:pt x="923" y="1638"/>
                  </a:cubicBezTo>
                  <a:cubicBezTo>
                    <a:pt x="1261" y="1638"/>
                    <a:pt x="1578" y="1427"/>
                    <a:pt x="1696" y="1089"/>
                  </a:cubicBezTo>
                  <a:cubicBezTo>
                    <a:pt x="1845" y="662"/>
                    <a:pt x="1619" y="195"/>
                    <a:pt x="1192" y="46"/>
                  </a:cubicBezTo>
                  <a:cubicBezTo>
                    <a:pt x="1103" y="15"/>
                    <a:pt x="1012" y="0"/>
                    <a:pt x="923"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7" name="Google Shape;1767;p52"/>
            <p:cNvSpPr/>
            <p:nvPr/>
          </p:nvSpPr>
          <p:spPr>
            <a:xfrm>
              <a:off x="4322525" y="4802750"/>
              <a:ext cx="67150" cy="76400"/>
            </a:xfrm>
            <a:custGeom>
              <a:avLst/>
              <a:gdLst/>
              <a:ahLst/>
              <a:cxnLst/>
              <a:rect l="l" t="t" r="r" b="b"/>
              <a:pathLst>
                <a:path w="2686" h="3056" extrusionOk="0">
                  <a:moveTo>
                    <a:pt x="1596" y="1"/>
                  </a:moveTo>
                  <a:cubicBezTo>
                    <a:pt x="809" y="1"/>
                    <a:pt x="0" y="2151"/>
                    <a:pt x="335" y="2752"/>
                  </a:cubicBezTo>
                  <a:cubicBezTo>
                    <a:pt x="463" y="2980"/>
                    <a:pt x="719" y="3055"/>
                    <a:pt x="1001" y="3055"/>
                  </a:cubicBezTo>
                  <a:cubicBezTo>
                    <a:pt x="1534" y="3055"/>
                    <a:pt x="2157" y="2786"/>
                    <a:pt x="2157" y="2786"/>
                  </a:cubicBezTo>
                  <a:lnTo>
                    <a:pt x="2644" y="2156"/>
                  </a:lnTo>
                  <a:cubicBezTo>
                    <a:pt x="2644" y="2156"/>
                    <a:pt x="2685" y="602"/>
                    <a:pt x="1836" y="73"/>
                  </a:cubicBezTo>
                  <a:cubicBezTo>
                    <a:pt x="1757" y="23"/>
                    <a:pt x="1676" y="1"/>
                    <a:pt x="1596"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8" name="Google Shape;1768;p52"/>
            <p:cNvSpPr/>
            <p:nvPr/>
          </p:nvSpPr>
          <p:spPr>
            <a:xfrm>
              <a:off x="4393150" y="4854075"/>
              <a:ext cx="84650" cy="70050"/>
            </a:xfrm>
            <a:custGeom>
              <a:avLst/>
              <a:gdLst/>
              <a:ahLst/>
              <a:cxnLst/>
              <a:rect l="l" t="t" r="r" b="b"/>
              <a:pathLst>
                <a:path w="3386" h="2802" extrusionOk="0">
                  <a:moveTo>
                    <a:pt x="1879" y="1"/>
                  </a:moveTo>
                  <a:cubicBezTo>
                    <a:pt x="1101" y="1"/>
                    <a:pt x="293" y="514"/>
                    <a:pt x="293" y="514"/>
                  </a:cubicBezTo>
                  <a:lnTo>
                    <a:pt x="292" y="514"/>
                  </a:lnTo>
                  <a:lnTo>
                    <a:pt x="0" y="1256"/>
                  </a:lnTo>
                  <a:cubicBezTo>
                    <a:pt x="0" y="1256"/>
                    <a:pt x="205" y="2801"/>
                    <a:pt x="950" y="2801"/>
                  </a:cubicBezTo>
                  <a:cubicBezTo>
                    <a:pt x="955" y="2801"/>
                    <a:pt x="961" y="2801"/>
                    <a:pt x="966" y="2801"/>
                  </a:cubicBezTo>
                  <a:cubicBezTo>
                    <a:pt x="1724" y="2779"/>
                    <a:pt x="3385" y="594"/>
                    <a:pt x="2495" y="137"/>
                  </a:cubicBezTo>
                  <a:cubicBezTo>
                    <a:pt x="2303" y="39"/>
                    <a:pt x="2092" y="1"/>
                    <a:pt x="1879"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69" name="Google Shape;1769;p52"/>
            <p:cNvSpPr/>
            <p:nvPr/>
          </p:nvSpPr>
          <p:spPr>
            <a:xfrm>
              <a:off x="4897050" y="4849900"/>
              <a:ext cx="46800" cy="40975"/>
            </a:xfrm>
            <a:custGeom>
              <a:avLst/>
              <a:gdLst/>
              <a:ahLst/>
              <a:cxnLst/>
              <a:rect l="l" t="t" r="r" b="b"/>
              <a:pathLst>
                <a:path w="1872" h="1639" extrusionOk="0">
                  <a:moveTo>
                    <a:pt x="935" y="0"/>
                  </a:moveTo>
                  <a:cubicBezTo>
                    <a:pt x="796" y="0"/>
                    <a:pt x="655" y="36"/>
                    <a:pt x="526" y="111"/>
                  </a:cubicBezTo>
                  <a:cubicBezTo>
                    <a:pt x="134" y="339"/>
                    <a:pt x="1" y="839"/>
                    <a:pt x="229" y="1230"/>
                  </a:cubicBezTo>
                  <a:cubicBezTo>
                    <a:pt x="381" y="1492"/>
                    <a:pt x="655" y="1639"/>
                    <a:pt x="937" y="1639"/>
                  </a:cubicBezTo>
                  <a:cubicBezTo>
                    <a:pt x="1077" y="1639"/>
                    <a:pt x="1218" y="1603"/>
                    <a:pt x="1347" y="1528"/>
                  </a:cubicBezTo>
                  <a:cubicBezTo>
                    <a:pt x="1738" y="1301"/>
                    <a:pt x="1872" y="800"/>
                    <a:pt x="1645" y="409"/>
                  </a:cubicBezTo>
                  <a:cubicBezTo>
                    <a:pt x="1493" y="147"/>
                    <a:pt x="1218" y="0"/>
                    <a:pt x="93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0" name="Google Shape;1770;p52"/>
            <p:cNvSpPr/>
            <p:nvPr/>
          </p:nvSpPr>
          <p:spPr>
            <a:xfrm>
              <a:off x="4832300" y="4839850"/>
              <a:ext cx="80600" cy="73750"/>
            </a:xfrm>
            <a:custGeom>
              <a:avLst/>
              <a:gdLst/>
              <a:ahLst/>
              <a:cxnLst/>
              <a:rect l="l" t="t" r="r" b="b"/>
              <a:pathLst>
                <a:path w="3224" h="2950" extrusionOk="0">
                  <a:moveTo>
                    <a:pt x="1322" y="1"/>
                  </a:moveTo>
                  <a:cubicBezTo>
                    <a:pt x="1198" y="1"/>
                    <a:pt x="1076" y="17"/>
                    <a:pt x="956" y="55"/>
                  </a:cubicBezTo>
                  <a:cubicBezTo>
                    <a:pt x="1" y="354"/>
                    <a:pt x="1267" y="2787"/>
                    <a:pt x="2011" y="2939"/>
                  </a:cubicBezTo>
                  <a:cubicBezTo>
                    <a:pt x="2046" y="2946"/>
                    <a:pt x="2081" y="2949"/>
                    <a:pt x="2115" y="2949"/>
                  </a:cubicBezTo>
                  <a:cubicBezTo>
                    <a:pt x="2797" y="2949"/>
                    <a:pt x="3223" y="1579"/>
                    <a:pt x="3223" y="1579"/>
                  </a:cubicBezTo>
                  <a:lnTo>
                    <a:pt x="3062" y="799"/>
                  </a:lnTo>
                  <a:cubicBezTo>
                    <a:pt x="3062" y="799"/>
                    <a:pt x="2182" y="1"/>
                    <a:pt x="1322"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1" name="Google Shape;1771;p52"/>
            <p:cNvSpPr/>
            <p:nvPr/>
          </p:nvSpPr>
          <p:spPr>
            <a:xfrm>
              <a:off x="4924375" y="4808750"/>
              <a:ext cx="65500" cy="78425"/>
            </a:xfrm>
            <a:custGeom>
              <a:avLst/>
              <a:gdLst/>
              <a:ahLst/>
              <a:cxnLst/>
              <a:rect l="l" t="t" r="r" b="b"/>
              <a:pathLst>
                <a:path w="2620" h="3137" extrusionOk="0">
                  <a:moveTo>
                    <a:pt x="1327" y="1"/>
                  </a:moveTo>
                  <a:cubicBezTo>
                    <a:pt x="1270" y="1"/>
                    <a:pt x="1211" y="12"/>
                    <a:pt x="1150" y="37"/>
                  </a:cubicBezTo>
                  <a:cubicBezTo>
                    <a:pt x="223" y="415"/>
                    <a:pt x="1" y="1953"/>
                    <a:pt x="1" y="1953"/>
                  </a:cubicBezTo>
                  <a:lnTo>
                    <a:pt x="373" y="2656"/>
                  </a:lnTo>
                  <a:cubicBezTo>
                    <a:pt x="373" y="2656"/>
                    <a:pt x="1110" y="3137"/>
                    <a:pt x="1682" y="3137"/>
                  </a:cubicBezTo>
                  <a:cubicBezTo>
                    <a:pt x="1877" y="3137"/>
                    <a:pt x="2054" y="3081"/>
                    <a:pt x="2175" y="2931"/>
                  </a:cubicBezTo>
                  <a:cubicBezTo>
                    <a:pt x="2620" y="2379"/>
                    <a:pt x="2147" y="1"/>
                    <a:pt x="1327"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772" name="Google Shape;1772;p52"/>
          <p:cNvGrpSpPr/>
          <p:nvPr/>
        </p:nvGrpSpPr>
        <p:grpSpPr>
          <a:xfrm>
            <a:off x="6627141" y="4623018"/>
            <a:ext cx="1577567" cy="2130000"/>
            <a:chOff x="5688950" y="4604000"/>
            <a:chExt cx="1183175" cy="1597500"/>
          </a:xfrm>
        </p:grpSpPr>
        <p:sp>
          <p:nvSpPr>
            <p:cNvPr id="1773" name="Google Shape;1773;p52"/>
            <p:cNvSpPr/>
            <p:nvPr/>
          </p:nvSpPr>
          <p:spPr>
            <a:xfrm>
              <a:off x="5710050" y="5947150"/>
              <a:ext cx="256075" cy="189525"/>
            </a:xfrm>
            <a:custGeom>
              <a:avLst/>
              <a:gdLst/>
              <a:ahLst/>
              <a:cxnLst/>
              <a:rect l="l" t="t" r="r" b="b"/>
              <a:pathLst>
                <a:path w="10243" h="7581" extrusionOk="0">
                  <a:moveTo>
                    <a:pt x="287" y="0"/>
                  </a:moveTo>
                  <a:cubicBezTo>
                    <a:pt x="83" y="0"/>
                    <a:pt x="1" y="66"/>
                    <a:pt x="90" y="221"/>
                  </a:cubicBezTo>
                  <a:cubicBezTo>
                    <a:pt x="689" y="1259"/>
                    <a:pt x="5642" y="7581"/>
                    <a:pt x="5642" y="7581"/>
                  </a:cubicBezTo>
                  <a:cubicBezTo>
                    <a:pt x="6803" y="7163"/>
                    <a:pt x="7805" y="6280"/>
                    <a:pt x="8169" y="5933"/>
                  </a:cubicBezTo>
                  <a:cubicBezTo>
                    <a:pt x="8569" y="5815"/>
                    <a:pt x="9312" y="5595"/>
                    <a:pt x="10243" y="5315"/>
                  </a:cubicBezTo>
                  <a:cubicBezTo>
                    <a:pt x="10036" y="4842"/>
                    <a:pt x="9852" y="4358"/>
                    <a:pt x="9685" y="3867"/>
                  </a:cubicBezTo>
                  <a:cubicBezTo>
                    <a:pt x="9497" y="3435"/>
                    <a:pt x="9318" y="2998"/>
                    <a:pt x="9150" y="2555"/>
                  </a:cubicBezTo>
                  <a:cubicBezTo>
                    <a:pt x="8933" y="1977"/>
                    <a:pt x="8677" y="1407"/>
                    <a:pt x="8473" y="835"/>
                  </a:cubicBezTo>
                  <a:cubicBezTo>
                    <a:pt x="7525" y="1402"/>
                    <a:pt x="6797" y="1863"/>
                    <a:pt x="6447" y="2088"/>
                  </a:cubicBezTo>
                  <a:cubicBezTo>
                    <a:pt x="5619" y="1746"/>
                    <a:pt x="1336" y="0"/>
                    <a:pt x="287" y="0"/>
                  </a:cubicBezTo>
                  <a:close/>
                </a:path>
              </a:pathLst>
            </a:custGeom>
            <a:solidFill>
              <a:srgbClr val="FFC1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4" name="Google Shape;1774;p52"/>
            <p:cNvSpPr/>
            <p:nvPr/>
          </p:nvSpPr>
          <p:spPr>
            <a:xfrm>
              <a:off x="5688950" y="5906925"/>
              <a:ext cx="226800" cy="235525"/>
            </a:xfrm>
            <a:custGeom>
              <a:avLst/>
              <a:gdLst/>
              <a:ahLst/>
              <a:cxnLst/>
              <a:rect l="l" t="t" r="r" b="b"/>
              <a:pathLst>
                <a:path w="9072" h="9421" extrusionOk="0">
                  <a:moveTo>
                    <a:pt x="638" y="0"/>
                  </a:moveTo>
                  <a:cubicBezTo>
                    <a:pt x="266" y="0"/>
                    <a:pt x="1" y="390"/>
                    <a:pt x="170" y="784"/>
                  </a:cubicBezTo>
                  <a:cubicBezTo>
                    <a:pt x="2130" y="5333"/>
                    <a:pt x="6547" y="9421"/>
                    <a:pt x="6547" y="9421"/>
                  </a:cubicBezTo>
                  <a:cubicBezTo>
                    <a:pt x="8099" y="8822"/>
                    <a:pt x="9071" y="7689"/>
                    <a:pt x="9071" y="7689"/>
                  </a:cubicBezTo>
                  <a:cubicBezTo>
                    <a:pt x="8834" y="7155"/>
                    <a:pt x="8000" y="7309"/>
                    <a:pt x="7478" y="6735"/>
                  </a:cubicBezTo>
                  <a:cubicBezTo>
                    <a:pt x="6958" y="6163"/>
                    <a:pt x="7706" y="5139"/>
                    <a:pt x="7706" y="5139"/>
                  </a:cubicBezTo>
                  <a:cubicBezTo>
                    <a:pt x="7706" y="5139"/>
                    <a:pt x="8127" y="3681"/>
                    <a:pt x="6091" y="2663"/>
                  </a:cubicBezTo>
                  <a:cubicBezTo>
                    <a:pt x="4376" y="1806"/>
                    <a:pt x="2243" y="493"/>
                    <a:pt x="816" y="30"/>
                  </a:cubicBezTo>
                  <a:cubicBezTo>
                    <a:pt x="755" y="10"/>
                    <a:pt x="696" y="0"/>
                    <a:pt x="63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5" name="Google Shape;1775;p52"/>
            <p:cNvSpPr/>
            <p:nvPr/>
          </p:nvSpPr>
          <p:spPr>
            <a:xfrm>
              <a:off x="5874725" y="5762675"/>
              <a:ext cx="901700" cy="342050"/>
            </a:xfrm>
            <a:custGeom>
              <a:avLst/>
              <a:gdLst/>
              <a:ahLst/>
              <a:cxnLst/>
              <a:rect l="l" t="t" r="r" b="b"/>
              <a:pathLst>
                <a:path w="36068" h="13682" extrusionOk="0">
                  <a:moveTo>
                    <a:pt x="14580" y="0"/>
                  </a:moveTo>
                  <a:cubicBezTo>
                    <a:pt x="14580" y="0"/>
                    <a:pt x="13949" y="521"/>
                    <a:pt x="13122" y="1260"/>
                  </a:cubicBezTo>
                  <a:lnTo>
                    <a:pt x="1" y="8894"/>
                  </a:lnTo>
                  <a:lnTo>
                    <a:pt x="351" y="9698"/>
                  </a:lnTo>
                  <a:lnTo>
                    <a:pt x="1076" y="11376"/>
                  </a:lnTo>
                  <a:lnTo>
                    <a:pt x="2078" y="13681"/>
                  </a:lnTo>
                  <a:lnTo>
                    <a:pt x="15226" y="8705"/>
                  </a:lnTo>
                  <a:cubicBezTo>
                    <a:pt x="16591" y="8644"/>
                    <a:pt x="18085" y="8531"/>
                    <a:pt x="19623" y="8373"/>
                  </a:cubicBezTo>
                  <a:lnTo>
                    <a:pt x="20083" y="10365"/>
                  </a:lnTo>
                  <a:lnTo>
                    <a:pt x="20194" y="10840"/>
                  </a:lnTo>
                  <a:lnTo>
                    <a:pt x="20283" y="11224"/>
                  </a:lnTo>
                  <a:cubicBezTo>
                    <a:pt x="20283" y="11224"/>
                    <a:pt x="20554" y="11169"/>
                    <a:pt x="21023" y="11073"/>
                  </a:cubicBezTo>
                  <a:cubicBezTo>
                    <a:pt x="23598" y="10547"/>
                    <a:pt x="32094" y="8765"/>
                    <a:pt x="33636" y="7950"/>
                  </a:cubicBezTo>
                  <a:cubicBezTo>
                    <a:pt x="35158" y="7144"/>
                    <a:pt x="36067" y="4215"/>
                    <a:pt x="33394" y="2575"/>
                  </a:cubicBezTo>
                  <a:cubicBezTo>
                    <a:pt x="32073" y="1552"/>
                    <a:pt x="30257" y="653"/>
                    <a:pt x="29371" y="237"/>
                  </a:cubicBezTo>
                  <a:cubicBezTo>
                    <a:pt x="29043" y="86"/>
                    <a:pt x="28842" y="0"/>
                    <a:pt x="28842"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6" name="Google Shape;1776;p52"/>
            <p:cNvSpPr/>
            <p:nvPr/>
          </p:nvSpPr>
          <p:spPr>
            <a:xfrm>
              <a:off x="5901600" y="5827550"/>
              <a:ext cx="695925" cy="277175"/>
            </a:xfrm>
            <a:custGeom>
              <a:avLst/>
              <a:gdLst/>
              <a:ahLst/>
              <a:cxnLst/>
              <a:rect l="l" t="t" r="r" b="b"/>
              <a:pathLst>
                <a:path w="27837" h="11087" extrusionOk="0">
                  <a:moveTo>
                    <a:pt x="27144" y="1"/>
                  </a:moveTo>
                  <a:lnTo>
                    <a:pt x="25758" y="757"/>
                  </a:lnTo>
                  <a:lnTo>
                    <a:pt x="18703" y="3087"/>
                  </a:lnTo>
                  <a:cubicBezTo>
                    <a:pt x="18703" y="3087"/>
                    <a:pt x="16994" y="2848"/>
                    <a:pt x="15842" y="2848"/>
                  </a:cubicBezTo>
                  <a:cubicBezTo>
                    <a:pt x="15431" y="2848"/>
                    <a:pt x="15090" y="2878"/>
                    <a:pt x="14925" y="2961"/>
                  </a:cubicBezTo>
                  <a:cubicBezTo>
                    <a:pt x="14294" y="3276"/>
                    <a:pt x="13916" y="4788"/>
                    <a:pt x="13916" y="4788"/>
                  </a:cubicBezTo>
                  <a:lnTo>
                    <a:pt x="1" y="8781"/>
                  </a:lnTo>
                  <a:lnTo>
                    <a:pt x="1003" y="11086"/>
                  </a:lnTo>
                  <a:lnTo>
                    <a:pt x="14151" y="6110"/>
                  </a:lnTo>
                  <a:cubicBezTo>
                    <a:pt x="15516" y="6049"/>
                    <a:pt x="17010" y="5936"/>
                    <a:pt x="18548" y="5778"/>
                  </a:cubicBezTo>
                  <a:lnTo>
                    <a:pt x="19008" y="7770"/>
                  </a:lnTo>
                  <a:lnTo>
                    <a:pt x="19119" y="8245"/>
                  </a:lnTo>
                  <a:lnTo>
                    <a:pt x="19208" y="8629"/>
                  </a:lnTo>
                  <a:cubicBezTo>
                    <a:pt x="19208" y="8629"/>
                    <a:pt x="19479" y="8574"/>
                    <a:pt x="19948" y="8478"/>
                  </a:cubicBezTo>
                  <a:lnTo>
                    <a:pt x="19688" y="7577"/>
                  </a:lnTo>
                  <a:lnTo>
                    <a:pt x="18767" y="4346"/>
                  </a:lnTo>
                  <a:lnTo>
                    <a:pt x="27837" y="1071"/>
                  </a:lnTo>
                  <a:lnTo>
                    <a:pt x="26452" y="946"/>
                  </a:lnTo>
                  <a:lnTo>
                    <a:pt x="27144" y="1"/>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7" name="Google Shape;1777;p52"/>
            <p:cNvSpPr/>
            <p:nvPr/>
          </p:nvSpPr>
          <p:spPr>
            <a:xfrm>
              <a:off x="5874700" y="5762675"/>
              <a:ext cx="406300" cy="242475"/>
            </a:xfrm>
            <a:custGeom>
              <a:avLst/>
              <a:gdLst/>
              <a:ahLst/>
              <a:cxnLst/>
              <a:rect l="l" t="t" r="r" b="b"/>
              <a:pathLst>
                <a:path w="16252" h="9699" extrusionOk="0">
                  <a:moveTo>
                    <a:pt x="14581" y="0"/>
                  </a:moveTo>
                  <a:cubicBezTo>
                    <a:pt x="14581" y="0"/>
                    <a:pt x="13950" y="521"/>
                    <a:pt x="13123" y="1261"/>
                  </a:cubicBezTo>
                  <a:lnTo>
                    <a:pt x="1" y="8894"/>
                  </a:lnTo>
                  <a:lnTo>
                    <a:pt x="351" y="9698"/>
                  </a:lnTo>
                  <a:lnTo>
                    <a:pt x="16252" y="517"/>
                  </a:lnTo>
                  <a:cubicBezTo>
                    <a:pt x="16252" y="517"/>
                    <a:pt x="15773" y="295"/>
                    <a:pt x="15104" y="0"/>
                  </a:cubicBezTo>
                  <a:close/>
                </a:path>
              </a:pathLst>
            </a:custGeom>
            <a:solidFill>
              <a:srgbClr val="FFFFFF">
                <a:alpha val="46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8" name="Google Shape;1778;p52"/>
            <p:cNvSpPr/>
            <p:nvPr/>
          </p:nvSpPr>
          <p:spPr>
            <a:xfrm>
              <a:off x="6376775" y="5768575"/>
              <a:ext cx="399650" cy="274725"/>
            </a:xfrm>
            <a:custGeom>
              <a:avLst/>
              <a:gdLst/>
              <a:ahLst/>
              <a:cxnLst/>
              <a:rect l="l" t="t" r="r" b="b"/>
              <a:pathLst>
                <a:path w="15986" h="10989" extrusionOk="0">
                  <a:moveTo>
                    <a:pt x="9289" y="1"/>
                  </a:moveTo>
                  <a:cubicBezTo>
                    <a:pt x="9200" y="135"/>
                    <a:pt x="9144" y="218"/>
                    <a:pt x="9144" y="218"/>
                  </a:cubicBezTo>
                  <a:cubicBezTo>
                    <a:pt x="9144" y="218"/>
                    <a:pt x="14058" y="3494"/>
                    <a:pt x="13994" y="4879"/>
                  </a:cubicBezTo>
                  <a:cubicBezTo>
                    <a:pt x="13942" y="6035"/>
                    <a:pt x="3982" y="8989"/>
                    <a:pt x="681" y="9936"/>
                  </a:cubicBezTo>
                  <a:cubicBezTo>
                    <a:pt x="404" y="10016"/>
                    <a:pt x="175" y="10081"/>
                    <a:pt x="1" y="10129"/>
                  </a:cubicBezTo>
                  <a:lnTo>
                    <a:pt x="112" y="10604"/>
                  </a:lnTo>
                  <a:lnTo>
                    <a:pt x="201" y="10988"/>
                  </a:lnTo>
                  <a:cubicBezTo>
                    <a:pt x="201" y="10988"/>
                    <a:pt x="472" y="10933"/>
                    <a:pt x="941" y="10837"/>
                  </a:cubicBezTo>
                  <a:cubicBezTo>
                    <a:pt x="3516" y="10311"/>
                    <a:pt x="12012" y="8529"/>
                    <a:pt x="13554" y="7714"/>
                  </a:cubicBezTo>
                  <a:cubicBezTo>
                    <a:pt x="15076" y="6908"/>
                    <a:pt x="15985" y="3979"/>
                    <a:pt x="13312" y="2340"/>
                  </a:cubicBezTo>
                  <a:cubicBezTo>
                    <a:pt x="11991" y="1316"/>
                    <a:pt x="10175" y="417"/>
                    <a:pt x="9289"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79" name="Google Shape;1779;p52"/>
            <p:cNvSpPr/>
            <p:nvPr/>
          </p:nvSpPr>
          <p:spPr>
            <a:xfrm>
              <a:off x="6358175" y="5863775"/>
              <a:ext cx="201550" cy="63000"/>
            </a:xfrm>
            <a:custGeom>
              <a:avLst/>
              <a:gdLst/>
              <a:ahLst/>
              <a:cxnLst/>
              <a:rect l="l" t="t" r="r" b="b"/>
              <a:pathLst>
                <a:path w="8062" h="2520" extrusionOk="0">
                  <a:moveTo>
                    <a:pt x="8062" y="0"/>
                  </a:moveTo>
                  <a:lnTo>
                    <a:pt x="8062" y="0"/>
                  </a:lnTo>
                  <a:cubicBezTo>
                    <a:pt x="7717" y="78"/>
                    <a:pt x="7378" y="171"/>
                    <a:pt x="7036" y="256"/>
                  </a:cubicBezTo>
                  <a:lnTo>
                    <a:pt x="6017" y="537"/>
                  </a:lnTo>
                  <a:cubicBezTo>
                    <a:pt x="5339" y="726"/>
                    <a:pt x="4666" y="933"/>
                    <a:pt x="3993" y="1140"/>
                  </a:cubicBezTo>
                  <a:cubicBezTo>
                    <a:pt x="3323" y="1353"/>
                    <a:pt x="2651" y="1565"/>
                    <a:pt x="1987" y="1798"/>
                  </a:cubicBezTo>
                  <a:cubicBezTo>
                    <a:pt x="1321" y="2027"/>
                    <a:pt x="656" y="2260"/>
                    <a:pt x="0" y="2519"/>
                  </a:cubicBezTo>
                  <a:cubicBezTo>
                    <a:pt x="687" y="2359"/>
                    <a:pt x="1366" y="2172"/>
                    <a:pt x="2044" y="1982"/>
                  </a:cubicBezTo>
                  <a:cubicBezTo>
                    <a:pt x="2722" y="1794"/>
                    <a:pt x="3396" y="1587"/>
                    <a:pt x="4069" y="1380"/>
                  </a:cubicBezTo>
                  <a:cubicBezTo>
                    <a:pt x="4739" y="1168"/>
                    <a:pt x="5410" y="954"/>
                    <a:pt x="6075" y="723"/>
                  </a:cubicBezTo>
                  <a:lnTo>
                    <a:pt x="7072" y="374"/>
                  </a:lnTo>
                  <a:cubicBezTo>
                    <a:pt x="7403" y="249"/>
                    <a:pt x="7735" y="133"/>
                    <a:pt x="8062"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0" name="Google Shape;1780;p52"/>
            <p:cNvSpPr/>
            <p:nvPr/>
          </p:nvSpPr>
          <p:spPr>
            <a:xfrm>
              <a:off x="6263225" y="5928550"/>
              <a:ext cx="116375" cy="237725"/>
            </a:xfrm>
            <a:custGeom>
              <a:avLst/>
              <a:gdLst/>
              <a:ahLst/>
              <a:cxnLst/>
              <a:rect l="l" t="t" r="r" b="b"/>
              <a:pathLst>
                <a:path w="4655" h="9509" extrusionOk="0">
                  <a:moveTo>
                    <a:pt x="2108" y="0"/>
                  </a:moveTo>
                  <a:cubicBezTo>
                    <a:pt x="1643" y="0"/>
                    <a:pt x="1133" y="41"/>
                    <a:pt x="643" y="161"/>
                  </a:cubicBezTo>
                  <a:cubicBezTo>
                    <a:pt x="643" y="161"/>
                    <a:pt x="1" y="8166"/>
                    <a:pt x="74" y="9360"/>
                  </a:cubicBezTo>
                  <a:cubicBezTo>
                    <a:pt x="80" y="9462"/>
                    <a:pt x="117" y="9509"/>
                    <a:pt x="180" y="9509"/>
                  </a:cubicBezTo>
                  <a:cubicBezTo>
                    <a:pt x="849" y="9509"/>
                    <a:pt x="4431" y="4167"/>
                    <a:pt x="4431" y="4167"/>
                  </a:cubicBezTo>
                  <a:lnTo>
                    <a:pt x="4417" y="4078"/>
                  </a:lnTo>
                  <a:lnTo>
                    <a:pt x="4463" y="4227"/>
                  </a:lnTo>
                  <a:cubicBezTo>
                    <a:pt x="4463" y="4227"/>
                    <a:pt x="4528" y="4219"/>
                    <a:pt x="4654" y="4205"/>
                  </a:cubicBezTo>
                  <a:lnTo>
                    <a:pt x="3702" y="101"/>
                  </a:lnTo>
                  <a:cubicBezTo>
                    <a:pt x="3675" y="113"/>
                    <a:pt x="3649" y="123"/>
                    <a:pt x="3627" y="133"/>
                  </a:cubicBezTo>
                  <a:cubicBezTo>
                    <a:pt x="3324" y="80"/>
                    <a:pt x="2759" y="0"/>
                    <a:pt x="2108" y="0"/>
                  </a:cubicBezTo>
                  <a:close/>
                </a:path>
              </a:pathLst>
            </a:custGeom>
            <a:solidFill>
              <a:srgbClr val="FFC1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1" name="Google Shape;1781;p52"/>
            <p:cNvSpPr/>
            <p:nvPr/>
          </p:nvSpPr>
          <p:spPr>
            <a:xfrm>
              <a:off x="6228800" y="5920525"/>
              <a:ext cx="150875" cy="280975"/>
            </a:xfrm>
            <a:custGeom>
              <a:avLst/>
              <a:gdLst/>
              <a:ahLst/>
              <a:cxnLst/>
              <a:rect l="l" t="t" r="r" b="b"/>
              <a:pathLst>
                <a:path w="6035" h="11239" extrusionOk="0">
                  <a:moveTo>
                    <a:pt x="2749" y="0"/>
                  </a:moveTo>
                  <a:cubicBezTo>
                    <a:pt x="2461" y="0"/>
                    <a:pt x="2155" y="19"/>
                    <a:pt x="1841" y="65"/>
                  </a:cubicBezTo>
                  <a:cubicBezTo>
                    <a:pt x="1841" y="65"/>
                    <a:pt x="0" y="5794"/>
                    <a:pt x="526" y="10718"/>
                  </a:cubicBezTo>
                  <a:cubicBezTo>
                    <a:pt x="561" y="11040"/>
                    <a:pt x="809" y="11238"/>
                    <a:pt x="1068" y="11238"/>
                  </a:cubicBezTo>
                  <a:cubicBezTo>
                    <a:pt x="1206" y="11238"/>
                    <a:pt x="1346" y="11183"/>
                    <a:pt x="1459" y="11060"/>
                  </a:cubicBezTo>
                  <a:cubicBezTo>
                    <a:pt x="2475" y="9955"/>
                    <a:pt x="3688" y="7765"/>
                    <a:pt x="4762" y="6176"/>
                  </a:cubicBezTo>
                  <a:cubicBezTo>
                    <a:pt x="6034" y="4289"/>
                    <a:pt x="4954" y="3226"/>
                    <a:pt x="4954" y="3226"/>
                  </a:cubicBezTo>
                  <a:cubicBezTo>
                    <a:pt x="4954" y="3226"/>
                    <a:pt x="3799" y="2702"/>
                    <a:pt x="3971" y="1947"/>
                  </a:cubicBezTo>
                  <a:cubicBezTo>
                    <a:pt x="4143" y="1192"/>
                    <a:pt x="4945" y="916"/>
                    <a:pt x="4890" y="334"/>
                  </a:cubicBezTo>
                  <a:cubicBezTo>
                    <a:pt x="4890" y="334"/>
                    <a:pt x="3972" y="0"/>
                    <a:pt x="27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2" name="Google Shape;1782;p52"/>
            <p:cNvSpPr/>
            <p:nvPr/>
          </p:nvSpPr>
          <p:spPr>
            <a:xfrm>
              <a:off x="5829125" y="5432125"/>
              <a:ext cx="339975" cy="264925"/>
            </a:xfrm>
            <a:custGeom>
              <a:avLst/>
              <a:gdLst/>
              <a:ahLst/>
              <a:cxnLst/>
              <a:rect l="l" t="t" r="r" b="b"/>
              <a:pathLst>
                <a:path w="13599" h="10597" extrusionOk="0">
                  <a:moveTo>
                    <a:pt x="1337" y="0"/>
                  </a:moveTo>
                  <a:cubicBezTo>
                    <a:pt x="1295" y="0"/>
                    <a:pt x="1263" y="11"/>
                    <a:pt x="1245" y="36"/>
                  </a:cubicBezTo>
                  <a:cubicBezTo>
                    <a:pt x="1043" y="302"/>
                    <a:pt x="2102" y="1357"/>
                    <a:pt x="2162" y="1418"/>
                  </a:cubicBezTo>
                  <a:cubicBezTo>
                    <a:pt x="2096" y="1391"/>
                    <a:pt x="1033" y="937"/>
                    <a:pt x="597" y="937"/>
                  </a:cubicBezTo>
                  <a:cubicBezTo>
                    <a:pt x="502" y="937"/>
                    <a:pt x="437" y="959"/>
                    <a:pt x="419" y="1010"/>
                  </a:cubicBezTo>
                  <a:cubicBezTo>
                    <a:pt x="313" y="1297"/>
                    <a:pt x="1688" y="2340"/>
                    <a:pt x="1771" y="2403"/>
                  </a:cubicBezTo>
                  <a:cubicBezTo>
                    <a:pt x="1452" y="2252"/>
                    <a:pt x="924" y="2168"/>
                    <a:pt x="535" y="2168"/>
                  </a:cubicBezTo>
                  <a:cubicBezTo>
                    <a:pt x="223" y="2168"/>
                    <a:pt x="0" y="2221"/>
                    <a:pt x="41" y="2338"/>
                  </a:cubicBezTo>
                  <a:cubicBezTo>
                    <a:pt x="134" y="2600"/>
                    <a:pt x="1670" y="3323"/>
                    <a:pt x="1670" y="3323"/>
                  </a:cubicBezTo>
                  <a:cubicBezTo>
                    <a:pt x="1670" y="3323"/>
                    <a:pt x="1654" y="3322"/>
                    <a:pt x="1624" y="3322"/>
                  </a:cubicBezTo>
                  <a:cubicBezTo>
                    <a:pt x="1380" y="3322"/>
                    <a:pt x="260" y="3340"/>
                    <a:pt x="643" y="3671"/>
                  </a:cubicBezTo>
                  <a:cubicBezTo>
                    <a:pt x="1071" y="4043"/>
                    <a:pt x="3641" y="4875"/>
                    <a:pt x="3641" y="4875"/>
                  </a:cubicBezTo>
                  <a:cubicBezTo>
                    <a:pt x="3641" y="4875"/>
                    <a:pt x="8564" y="10337"/>
                    <a:pt x="9950" y="10590"/>
                  </a:cubicBezTo>
                  <a:cubicBezTo>
                    <a:pt x="9976" y="10594"/>
                    <a:pt x="10003" y="10597"/>
                    <a:pt x="10033" y="10597"/>
                  </a:cubicBezTo>
                  <a:cubicBezTo>
                    <a:pt x="10561" y="10597"/>
                    <a:pt x="11681" y="9868"/>
                    <a:pt x="12930" y="8904"/>
                  </a:cubicBezTo>
                  <a:cubicBezTo>
                    <a:pt x="13149" y="8735"/>
                    <a:pt x="13374" y="8558"/>
                    <a:pt x="13598" y="8376"/>
                  </a:cubicBezTo>
                  <a:cubicBezTo>
                    <a:pt x="13068" y="7647"/>
                    <a:pt x="12622" y="6859"/>
                    <a:pt x="12279" y="6285"/>
                  </a:cubicBezTo>
                  <a:lnTo>
                    <a:pt x="12278" y="6285"/>
                  </a:lnTo>
                  <a:cubicBezTo>
                    <a:pt x="11824" y="5529"/>
                    <a:pt x="11213" y="4661"/>
                    <a:pt x="10742" y="3749"/>
                  </a:cubicBezTo>
                  <a:cubicBezTo>
                    <a:pt x="10024" y="4533"/>
                    <a:pt x="9509" y="5109"/>
                    <a:pt x="9509" y="5109"/>
                  </a:cubicBezTo>
                  <a:lnTo>
                    <a:pt x="5145" y="2602"/>
                  </a:lnTo>
                  <a:cubicBezTo>
                    <a:pt x="5145" y="2602"/>
                    <a:pt x="5132" y="2578"/>
                    <a:pt x="5115" y="2540"/>
                  </a:cubicBezTo>
                  <a:cubicBezTo>
                    <a:pt x="4990" y="2556"/>
                    <a:pt x="4870" y="2566"/>
                    <a:pt x="4754" y="2566"/>
                  </a:cubicBezTo>
                  <a:cubicBezTo>
                    <a:pt x="4463" y="2566"/>
                    <a:pt x="4197" y="2502"/>
                    <a:pt x="3936" y="2298"/>
                  </a:cubicBezTo>
                  <a:cubicBezTo>
                    <a:pt x="3928" y="2292"/>
                    <a:pt x="3922" y="2288"/>
                    <a:pt x="3916" y="2280"/>
                  </a:cubicBezTo>
                  <a:cubicBezTo>
                    <a:pt x="3777" y="2209"/>
                    <a:pt x="3646" y="2119"/>
                    <a:pt x="3518" y="2015"/>
                  </a:cubicBezTo>
                  <a:cubicBezTo>
                    <a:pt x="3518" y="2013"/>
                    <a:pt x="3517" y="2012"/>
                    <a:pt x="3515" y="2010"/>
                  </a:cubicBezTo>
                  <a:cubicBezTo>
                    <a:pt x="2925" y="1735"/>
                    <a:pt x="2436" y="1136"/>
                    <a:pt x="2378" y="499"/>
                  </a:cubicBezTo>
                  <a:cubicBezTo>
                    <a:pt x="1964" y="238"/>
                    <a:pt x="1534" y="0"/>
                    <a:pt x="1337" y="0"/>
                  </a:cubicBezTo>
                  <a:close/>
                </a:path>
              </a:pathLst>
            </a:custGeom>
            <a:solidFill>
              <a:srgbClr val="FFC1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3" name="Google Shape;1783;p52"/>
            <p:cNvSpPr/>
            <p:nvPr/>
          </p:nvSpPr>
          <p:spPr>
            <a:xfrm>
              <a:off x="5957750" y="5497175"/>
              <a:ext cx="211350" cy="157575"/>
            </a:xfrm>
            <a:custGeom>
              <a:avLst/>
              <a:gdLst/>
              <a:ahLst/>
              <a:cxnLst/>
              <a:rect l="l" t="t" r="r" b="b"/>
              <a:pathLst>
                <a:path w="8454" h="6303" extrusionOk="0">
                  <a:moveTo>
                    <a:pt x="0" y="0"/>
                  </a:moveTo>
                  <a:lnTo>
                    <a:pt x="4112" y="2790"/>
                  </a:lnTo>
                  <a:lnTo>
                    <a:pt x="4270" y="3704"/>
                  </a:lnTo>
                  <a:lnTo>
                    <a:pt x="4364" y="2634"/>
                  </a:lnTo>
                  <a:lnTo>
                    <a:pt x="5183" y="2193"/>
                  </a:lnTo>
                  <a:cubicBezTo>
                    <a:pt x="5183" y="2193"/>
                    <a:pt x="5812" y="5594"/>
                    <a:pt x="7785" y="6302"/>
                  </a:cubicBezTo>
                  <a:cubicBezTo>
                    <a:pt x="8004" y="6133"/>
                    <a:pt x="8228" y="5956"/>
                    <a:pt x="8453" y="5774"/>
                  </a:cubicBezTo>
                  <a:cubicBezTo>
                    <a:pt x="7923" y="5046"/>
                    <a:pt x="7477" y="4257"/>
                    <a:pt x="7133" y="3683"/>
                  </a:cubicBezTo>
                  <a:cubicBezTo>
                    <a:pt x="6679" y="2927"/>
                    <a:pt x="6068" y="2059"/>
                    <a:pt x="5597" y="1147"/>
                  </a:cubicBezTo>
                  <a:cubicBezTo>
                    <a:pt x="4879" y="1931"/>
                    <a:pt x="4364" y="2507"/>
                    <a:pt x="4364" y="2507"/>
                  </a:cubicBezTo>
                  <a:lnTo>
                    <a:pt x="0" y="0"/>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4" name="Google Shape;1784;p52"/>
            <p:cNvSpPr/>
            <p:nvPr/>
          </p:nvSpPr>
          <p:spPr>
            <a:xfrm>
              <a:off x="5799650" y="5385150"/>
              <a:ext cx="17800" cy="52025"/>
            </a:xfrm>
            <a:custGeom>
              <a:avLst/>
              <a:gdLst/>
              <a:ahLst/>
              <a:cxnLst/>
              <a:rect l="l" t="t" r="r" b="b"/>
              <a:pathLst>
                <a:path w="712" h="2081" extrusionOk="0">
                  <a:moveTo>
                    <a:pt x="163" y="0"/>
                  </a:moveTo>
                  <a:cubicBezTo>
                    <a:pt x="150" y="0"/>
                    <a:pt x="136" y="9"/>
                    <a:pt x="131" y="23"/>
                  </a:cubicBezTo>
                  <a:cubicBezTo>
                    <a:pt x="0" y="363"/>
                    <a:pt x="22" y="748"/>
                    <a:pt x="108" y="1096"/>
                  </a:cubicBezTo>
                  <a:cubicBezTo>
                    <a:pt x="199" y="1447"/>
                    <a:pt x="347" y="1779"/>
                    <a:pt x="583" y="2057"/>
                  </a:cubicBezTo>
                  <a:cubicBezTo>
                    <a:pt x="595" y="2072"/>
                    <a:pt x="615" y="2081"/>
                    <a:pt x="635" y="2081"/>
                  </a:cubicBezTo>
                  <a:cubicBezTo>
                    <a:pt x="643" y="2081"/>
                    <a:pt x="650" y="2080"/>
                    <a:pt x="658" y="2077"/>
                  </a:cubicBezTo>
                  <a:cubicBezTo>
                    <a:pt x="694" y="2064"/>
                    <a:pt x="712" y="2025"/>
                    <a:pt x="698" y="1989"/>
                  </a:cubicBezTo>
                  <a:lnTo>
                    <a:pt x="697" y="1985"/>
                  </a:lnTo>
                  <a:cubicBezTo>
                    <a:pt x="577" y="1663"/>
                    <a:pt x="445" y="1351"/>
                    <a:pt x="342" y="1031"/>
                  </a:cubicBezTo>
                  <a:cubicBezTo>
                    <a:pt x="294" y="870"/>
                    <a:pt x="254" y="707"/>
                    <a:pt x="222" y="543"/>
                  </a:cubicBezTo>
                  <a:cubicBezTo>
                    <a:pt x="199" y="377"/>
                    <a:pt x="189" y="210"/>
                    <a:pt x="197" y="37"/>
                  </a:cubicBezTo>
                  <a:lnTo>
                    <a:pt x="197" y="36"/>
                  </a:lnTo>
                  <a:cubicBezTo>
                    <a:pt x="197" y="21"/>
                    <a:pt x="189" y="8"/>
                    <a:pt x="175" y="3"/>
                  </a:cubicBezTo>
                  <a:cubicBezTo>
                    <a:pt x="171" y="1"/>
                    <a:pt x="167" y="0"/>
                    <a:pt x="163"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5" name="Google Shape;1785;p52"/>
            <p:cNvSpPr/>
            <p:nvPr/>
          </p:nvSpPr>
          <p:spPr>
            <a:xfrm>
              <a:off x="5770275" y="5390975"/>
              <a:ext cx="38025" cy="29250"/>
            </a:xfrm>
            <a:custGeom>
              <a:avLst/>
              <a:gdLst/>
              <a:ahLst/>
              <a:cxnLst/>
              <a:rect l="l" t="t" r="r" b="b"/>
              <a:pathLst>
                <a:path w="1521" h="1170" extrusionOk="0">
                  <a:moveTo>
                    <a:pt x="139" y="1"/>
                  </a:moveTo>
                  <a:cubicBezTo>
                    <a:pt x="139" y="1"/>
                    <a:pt x="0" y="1169"/>
                    <a:pt x="1339" y="1169"/>
                  </a:cubicBezTo>
                  <a:cubicBezTo>
                    <a:pt x="1397" y="1169"/>
                    <a:pt x="1457" y="1167"/>
                    <a:pt x="1521" y="1162"/>
                  </a:cubicBezTo>
                  <a:cubicBezTo>
                    <a:pt x="1521" y="1162"/>
                    <a:pt x="1290" y="244"/>
                    <a:pt x="13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6" name="Google Shape;1786;p52"/>
            <p:cNvSpPr/>
            <p:nvPr/>
          </p:nvSpPr>
          <p:spPr>
            <a:xfrm>
              <a:off x="5739100" y="5400300"/>
              <a:ext cx="201775" cy="172375"/>
            </a:xfrm>
            <a:custGeom>
              <a:avLst/>
              <a:gdLst/>
              <a:ahLst/>
              <a:cxnLst/>
              <a:rect l="l" t="t" r="r" b="b"/>
              <a:pathLst>
                <a:path w="8071" h="6895" extrusionOk="0">
                  <a:moveTo>
                    <a:pt x="4550" y="1"/>
                  </a:moveTo>
                  <a:cubicBezTo>
                    <a:pt x="4435" y="1"/>
                    <a:pt x="4319" y="12"/>
                    <a:pt x="4206" y="36"/>
                  </a:cubicBezTo>
                  <a:cubicBezTo>
                    <a:pt x="4004" y="77"/>
                    <a:pt x="3811" y="157"/>
                    <a:pt x="3634" y="272"/>
                  </a:cubicBezTo>
                  <a:cubicBezTo>
                    <a:pt x="3375" y="444"/>
                    <a:pt x="3097" y="694"/>
                    <a:pt x="2860" y="1062"/>
                  </a:cubicBezTo>
                  <a:cubicBezTo>
                    <a:pt x="2860" y="1062"/>
                    <a:pt x="2667" y="1028"/>
                    <a:pt x="2383" y="1028"/>
                  </a:cubicBezTo>
                  <a:cubicBezTo>
                    <a:pt x="2179" y="1028"/>
                    <a:pt x="1928" y="1045"/>
                    <a:pt x="1668" y="1106"/>
                  </a:cubicBezTo>
                  <a:cubicBezTo>
                    <a:pt x="1218" y="1213"/>
                    <a:pt x="741" y="1446"/>
                    <a:pt x="439" y="1943"/>
                  </a:cubicBezTo>
                  <a:cubicBezTo>
                    <a:pt x="1" y="2664"/>
                    <a:pt x="268" y="4397"/>
                    <a:pt x="1230" y="5616"/>
                  </a:cubicBezTo>
                  <a:cubicBezTo>
                    <a:pt x="1270" y="5667"/>
                    <a:pt x="1314" y="5717"/>
                    <a:pt x="1356" y="5767"/>
                  </a:cubicBezTo>
                  <a:cubicBezTo>
                    <a:pt x="1792" y="6269"/>
                    <a:pt x="2354" y="6665"/>
                    <a:pt x="3042" y="6836"/>
                  </a:cubicBezTo>
                  <a:cubicBezTo>
                    <a:pt x="3199" y="6875"/>
                    <a:pt x="3360" y="6895"/>
                    <a:pt x="3519" y="6895"/>
                  </a:cubicBezTo>
                  <a:cubicBezTo>
                    <a:pt x="3984" y="6895"/>
                    <a:pt x="4439" y="6727"/>
                    <a:pt x="4768" y="6386"/>
                  </a:cubicBezTo>
                  <a:cubicBezTo>
                    <a:pt x="4873" y="6272"/>
                    <a:pt x="4964" y="6143"/>
                    <a:pt x="5010" y="6002"/>
                  </a:cubicBezTo>
                  <a:cubicBezTo>
                    <a:pt x="5010" y="6002"/>
                    <a:pt x="5150" y="6027"/>
                    <a:pt x="5354" y="6027"/>
                  </a:cubicBezTo>
                  <a:cubicBezTo>
                    <a:pt x="5665" y="6027"/>
                    <a:pt x="6122" y="5970"/>
                    <a:pt x="6459" y="5682"/>
                  </a:cubicBezTo>
                  <a:cubicBezTo>
                    <a:pt x="7113" y="5125"/>
                    <a:pt x="8070" y="1480"/>
                    <a:pt x="5301" y="169"/>
                  </a:cubicBezTo>
                  <a:cubicBezTo>
                    <a:pt x="5065" y="58"/>
                    <a:pt x="4807" y="1"/>
                    <a:pt x="455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7" name="Google Shape;1787;p52"/>
            <p:cNvSpPr/>
            <p:nvPr/>
          </p:nvSpPr>
          <p:spPr>
            <a:xfrm>
              <a:off x="5773000" y="5400300"/>
              <a:ext cx="167875" cy="172375"/>
            </a:xfrm>
            <a:custGeom>
              <a:avLst/>
              <a:gdLst/>
              <a:ahLst/>
              <a:cxnLst/>
              <a:rect l="l" t="t" r="r" b="b"/>
              <a:pathLst>
                <a:path w="6715" h="6895" extrusionOk="0">
                  <a:moveTo>
                    <a:pt x="3194" y="1"/>
                  </a:moveTo>
                  <a:cubicBezTo>
                    <a:pt x="3079" y="1"/>
                    <a:pt x="2963" y="12"/>
                    <a:pt x="2850" y="36"/>
                  </a:cubicBezTo>
                  <a:cubicBezTo>
                    <a:pt x="3170" y="461"/>
                    <a:pt x="3372" y="981"/>
                    <a:pt x="3455" y="1510"/>
                  </a:cubicBezTo>
                  <a:cubicBezTo>
                    <a:pt x="3523" y="1926"/>
                    <a:pt x="3515" y="2357"/>
                    <a:pt x="3422" y="2769"/>
                  </a:cubicBezTo>
                  <a:cubicBezTo>
                    <a:pt x="3163" y="3933"/>
                    <a:pt x="2250" y="4931"/>
                    <a:pt x="1112" y="5289"/>
                  </a:cubicBezTo>
                  <a:cubicBezTo>
                    <a:pt x="849" y="5369"/>
                    <a:pt x="577" y="5423"/>
                    <a:pt x="330" y="5538"/>
                  </a:cubicBezTo>
                  <a:cubicBezTo>
                    <a:pt x="209" y="5596"/>
                    <a:pt x="93" y="5672"/>
                    <a:pt x="0" y="5767"/>
                  </a:cubicBezTo>
                  <a:cubicBezTo>
                    <a:pt x="436" y="6269"/>
                    <a:pt x="998" y="6665"/>
                    <a:pt x="1686" y="6836"/>
                  </a:cubicBezTo>
                  <a:cubicBezTo>
                    <a:pt x="1843" y="6875"/>
                    <a:pt x="2004" y="6895"/>
                    <a:pt x="2163" y="6895"/>
                  </a:cubicBezTo>
                  <a:cubicBezTo>
                    <a:pt x="2628" y="6895"/>
                    <a:pt x="3083" y="6727"/>
                    <a:pt x="3412" y="6386"/>
                  </a:cubicBezTo>
                  <a:cubicBezTo>
                    <a:pt x="3517" y="6272"/>
                    <a:pt x="3608" y="6143"/>
                    <a:pt x="3654" y="6002"/>
                  </a:cubicBezTo>
                  <a:cubicBezTo>
                    <a:pt x="3654" y="6002"/>
                    <a:pt x="3794" y="6027"/>
                    <a:pt x="3998" y="6027"/>
                  </a:cubicBezTo>
                  <a:cubicBezTo>
                    <a:pt x="4309" y="6027"/>
                    <a:pt x="4766" y="5970"/>
                    <a:pt x="5103" y="5682"/>
                  </a:cubicBezTo>
                  <a:cubicBezTo>
                    <a:pt x="5757" y="5125"/>
                    <a:pt x="6714" y="1480"/>
                    <a:pt x="3946" y="169"/>
                  </a:cubicBezTo>
                  <a:cubicBezTo>
                    <a:pt x="3709" y="58"/>
                    <a:pt x="3451" y="1"/>
                    <a:pt x="3194"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8" name="Google Shape;1788;p52"/>
            <p:cNvSpPr/>
            <p:nvPr/>
          </p:nvSpPr>
          <p:spPr>
            <a:xfrm>
              <a:off x="5739100" y="5427950"/>
              <a:ext cx="41725" cy="112775"/>
            </a:xfrm>
            <a:custGeom>
              <a:avLst/>
              <a:gdLst/>
              <a:ahLst/>
              <a:cxnLst/>
              <a:rect l="l" t="t" r="r" b="b"/>
              <a:pathLst>
                <a:path w="1669" h="4511" extrusionOk="0">
                  <a:moveTo>
                    <a:pt x="1668" y="0"/>
                  </a:moveTo>
                  <a:cubicBezTo>
                    <a:pt x="1218" y="107"/>
                    <a:pt x="741" y="340"/>
                    <a:pt x="439" y="837"/>
                  </a:cubicBezTo>
                  <a:cubicBezTo>
                    <a:pt x="1" y="1558"/>
                    <a:pt x="268" y="3291"/>
                    <a:pt x="1230" y="4510"/>
                  </a:cubicBezTo>
                  <a:cubicBezTo>
                    <a:pt x="1099" y="3984"/>
                    <a:pt x="1006" y="3452"/>
                    <a:pt x="980" y="2911"/>
                  </a:cubicBezTo>
                  <a:cubicBezTo>
                    <a:pt x="936" y="1898"/>
                    <a:pt x="1129" y="855"/>
                    <a:pt x="1668" y="0"/>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89" name="Google Shape;1789;p52"/>
            <p:cNvSpPr/>
            <p:nvPr/>
          </p:nvSpPr>
          <p:spPr>
            <a:xfrm>
              <a:off x="5883125" y="5452525"/>
              <a:ext cx="76525" cy="71875"/>
            </a:xfrm>
            <a:custGeom>
              <a:avLst/>
              <a:gdLst/>
              <a:ahLst/>
              <a:cxnLst/>
              <a:rect l="l" t="t" r="r" b="b"/>
              <a:pathLst>
                <a:path w="3061" h="2875" extrusionOk="0">
                  <a:moveTo>
                    <a:pt x="1483" y="1"/>
                  </a:moveTo>
                  <a:cubicBezTo>
                    <a:pt x="934" y="1"/>
                    <a:pt x="272" y="142"/>
                    <a:pt x="168" y="252"/>
                  </a:cubicBezTo>
                  <a:cubicBezTo>
                    <a:pt x="1" y="430"/>
                    <a:pt x="1291" y="966"/>
                    <a:pt x="1291" y="966"/>
                  </a:cubicBezTo>
                  <a:cubicBezTo>
                    <a:pt x="1291" y="966"/>
                    <a:pt x="809" y="2424"/>
                    <a:pt x="1345" y="2802"/>
                  </a:cubicBezTo>
                  <a:cubicBezTo>
                    <a:pt x="1416" y="2853"/>
                    <a:pt x="1499" y="2875"/>
                    <a:pt x="1589" y="2875"/>
                  </a:cubicBezTo>
                  <a:cubicBezTo>
                    <a:pt x="2173" y="2875"/>
                    <a:pt x="3061" y="1952"/>
                    <a:pt x="3061" y="1952"/>
                  </a:cubicBezTo>
                  <a:cubicBezTo>
                    <a:pt x="3061" y="1952"/>
                    <a:pt x="2446" y="609"/>
                    <a:pt x="2215" y="210"/>
                  </a:cubicBezTo>
                  <a:cubicBezTo>
                    <a:pt x="2126" y="56"/>
                    <a:pt x="1827" y="1"/>
                    <a:pt x="1483" y="1"/>
                  </a:cubicBezTo>
                  <a:close/>
                </a:path>
              </a:pathLst>
            </a:custGeom>
            <a:solidFill>
              <a:srgbClr val="FFA3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0" name="Google Shape;1790;p52"/>
            <p:cNvSpPr/>
            <p:nvPr/>
          </p:nvSpPr>
          <p:spPr>
            <a:xfrm>
              <a:off x="6658475" y="5617450"/>
              <a:ext cx="213650" cy="355075"/>
            </a:xfrm>
            <a:custGeom>
              <a:avLst/>
              <a:gdLst/>
              <a:ahLst/>
              <a:cxnLst/>
              <a:rect l="l" t="t" r="r" b="b"/>
              <a:pathLst>
                <a:path w="8546" h="14203" extrusionOk="0">
                  <a:moveTo>
                    <a:pt x="3930" y="1"/>
                  </a:moveTo>
                  <a:cubicBezTo>
                    <a:pt x="3446" y="357"/>
                    <a:pt x="2954" y="708"/>
                    <a:pt x="2461" y="1056"/>
                  </a:cubicBezTo>
                  <a:cubicBezTo>
                    <a:pt x="1730" y="1569"/>
                    <a:pt x="989" y="2069"/>
                    <a:pt x="262" y="2589"/>
                  </a:cubicBezTo>
                  <a:cubicBezTo>
                    <a:pt x="211" y="2625"/>
                    <a:pt x="116" y="2692"/>
                    <a:pt x="1" y="2775"/>
                  </a:cubicBezTo>
                  <a:lnTo>
                    <a:pt x="4065" y="10020"/>
                  </a:lnTo>
                  <a:cubicBezTo>
                    <a:pt x="4065" y="10020"/>
                    <a:pt x="3782" y="12638"/>
                    <a:pt x="4108" y="12791"/>
                  </a:cubicBezTo>
                  <a:cubicBezTo>
                    <a:pt x="4137" y="12805"/>
                    <a:pt x="4167" y="12811"/>
                    <a:pt x="4198" y="12811"/>
                  </a:cubicBezTo>
                  <a:cubicBezTo>
                    <a:pt x="4511" y="12811"/>
                    <a:pt x="4884" y="12147"/>
                    <a:pt x="4884" y="12147"/>
                  </a:cubicBezTo>
                  <a:cubicBezTo>
                    <a:pt x="4884" y="12147"/>
                    <a:pt x="5779" y="14202"/>
                    <a:pt x="6119" y="14202"/>
                  </a:cubicBezTo>
                  <a:cubicBezTo>
                    <a:pt x="6129" y="14202"/>
                    <a:pt x="6139" y="14200"/>
                    <a:pt x="6148" y="14197"/>
                  </a:cubicBezTo>
                  <a:cubicBezTo>
                    <a:pt x="6466" y="14063"/>
                    <a:pt x="6050" y="12539"/>
                    <a:pt x="6050" y="12539"/>
                  </a:cubicBezTo>
                  <a:lnTo>
                    <a:pt x="6050" y="12539"/>
                  </a:lnTo>
                  <a:cubicBezTo>
                    <a:pt x="6050" y="12539"/>
                    <a:pt x="6976" y="13788"/>
                    <a:pt x="7295" y="13788"/>
                  </a:cubicBezTo>
                  <a:cubicBezTo>
                    <a:pt x="7318" y="13788"/>
                    <a:pt x="7337" y="13782"/>
                    <a:pt x="7353" y="13769"/>
                  </a:cubicBezTo>
                  <a:cubicBezTo>
                    <a:pt x="7588" y="13572"/>
                    <a:pt x="6917" y="11968"/>
                    <a:pt x="6882" y="11881"/>
                  </a:cubicBezTo>
                  <a:lnTo>
                    <a:pt x="6882" y="11881"/>
                  </a:lnTo>
                  <a:cubicBezTo>
                    <a:pt x="7181" y="12325"/>
                    <a:pt x="7976" y="12874"/>
                    <a:pt x="8252" y="12874"/>
                  </a:cubicBezTo>
                  <a:cubicBezTo>
                    <a:pt x="8304" y="12874"/>
                    <a:pt x="8337" y="12854"/>
                    <a:pt x="8346" y="12811"/>
                  </a:cubicBezTo>
                  <a:cubicBezTo>
                    <a:pt x="8396" y="12537"/>
                    <a:pt x="7431" y="11141"/>
                    <a:pt x="7431" y="11141"/>
                  </a:cubicBezTo>
                  <a:lnTo>
                    <a:pt x="7431" y="11141"/>
                  </a:lnTo>
                  <a:cubicBezTo>
                    <a:pt x="7431" y="11141"/>
                    <a:pt x="8109" y="11549"/>
                    <a:pt x="8393" y="11549"/>
                  </a:cubicBezTo>
                  <a:cubicBezTo>
                    <a:pt x="8494" y="11549"/>
                    <a:pt x="8545" y="11496"/>
                    <a:pt x="8497" y="11355"/>
                  </a:cubicBezTo>
                  <a:cubicBezTo>
                    <a:pt x="8310" y="10818"/>
                    <a:pt x="6504" y="8807"/>
                    <a:pt x="6504" y="8807"/>
                  </a:cubicBezTo>
                  <a:cubicBezTo>
                    <a:pt x="6514" y="8803"/>
                    <a:pt x="6420" y="8498"/>
                    <a:pt x="6416" y="8480"/>
                  </a:cubicBezTo>
                  <a:cubicBezTo>
                    <a:pt x="5746" y="6054"/>
                    <a:pt x="5053" y="3632"/>
                    <a:pt x="4312" y="1223"/>
                  </a:cubicBezTo>
                  <a:cubicBezTo>
                    <a:pt x="4187" y="815"/>
                    <a:pt x="4059" y="408"/>
                    <a:pt x="3930" y="1"/>
                  </a:cubicBezTo>
                  <a:close/>
                </a:path>
              </a:pathLst>
            </a:custGeom>
            <a:solidFill>
              <a:srgbClr val="FFC1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1" name="Google Shape;1791;p52"/>
            <p:cNvSpPr/>
            <p:nvPr/>
          </p:nvSpPr>
          <p:spPr>
            <a:xfrm>
              <a:off x="6658475" y="5617450"/>
              <a:ext cx="107800" cy="250525"/>
            </a:xfrm>
            <a:custGeom>
              <a:avLst/>
              <a:gdLst/>
              <a:ahLst/>
              <a:cxnLst/>
              <a:rect l="l" t="t" r="r" b="b"/>
              <a:pathLst>
                <a:path w="4312" h="10021" extrusionOk="0">
                  <a:moveTo>
                    <a:pt x="3930" y="1"/>
                  </a:moveTo>
                  <a:cubicBezTo>
                    <a:pt x="3445" y="357"/>
                    <a:pt x="2954" y="708"/>
                    <a:pt x="2460" y="1056"/>
                  </a:cubicBezTo>
                  <a:cubicBezTo>
                    <a:pt x="1729" y="1569"/>
                    <a:pt x="989" y="2069"/>
                    <a:pt x="262" y="2589"/>
                  </a:cubicBezTo>
                  <a:cubicBezTo>
                    <a:pt x="210" y="2625"/>
                    <a:pt x="116" y="2692"/>
                    <a:pt x="1" y="2775"/>
                  </a:cubicBezTo>
                  <a:lnTo>
                    <a:pt x="4065" y="10020"/>
                  </a:lnTo>
                  <a:lnTo>
                    <a:pt x="1216" y="3807"/>
                  </a:lnTo>
                  <a:cubicBezTo>
                    <a:pt x="2077" y="3388"/>
                    <a:pt x="3523" y="2013"/>
                    <a:pt x="4312" y="1223"/>
                  </a:cubicBezTo>
                  <a:cubicBezTo>
                    <a:pt x="4187" y="815"/>
                    <a:pt x="4059" y="408"/>
                    <a:pt x="3930"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2" name="Google Shape;1792;p52"/>
            <p:cNvSpPr/>
            <p:nvPr/>
          </p:nvSpPr>
          <p:spPr>
            <a:xfrm>
              <a:off x="6087300" y="5370875"/>
              <a:ext cx="677150" cy="422050"/>
            </a:xfrm>
            <a:custGeom>
              <a:avLst/>
              <a:gdLst/>
              <a:ahLst/>
              <a:cxnLst/>
              <a:rect l="l" t="t" r="r" b="b"/>
              <a:pathLst>
                <a:path w="27086" h="16882" extrusionOk="0">
                  <a:moveTo>
                    <a:pt x="18602" y="1"/>
                  </a:moveTo>
                  <a:lnTo>
                    <a:pt x="8693" y="296"/>
                  </a:lnTo>
                  <a:cubicBezTo>
                    <a:pt x="8693" y="296"/>
                    <a:pt x="8134" y="455"/>
                    <a:pt x="7408" y="674"/>
                  </a:cubicBezTo>
                  <a:cubicBezTo>
                    <a:pt x="6720" y="885"/>
                    <a:pt x="5882" y="1155"/>
                    <a:pt x="5236" y="1399"/>
                  </a:cubicBezTo>
                  <a:cubicBezTo>
                    <a:pt x="4780" y="1571"/>
                    <a:pt x="4422" y="1730"/>
                    <a:pt x="4284" y="1847"/>
                  </a:cubicBezTo>
                  <a:cubicBezTo>
                    <a:pt x="3737" y="2311"/>
                    <a:pt x="1" y="6469"/>
                    <a:pt x="1" y="6469"/>
                  </a:cubicBezTo>
                  <a:cubicBezTo>
                    <a:pt x="1" y="6469"/>
                    <a:pt x="1217" y="10331"/>
                    <a:pt x="3107" y="11086"/>
                  </a:cubicBezTo>
                  <a:lnTo>
                    <a:pt x="4173" y="10227"/>
                  </a:lnTo>
                  <a:lnTo>
                    <a:pt x="4407" y="10038"/>
                  </a:lnTo>
                  <a:cubicBezTo>
                    <a:pt x="4521" y="12921"/>
                    <a:pt x="4704" y="16882"/>
                    <a:pt x="4704" y="16882"/>
                  </a:cubicBezTo>
                  <a:lnTo>
                    <a:pt x="22719" y="16882"/>
                  </a:lnTo>
                  <a:lnTo>
                    <a:pt x="22689" y="12805"/>
                  </a:lnTo>
                  <a:lnTo>
                    <a:pt x="23054" y="13438"/>
                  </a:lnTo>
                  <a:cubicBezTo>
                    <a:pt x="23389" y="13306"/>
                    <a:pt x="23697" y="13171"/>
                    <a:pt x="23979" y="13026"/>
                  </a:cubicBezTo>
                  <a:cubicBezTo>
                    <a:pt x="26508" y="11777"/>
                    <a:pt x="27085" y="10248"/>
                    <a:pt x="27085" y="10248"/>
                  </a:cubicBezTo>
                  <a:cubicBezTo>
                    <a:pt x="27085" y="10248"/>
                    <a:pt x="25195" y="3823"/>
                    <a:pt x="23767" y="2269"/>
                  </a:cubicBezTo>
                  <a:cubicBezTo>
                    <a:pt x="23382" y="1847"/>
                    <a:pt x="22885" y="1513"/>
                    <a:pt x="22366" y="1246"/>
                  </a:cubicBezTo>
                  <a:cubicBezTo>
                    <a:pt x="21998" y="1052"/>
                    <a:pt x="21618" y="896"/>
                    <a:pt x="21258" y="769"/>
                  </a:cubicBezTo>
                  <a:cubicBezTo>
                    <a:pt x="20618" y="545"/>
                    <a:pt x="20044" y="413"/>
                    <a:pt x="19706" y="349"/>
                  </a:cubicBezTo>
                  <a:cubicBezTo>
                    <a:pt x="19096" y="150"/>
                    <a:pt x="18602" y="1"/>
                    <a:pt x="1860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3" name="Google Shape;1793;p52"/>
            <p:cNvSpPr/>
            <p:nvPr/>
          </p:nvSpPr>
          <p:spPr>
            <a:xfrm>
              <a:off x="6191600" y="5387700"/>
              <a:ext cx="495200" cy="405225"/>
            </a:xfrm>
            <a:custGeom>
              <a:avLst/>
              <a:gdLst/>
              <a:ahLst/>
              <a:cxnLst/>
              <a:rect l="l" t="t" r="r" b="b"/>
              <a:pathLst>
                <a:path w="19808" h="16209" extrusionOk="0">
                  <a:moveTo>
                    <a:pt x="3236" y="1"/>
                  </a:moveTo>
                  <a:cubicBezTo>
                    <a:pt x="2548" y="212"/>
                    <a:pt x="1710" y="482"/>
                    <a:pt x="1064" y="726"/>
                  </a:cubicBezTo>
                  <a:cubicBezTo>
                    <a:pt x="1346" y="3259"/>
                    <a:pt x="377" y="7899"/>
                    <a:pt x="1" y="9554"/>
                  </a:cubicBezTo>
                  <a:lnTo>
                    <a:pt x="235" y="9365"/>
                  </a:lnTo>
                  <a:cubicBezTo>
                    <a:pt x="349" y="12248"/>
                    <a:pt x="532" y="16209"/>
                    <a:pt x="532" y="16209"/>
                  </a:cubicBezTo>
                  <a:lnTo>
                    <a:pt x="18547" y="16209"/>
                  </a:lnTo>
                  <a:lnTo>
                    <a:pt x="18517" y="12132"/>
                  </a:lnTo>
                  <a:lnTo>
                    <a:pt x="18882" y="12765"/>
                  </a:lnTo>
                  <a:cubicBezTo>
                    <a:pt x="19217" y="12633"/>
                    <a:pt x="19525" y="12498"/>
                    <a:pt x="19807" y="12354"/>
                  </a:cubicBezTo>
                  <a:cubicBezTo>
                    <a:pt x="19722" y="11557"/>
                    <a:pt x="19474" y="9726"/>
                    <a:pt x="19051" y="9237"/>
                  </a:cubicBezTo>
                  <a:cubicBezTo>
                    <a:pt x="18592" y="8710"/>
                    <a:pt x="18282" y="2558"/>
                    <a:pt x="18194" y="573"/>
                  </a:cubicBezTo>
                  <a:cubicBezTo>
                    <a:pt x="17826" y="379"/>
                    <a:pt x="17446" y="223"/>
                    <a:pt x="17086" y="96"/>
                  </a:cubicBezTo>
                  <a:lnTo>
                    <a:pt x="15564" y="293"/>
                  </a:lnTo>
                  <a:lnTo>
                    <a:pt x="12667" y="2225"/>
                  </a:lnTo>
                  <a:lnTo>
                    <a:pt x="11155" y="1469"/>
                  </a:lnTo>
                  <a:lnTo>
                    <a:pt x="8552" y="1469"/>
                  </a:lnTo>
                  <a:lnTo>
                    <a:pt x="5907" y="2099"/>
                  </a:lnTo>
                  <a:lnTo>
                    <a:pt x="3236"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4" name="Google Shape;1794;p52"/>
            <p:cNvSpPr/>
            <p:nvPr/>
          </p:nvSpPr>
          <p:spPr>
            <a:xfrm>
              <a:off x="6427450" y="5418125"/>
              <a:ext cx="6300" cy="116550"/>
            </a:xfrm>
            <a:custGeom>
              <a:avLst/>
              <a:gdLst/>
              <a:ahLst/>
              <a:cxnLst/>
              <a:rect l="l" t="t" r="r" b="b"/>
              <a:pathLst>
                <a:path w="252" h="4662" extrusionOk="0">
                  <a:moveTo>
                    <a:pt x="126" y="1"/>
                  </a:moveTo>
                  <a:cubicBezTo>
                    <a:pt x="27" y="778"/>
                    <a:pt x="4" y="1554"/>
                    <a:pt x="0" y="2331"/>
                  </a:cubicBezTo>
                  <a:cubicBezTo>
                    <a:pt x="4" y="3108"/>
                    <a:pt x="26" y="3885"/>
                    <a:pt x="126" y="4662"/>
                  </a:cubicBezTo>
                  <a:cubicBezTo>
                    <a:pt x="226" y="3885"/>
                    <a:pt x="248" y="3108"/>
                    <a:pt x="252" y="2331"/>
                  </a:cubicBezTo>
                  <a:cubicBezTo>
                    <a:pt x="248" y="1554"/>
                    <a:pt x="225" y="778"/>
                    <a:pt x="12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5" name="Google Shape;1795;p52"/>
            <p:cNvSpPr/>
            <p:nvPr/>
          </p:nvSpPr>
          <p:spPr>
            <a:xfrm>
              <a:off x="6320775" y="5304475"/>
              <a:ext cx="216400" cy="102375"/>
            </a:xfrm>
            <a:custGeom>
              <a:avLst/>
              <a:gdLst/>
              <a:ahLst/>
              <a:cxnLst/>
              <a:rect l="l" t="t" r="r" b="b"/>
              <a:pathLst>
                <a:path w="8656" h="4095" extrusionOk="0">
                  <a:moveTo>
                    <a:pt x="178" y="0"/>
                  </a:moveTo>
                  <a:cubicBezTo>
                    <a:pt x="178" y="0"/>
                    <a:pt x="371" y="1662"/>
                    <a:pt x="1" y="3048"/>
                  </a:cubicBezTo>
                  <a:cubicBezTo>
                    <a:pt x="835" y="3384"/>
                    <a:pt x="1696" y="3681"/>
                    <a:pt x="2588" y="3706"/>
                  </a:cubicBezTo>
                  <a:cubicBezTo>
                    <a:pt x="2973" y="3718"/>
                    <a:pt x="3266" y="3870"/>
                    <a:pt x="3468" y="4094"/>
                  </a:cubicBezTo>
                  <a:lnTo>
                    <a:pt x="6800" y="4094"/>
                  </a:lnTo>
                  <a:cubicBezTo>
                    <a:pt x="6795" y="4062"/>
                    <a:pt x="6788" y="4032"/>
                    <a:pt x="6786" y="4001"/>
                  </a:cubicBezTo>
                  <a:cubicBezTo>
                    <a:pt x="6755" y="3314"/>
                    <a:pt x="7388" y="2749"/>
                    <a:pt x="8046" y="2740"/>
                  </a:cubicBezTo>
                  <a:cubicBezTo>
                    <a:pt x="8263" y="2738"/>
                    <a:pt x="8463" y="2728"/>
                    <a:pt x="8655" y="2713"/>
                  </a:cubicBezTo>
                  <a:cubicBezTo>
                    <a:pt x="8392" y="1407"/>
                    <a:pt x="8555" y="0"/>
                    <a:pt x="8555" y="0"/>
                  </a:cubicBezTo>
                  <a:close/>
                </a:path>
              </a:pathLst>
            </a:custGeom>
            <a:solidFill>
              <a:srgbClr val="FFC1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6" name="Google Shape;1796;p52"/>
            <p:cNvSpPr/>
            <p:nvPr/>
          </p:nvSpPr>
          <p:spPr>
            <a:xfrm>
              <a:off x="6326100" y="5315200"/>
              <a:ext cx="207625" cy="36650"/>
            </a:xfrm>
            <a:custGeom>
              <a:avLst/>
              <a:gdLst/>
              <a:ahLst/>
              <a:cxnLst/>
              <a:rect l="l" t="t" r="r" b="b"/>
              <a:pathLst>
                <a:path w="8305" h="1466" extrusionOk="0">
                  <a:moveTo>
                    <a:pt x="0" y="0"/>
                  </a:moveTo>
                  <a:cubicBezTo>
                    <a:pt x="10" y="215"/>
                    <a:pt x="20" y="499"/>
                    <a:pt x="12" y="822"/>
                  </a:cubicBezTo>
                  <a:cubicBezTo>
                    <a:pt x="1192" y="1197"/>
                    <a:pt x="2525" y="1419"/>
                    <a:pt x="4031" y="1460"/>
                  </a:cubicBezTo>
                  <a:cubicBezTo>
                    <a:pt x="4177" y="1464"/>
                    <a:pt x="4322" y="1466"/>
                    <a:pt x="4465" y="1466"/>
                  </a:cubicBezTo>
                  <a:cubicBezTo>
                    <a:pt x="5889" y="1466"/>
                    <a:pt x="7161" y="1267"/>
                    <a:pt x="8296" y="905"/>
                  </a:cubicBezTo>
                  <a:cubicBezTo>
                    <a:pt x="8286" y="591"/>
                    <a:pt x="8294" y="306"/>
                    <a:pt x="8304" y="84"/>
                  </a:cubicBezTo>
                  <a:lnTo>
                    <a:pt x="8304" y="84"/>
                  </a:lnTo>
                  <a:cubicBezTo>
                    <a:pt x="7169" y="447"/>
                    <a:pt x="5896" y="647"/>
                    <a:pt x="4473" y="647"/>
                  </a:cubicBezTo>
                  <a:cubicBezTo>
                    <a:pt x="4327" y="647"/>
                    <a:pt x="4180" y="645"/>
                    <a:pt x="4031" y="641"/>
                  </a:cubicBezTo>
                  <a:cubicBezTo>
                    <a:pt x="2519" y="597"/>
                    <a:pt x="1182" y="376"/>
                    <a:pt x="0"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7" name="Google Shape;1797;p52"/>
            <p:cNvSpPr/>
            <p:nvPr/>
          </p:nvSpPr>
          <p:spPr>
            <a:xfrm>
              <a:off x="6287825" y="5327850"/>
              <a:ext cx="145925" cy="84000"/>
            </a:xfrm>
            <a:custGeom>
              <a:avLst/>
              <a:gdLst/>
              <a:ahLst/>
              <a:cxnLst/>
              <a:rect l="l" t="t" r="r" b="b"/>
              <a:pathLst>
                <a:path w="5837" h="3360" extrusionOk="0">
                  <a:moveTo>
                    <a:pt x="1553" y="0"/>
                  </a:moveTo>
                  <a:cubicBezTo>
                    <a:pt x="1553" y="0"/>
                    <a:pt x="168" y="588"/>
                    <a:pt x="84" y="1344"/>
                  </a:cubicBezTo>
                  <a:cubicBezTo>
                    <a:pt x="0" y="2100"/>
                    <a:pt x="84" y="2604"/>
                    <a:pt x="84" y="2604"/>
                  </a:cubicBezTo>
                  <a:lnTo>
                    <a:pt x="2730" y="3359"/>
                  </a:lnTo>
                  <a:lnTo>
                    <a:pt x="4662" y="2393"/>
                  </a:lnTo>
                  <a:lnTo>
                    <a:pt x="5711" y="3359"/>
                  </a:lnTo>
                  <a:cubicBezTo>
                    <a:pt x="5711" y="3359"/>
                    <a:pt x="5837" y="1890"/>
                    <a:pt x="5459" y="1554"/>
                  </a:cubicBezTo>
                  <a:cubicBezTo>
                    <a:pt x="5081" y="1218"/>
                    <a:pt x="1553" y="714"/>
                    <a:pt x="1553" y="714"/>
                  </a:cubicBezTo>
                  <a:lnTo>
                    <a:pt x="1553"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8" name="Google Shape;1798;p52"/>
            <p:cNvSpPr/>
            <p:nvPr/>
          </p:nvSpPr>
          <p:spPr>
            <a:xfrm>
              <a:off x="6356050" y="5377200"/>
              <a:ext cx="74575" cy="34650"/>
            </a:xfrm>
            <a:custGeom>
              <a:avLst/>
              <a:gdLst/>
              <a:ahLst/>
              <a:cxnLst/>
              <a:rect l="l" t="t" r="r" b="b"/>
              <a:pathLst>
                <a:path w="2983" h="1386" extrusionOk="0">
                  <a:moveTo>
                    <a:pt x="1806" y="0"/>
                  </a:moveTo>
                  <a:lnTo>
                    <a:pt x="1" y="1385"/>
                  </a:lnTo>
                  <a:lnTo>
                    <a:pt x="2982" y="1385"/>
                  </a:lnTo>
                  <a:lnTo>
                    <a:pt x="1806"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799" name="Google Shape;1799;p52"/>
            <p:cNvSpPr/>
            <p:nvPr/>
          </p:nvSpPr>
          <p:spPr>
            <a:xfrm>
              <a:off x="6427000" y="5327875"/>
              <a:ext cx="145950" cy="83975"/>
            </a:xfrm>
            <a:custGeom>
              <a:avLst/>
              <a:gdLst/>
              <a:ahLst/>
              <a:cxnLst/>
              <a:rect l="l" t="t" r="r" b="b"/>
              <a:pathLst>
                <a:path w="5838" h="3359" extrusionOk="0">
                  <a:moveTo>
                    <a:pt x="4258" y="0"/>
                  </a:moveTo>
                  <a:lnTo>
                    <a:pt x="4269" y="721"/>
                  </a:lnTo>
                  <a:cubicBezTo>
                    <a:pt x="4269" y="721"/>
                    <a:pt x="757" y="1217"/>
                    <a:pt x="379" y="1553"/>
                  </a:cubicBezTo>
                  <a:cubicBezTo>
                    <a:pt x="1" y="1889"/>
                    <a:pt x="127" y="3358"/>
                    <a:pt x="127" y="3358"/>
                  </a:cubicBezTo>
                  <a:lnTo>
                    <a:pt x="1177" y="2392"/>
                  </a:lnTo>
                  <a:lnTo>
                    <a:pt x="3109" y="3358"/>
                  </a:lnTo>
                  <a:lnTo>
                    <a:pt x="5753" y="2603"/>
                  </a:lnTo>
                  <a:cubicBezTo>
                    <a:pt x="5753" y="2603"/>
                    <a:pt x="5838" y="2099"/>
                    <a:pt x="5753" y="1343"/>
                  </a:cubicBezTo>
                  <a:cubicBezTo>
                    <a:pt x="5670" y="587"/>
                    <a:pt x="4258" y="0"/>
                    <a:pt x="425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0" name="Google Shape;1800;p52"/>
            <p:cNvSpPr/>
            <p:nvPr/>
          </p:nvSpPr>
          <p:spPr>
            <a:xfrm>
              <a:off x="6430175" y="5377200"/>
              <a:ext cx="74550" cy="34650"/>
            </a:xfrm>
            <a:custGeom>
              <a:avLst/>
              <a:gdLst/>
              <a:ahLst/>
              <a:cxnLst/>
              <a:rect l="l" t="t" r="r" b="b"/>
              <a:pathLst>
                <a:path w="2982" h="1386" extrusionOk="0">
                  <a:moveTo>
                    <a:pt x="1175" y="0"/>
                  </a:moveTo>
                  <a:lnTo>
                    <a:pt x="0" y="1385"/>
                  </a:lnTo>
                  <a:lnTo>
                    <a:pt x="2982" y="1385"/>
                  </a:lnTo>
                  <a:lnTo>
                    <a:pt x="1175"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1" name="Google Shape;1801;p52"/>
            <p:cNvSpPr/>
            <p:nvPr/>
          </p:nvSpPr>
          <p:spPr>
            <a:xfrm>
              <a:off x="6197475" y="5377200"/>
              <a:ext cx="463050" cy="425275"/>
            </a:xfrm>
            <a:custGeom>
              <a:avLst/>
              <a:gdLst/>
              <a:ahLst/>
              <a:cxnLst/>
              <a:rect l="l" t="t" r="r" b="b"/>
              <a:pathLst>
                <a:path w="18522" h="17011" extrusionOk="0">
                  <a:moveTo>
                    <a:pt x="14951" y="0"/>
                  </a:moveTo>
                  <a:cubicBezTo>
                    <a:pt x="14951" y="0"/>
                    <a:pt x="10394" y="7267"/>
                    <a:pt x="9401" y="7267"/>
                  </a:cubicBezTo>
                  <a:cubicBezTo>
                    <a:pt x="9390" y="7267"/>
                    <a:pt x="9379" y="7266"/>
                    <a:pt x="9368" y="7264"/>
                  </a:cubicBezTo>
                  <a:cubicBezTo>
                    <a:pt x="8443" y="7097"/>
                    <a:pt x="3657" y="209"/>
                    <a:pt x="3657" y="209"/>
                  </a:cubicBezTo>
                  <a:lnTo>
                    <a:pt x="2913" y="408"/>
                  </a:lnTo>
                  <a:lnTo>
                    <a:pt x="2911" y="408"/>
                  </a:lnTo>
                  <a:lnTo>
                    <a:pt x="2227" y="590"/>
                  </a:lnTo>
                  <a:lnTo>
                    <a:pt x="1598" y="756"/>
                  </a:lnTo>
                  <a:cubicBezTo>
                    <a:pt x="2396" y="6677"/>
                    <a:pt x="0" y="9786"/>
                    <a:pt x="0" y="9786"/>
                  </a:cubicBezTo>
                  <a:lnTo>
                    <a:pt x="46" y="16712"/>
                  </a:lnTo>
                  <a:cubicBezTo>
                    <a:pt x="1516" y="16936"/>
                    <a:pt x="4058" y="17011"/>
                    <a:pt x="6796" y="17011"/>
                  </a:cubicBezTo>
                  <a:cubicBezTo>
                    <a:pt x="12270" y="17011"/>
                    <a:pt x="18522" y="16712"/>
                    <a:pt x="18522" y="16712"/>
                  </a:cubicBezTo>
                  <a:lnTo>
                    <a:pt x="18313" y="10288"/>
                  </a:lnTo>
                  <a:cubicBezTo>
                    <a:pt x="16463" y="8776"/>
                    <a:pt x="17557" y="547"/>
                    <a:pt x="17557" y="547"/>
                  </a:cubicBezTo>
                  <a:lnTo>
                    <a:pt x="16561" y="337"/>
                  </a:lnTo>
                  <a:lnTo>
                    <a:pt x="15750" y="169"/>
                  </a:lnTo>
                  <a:lnTo>
                    <a:pt x="14951"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2" name="Google Shape;1802;p52"/>
            <p:cNvSpPr/>
            <p:nvPr/>
          </p:nvSpPr>
          <p:spPr>
            <a:xfrm>
              <a:off x="6370750" y="5625975"/>
              <a:ext cx="166950" cy="56175"/>
            </a:xfrm>
            <a:custGeom>
              <a:avLst/>
              <a:gdLst/>
              <a:ahLst/>
              <a:cxnLst/>
              <a:rect l="l" t="t" r="r" b="b"/>
              <a:pathLst>
                <a:path w="6678" h="2247" extrusionOk="0">
                  <a:moveTo>
                    <a:pt x="1" y="1"/>
                  </a:moveTo>
                  <a:cubicBezTo>
                    <a:pt x="1" y="1"/>
                    <a:pt x="2313" y="2247"/>
                    <a:pt x="5501" y="2247"/>
                  </a:cubicBezTo>
                  <a:cubicBezTo>
                    <a:pt x="5881" y="2247"/>
                    <a:pt x="6274" y="2215"/>
                    <a:pt x="6677" y="2143"/>
                  </a:cubicBezTo>
                  <a:lnTo>
                    <a:pt x="1" y="1"/>
                  </a:lnTo>
                  <a:close/>
                </a:path>
              </a:pathLst>
            </a:custGeom>
            <a:solidFill>
              <a:srgbClr val="FFFFFF">
                <a:alpha val="46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3" name="Google Shape;1803;p52"/>
            <p:cNvSpPr/>
            <p:nvPr/>
          </p:nvSpPr>
          <p:spPr>
            <a:xfrm>
              <a:off x="6373975" y="5642250"/>
              <a:ext cx="95250" cy="77200"/>
            </a:xfrm>
            <a:custGeom>
              <a:avLst/>
              <a:gdLst/>
              <a:ahLst/>
              <a:cxnLst/>
              <a:rect l="l" t="t" r="r" b="b"/>
              <a:pathLst>
                <a:path w="3810" h="3088" extrusionOk="0">
                  <a:moveTo>
                    <a:pt x="1" y="0"/>
                  </a:moveTo>
                  <a:lnTo>
                    <a:pt x="1" y="0"/>
                  </a:lnTo>
                  <a:cubicBezTo>
                    <a:pt x="1" y="1"/>
                    <a:pt x="1177" y="2568"/>
                    <a:pt x="3809" y="3087"/>
                  </a:cubicBezTo>
                  <a:lnTo>
                    <a:pt x="1" y="0"/>
                  </a:lnTo>
                  <a:close/>
                </a:path>
              </a:pathLst>
            </a:custGeom>
            <a:solidFill>
              <a:srgbClr val="FFFFFF">
                <a:alpha val="46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4" name="Google Shape;1804;p52"/>
            <p:cNvSpPr/>
            <p:nvPr/>
          </p:nvSpPr>
          <p:spPr>
            <a:xfrm>
              <a:off x="6270275" y="5377200"/>
              <a:ext cx="320975" cy="207875"/>
            </a:xfrm>
            <a:custGeom>
              <a:avLst/>
              <a:gdLst/>
              <a:ahLst/>
              <a:cxnLst/>
              <a:rect l="l" t="t" r="r" b="b"/>
              <a:pathLst>
                <a:path w="12839" h="8315" extrusionOk="0">
                  <a:moveTo>
                    <a:pt x="12039" y="0"/>
                  </a:moveTo>
                  <a:cubicBezTo>
                    <a:pt x="12039" y="0"/>
                    <a:pt x="7482" y="7267"/>
                    <a:pt x="6489" y="7267"/>
                  </a:cubicBezTo>
                  <a:cubicBezTo>
                    <a:pt x="6478" y="7267"/>
                    <a:pt x="6467" y="7266"/>
                    <a:pt x="6456" y="7264"/>
                  </a:cubicBezTo>
                  <a:cubicBezTo>
                    <a:pt x="5531" y="7097"/>
                    <a:pt x="745" y="209"/>
                    <a:pt x="745" y="209"/>
                  </a:cubicBezTo>
                  <a:lnTo>
                    <a:pt x="1" y="408"/>
                  </a:lnTo>
                  <a:cubicBezTo>
                    <a:pt x="856" y="1933"/>
                    <a:pt x="4579" y="8315"/>
                    <a:pt x="7022" y="8315"/>
                  </a:cubicBezTo>
                  <a:cubicBezTo>
                    <a:pt x="7029" y="8315"/>
                    <a:pt x="7036" y="8315"/>
                    <a:pt x="7043" y="8314"/>
                  </a:cubicBezTo>
                  <a:cubicBezTo>
                    <a:pt x="9230" y="8281"/>
                    <a:pt x="11835" y="2577"/>
                    <a:pt x="12838" y="169"/>
                  </a:cubicBezTo>
                  <a:lnTo>
                    <a:pt x="12838" y="169"/>
                  </a:lnTo>
                  <a:lnTo>
                    <a:pt x="12838" y="169"/>
                  </a:lnTo>
                  <a:lnTo>
                    <a:pt x="12838" y="168"/>
                  </a:lnTo>
                  <a:cubicBezTo>
                    <a:pt x="12838" y="169"/>
                    <a:pt x="12838" y="169"/>
                    <a:pt x="12838" y="169"/>
                  </a:cubicBezTo>
                  <a:lnTo>
                    <a:pt x="12838" y="169"/>
                  </a:lnTo>
                  <a:lnTo>
                    <a:pt x="12039" y="0"/>
                  </a:lnTo>
                  <a:close/>
                </a:path>
              </a:pathLst>
            </a:custGeom>
            <a:solidFill>
              <a:srgbClr val="FFFFFF">
                <a:alpha val="46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5" name="Google Shape;1805;p52"/>
            <p:cNvSpPr/>
            <p:nvPr/>
          </p:nvSpPr>
          <p:spPr>
            <a:xfrm>
              <a:off x="6197475" y="5385625"/>
              <a:ext cx="463050" cy="416850"/>
            </a:xfrm>
            <a:custGeom>
              <a:avLst/>
              <a:gdLst/>
              <a:ahLst/>
              <a:cxnLst/>
              <a:rect l="l" t="t" r="r" b="b"/>
              <a:pathLst>
                <a:path w="18522" h="16674" extrusionOk="0">
                  <a:moveTo>
                    <a:pt x="16561" y="0"/>
                  </a:moveTo>
                  <a:lnTo>
                    <a:pt x="16561" y="0"/>
                  </a:lnTo>
                  <a:cubicBezTo>
                    <a:pt x="16089" y="1916"/>
                    <a:pt x="14866" y="7982"/>
                    <a:pt x="17430" y="10580"/>
                  </a:cubicBezTo>
                  <a:lnTo>
                    <a:pt x="17430" y="15830"/>
                  </a:lnTo>
                  <a:lnTo>
                    <a:pt x="1053" y="15830"/>
                  </a:lnTo>
                  <a:lnTo>
                    <a:pt x="1053" y="9741"/>
                  </a:lnTo>
                  <a:cubicBezTo>
                    <a:pt x="3347" y="6370"/>
                    <a:pt x="2606" y="1888"/>
                    <a:pt x="2227" y="253"/>
                  </a:cubicBezTo>
                  <a:lnTo>
                    <a:pt x="2227" y="253"/>
                  </a:lnTo>
                  <a:lnTo>
                    <a:pt x="1598" y="419"/>
                  </a:lnTo>
                  <a:cubicBezTo>
                    <a:pt x="2396" y="6340"/>
                    <a:pt x="0" y="9449"/>
                    <a:pt x="0" y="9449"/>
                  </a:cubicBezTo>
                  <a:lnTo>
                    <a:pt x="46" y="16375"/>
                  </a:lnTo>
                  <a:cubicBezTo>
                    <a:pt x="1516" y="16599"/>
                    <a:pt x="4058" y="16674"/>
                    <a:pt x="6796" y="16674"/>
                  </a:cubicBezTo>
                  <a:cubicBezTo>
                    <a:pt x="12270" y="16674"/>
                    <a:pt x="18522" y="16375"/>
                    <a:pt x="18522" y="16375"/>
                  </a:cubicBezTo>
                  <a:lnTo>
                    <a:pt x="18313" y="9950"/>
                  </a:lnTo>
                  <a:cubicBezTo>
                    <a:pt x="16463" y="8439"/>
                    <a:pt x="17557" y="209"/>
                    <a:pt x="17557" y="209"/>
                  </a:cubicBezTo>
                  <a:lnTo>
                    <a:pt x="16561" y="0"/>
                  </a:lnTo>
                  <a:close/>
                </a:path>
              </a:pathLst>
            </a:custGeom>
            <a:solidFill>
              <a:srgbClr val="FFFFFF">
                <a:alpha val="46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6" name="Google Shape;1806;p52"/>
            <p:cNvSpPr/>
            <p:nvPr/>
          </p:nvSpPr>
          <p:spPr>
            <a:xfrm>
              <a:off x="6276250" y="5383475"/>
              <a:ext cx="305525" cy="192300"/>
            </a:xfrm>
            <a:custGeom>
              <a:avLst/>
              <a:gdLst/>
              <a:ahLst/>
              <a:cxnLst/>
              <a:rect l="l" t="t" r="r" b="b"/>
              <a:pathLst>
                <a:path w="12221" h="7692" extrusionOk="0">
                  <a:moveTo>
                    <a:pt x="12220" y="1"/>
                  </a:moveTo>
                  <a:cubicBezTo>
                    <a:pt x="11806" y="695"/>
                    <a:pt x="11390" y="1390"/>
                    <a:pt x="10956" y="2073"/>
                  </a:cubicBezTo>
                  <a:cubicBezTo>
                    <a:pt x="10529" y="2760"/>
                    <a:pt x="10093" y="3440"/>
                    <a:pt x="9637" y="4106"/>
                  </a:cubicBezTo>
                  <a:cubicBezTo>
                    <a:pt x="9177" y="4768"/>
                    <a:pt x="8717" y="5433"/>
                    <a:pt x="8206" y="6052"/>
                  </a:cubicBezTo>
                  <a:cubicBezTo>
                    <a:pt x="7950" y="6361"/>
                    <a:pt x="7685" y="6664"/>
                    <a:pt x="7395" y="6932"/>
                  </a:cubicBezTo>
                  <a:cubicBezTo>
                    <a:pt x="7248" y="7063"/>
                    <a:pt x="7098" y="7193"/>
                    <a:pt x="6936" y="7289"/>
                  </a:cubicBezTo>
                  <a:cubicBezTo>
                    <a:pt x="6801" y="7372"/>
                    <a:pt x="6648" y="7443"/>
                    <a:pt x="6518" y="7443"/>
                  </a:cubicBezTo>
                  <a:cubicBezTo>
                    <a:pt x="6496" y="7443"/>
                    <a:pt x="6475" y="7441"/>
                    <a:pt x="6454" y="7436"/>
                  </a:cubicBezTo>
                  <a:cubicBezTo>
                    <a:pt x="6121" y="7346"/>
                    <a:pt x="5794" y="7073"/>
                    <a:pt x="5497" y="6820"/>
                  </a:cubicBezTo>
                  <a:cubicBezTo>
                    <a:pt x="5197" y="6556"/>
                    <a:pt x="4911" y="6273"/>
                    <a:pt x="4633" y="5982"/>
                  </a:cubicBezTo>
                  <a:cubicBezTo>
                    <a:pt x="4077" y="5400"/>
                    <a:pt x="3555" y="4784"/>
                    <a:pt x="3030" y="4169"/>
                  </a:cubicBezTo>
                  <a:cubicBezTo>
                    <a:pt x="2509" y="3552"/>
                    <a:pt x="2001" y="2923"/>
                    <a:pt x="1500" y="2289"/>
                  </a:cubicBezTo>
                  <a:cubicBezTo>
                    <a:pt x="991" y="1659"/>
                    <a:pt x="498" y="1019"/>
                    <a:pt x="1" y="379"/>
                  </a:cubicBezTo>
                  <a:lnTo>
                    <a:pt x="1" y="379"/>
                  </a:lnTo>
                  <a:cubicBezTo>
                    <a:pt x="908" y="1720"/>
                    <a:pt x="1870" y="3024"/>
                    <a:pt x="2881" y="4292"/>
                  </a:cubicBezTo>
                  <a:cubicBezTo>
                    <a:pt x="3385" y="4927"/>
                    <a:pt x="3914" y="5542"/>
                    <a:pt x="4467" y="6139"/>
                  </a:cubicBezTo>
                  <a:cubicBezTo>
                    <a:pt x="4746" y="6436"/>
                    <a:pt x="5032" y="6726"/>
                    <a:pt x="5338" y="7000"/>
                  </a:cubicBezTo>
                  <a:cubicBezTo>
                    <a:pt x="5490" y="7136"/>
                    <a:pt x="5650" y="7268"/>
                    <a:pt x="5821" y="7390"/>
                  </a:cubicBezTo>
                  <a:cubicBezTo>
                    <a:pt x="5996" y="7505"/>
                    <a:pt x="6168" y="7628"/>
                    <a:pt x="6405" y="7682"/>
                  </a:cubicBezTo>
                  <a:cubicBezTo>
                    <a:pt x="6445" y="7689"/>
                    <a:pt x="6483" y="7692"/>
                    <a:pt x="6521" y="7692"/>
                  </a:cubicBezTo>
                  <a:cubicBezTo>
                    <a:pt x="6735" y="7692"/>
                    <a:pt x="6910" y="7590"/>
                    <a:pt x="7063" y="7499"/>
                  </a:cubicBezTo>
                  <a:cubicBezTo>
                    <a:pt x="7249" y="7386"/>
                    <a:pt x="7405" y="7247"/>
                    <a:pt x="7558" y="7109"/>
                  </a:cubicBezTo>
                  <a:cubicBezTo>
                    <a:pt x="7859" y="6824"/>
                    <a:pt x="8126" y="6514"/>
                    <a:pt x="8383" y="6197"/>
                  </a:cubicBezTo>
                  <a:cubicBezTo>
                    <a:pt x="8893" y="5561"/>
                    <a:pt x="9361" y="4896"/>
                    <a:pt x="9798" y="4213"/>
                  </a:cubicBezTo>
                  <a:cubicBezTo>
                    <a:pt x="10676" y="2849"/>
                    <a:pt x="11482" y="1442"/>
                    <a:pt x="1222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7" name="Google Shape;1807;p52"/>
            <p:cNvSpPr/>
            <p:nvPr/>
          </p:nvSpPr>
          <p:spPr>
            <a:xfrm>
              <a:off x="6600300" y="5386625"/>
              <a:ext cx="48125" cy="398425"/>
            </a:xfrm>
            <a:custGeom>
              <a:avLst/>
              <a:gdLst/>
              <a:ahLst/>
              <a:cxnLst/>
              <a:rect l="l" t="t" r="r" b="b"/>
              <a:pathLst>
                <a:path w="1925" h="15937" extrusionOk="0">
                  <a:moveTo>
                    <a:pt x="645" y="0"/>
                  </a:moveTo>
                  <a:cubicBezTo>
                    <a:pt x="644" y="1"/>
                    <a:pt x="644" y="2"/>
                    <a:pt x="644" y="4"/>
                  </a:cubicBezTo>
                  <a:lnTo>
                    <a:pt x="644" y="4"/>
                  </a:lnTo>
                  <a:cubicBezTo>
                    <a:pt x="644" y="3"/>
                    <a:pt x="644" y="2"/>
                    <a:pt x="645" y="1"/>
                  </a:cubicBezTo>
                  <a:lnTo>
                    <a:pt x="645" y="0"/>
                  </a:lnTo>
                  <a:close/>
                  <a:moveTo>
                    <a:pt x="644" y="4"/>
                  </a:moveTo>
                  <a:cubicBezTo>
                    <a:pt x="445" y="886"/>
                    <a:pt x="293" y="1781"/>
                    <a:pt x="185" y="2680"/>
                  </a:cubicBezTo>
                  <a:cubicBezTo>
                    <a:pt x="81" y="3582"/>
                    <a:pt x="1" y="4488"/>
                    <a:pt x="4" y="5400"/>
                  </a:cubicBezTo>
                  <a:cubicBezTo>
                    <a:pt x="4" y="6309"/>
                    <a:pt x="62" y="7225"/>
                    <a:pt x="261" y="8124"/>
                  </a:cubicBezTo>
                  <a:cubicBezTo>
                    <a:pt x="368" y="8572"/>
                    <a:pt x="520" y="9014"/>
                    <a:pt x="748" y="9424"/>
                  </a:cubicBezTo>
                  <a:cubicBezTo>
                    <a:pt x="964" y="9811"/>
                    <a:pt x="1269" y="10172"/>
                    <a:pt x="1669" y="10398"/>
                  </a:cubicBezTo>
                  <a:lnTo>
                    <a:pt x="1669" y="10398"/>
                  </a:lnTo>
                  <a:cubicBezTo>
                    <a:pt x="1690" y="11311"/>
                    <a:pt x="1733" y="12223"/>
                    <a:pt x="1767" y="13136"/>
                  </a:cubicBezTo>
                  <a:cubicBezTo>
                    <a:pt x="1801" y="14069"/>
                    <a:pt x="1851" y="15003"/>
                    <a:pt x="1904" y="15937"/>
                  </a:cubicBezTo>
                  <a:cubicBezTo>
                    <a:pt x="1916" y="15002"/>
                    <a:pt x="1924" y="14067"/>
                    <a:pt x="1916" y="13132"/>
                  </a:cubicBezTo>
                  <a:cubicBezTo>
                    <a:pt x="1910" y="12197"/>
                    <a:pt x="1911" y="11262"/>
                    <a:pt x="1890" y="10329"/>
                  </a:cubicBezTo>
                  <a:cubicBezTo>
                    <a:pt x="1890" y="10290"/>
                    <a:pt x="1867" y="10252"/>
                    <a:pt x="1832" y="10233"/>
                  </a:cubicBezTo>
                  <a:lnTo>
                    <a:pt x="1830" y="10232"/>
                  </a:lnTo>
                  <a:cubicBezTo>
                    <a:pt x="1453" y="10030"/>
                    <a:pt x="1164" y="9689"/>
                    <a:pt x="956" y="9307"/>
                  </a:cubicBezTo>
                  <a:cubicBezTo>
                    <a:pt x="746" y="8923"/>
                    <a:pt x="608" y="8499"/>
                    <a:pt x="506" y="8066"/>
                  </a:cubicBezTo>
                  <a:cubicBezTo>
                    <a:pt x="302" y="7199"/>
                    <a:pt x="235" y="6297"/>
                    <a:pt x="224" y="5398"/>
                  </a:cubicBezTo>
                  <a:cubicBezTo>
                    <a:pt x="221" y="4498"/>
                    <a:pt x="251" y="3595"/>
                    <a:pt x="331" y="2695"/>
                  </a:cubicBezTo>
                  <a:cubicBezTo>
                    <a:pt x="409" y="1797"/>
                    <a:pt x="508" y="898"/>
                    <a:pt x="644" y="4"/>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8" name="Google Shape;1808;p52"/>
            <p:cNvSpPr/>
            <p:nvPr/>
          </p:nvSpPr>
          <p:spPr>
            <a:xfrm>
              <a:off x="6207200" y="5403950"/>
              <a:ext cx="46150" cy="381100"/>
            </a:xfrm>
            <a:custGeom>
              <a:avLst/>
              <a:gdLst/>
              <a:ahLst/>
              <a:cxnLst/>
              <a:rect l="l" t="t" r="r" b="b"/>
              <a:pathLst>
                <a:path w="1846" h="15244" extrusionOk="0">
                  <a:moveTo>
                    <a:pt x="1692" y="1"/>
                  </a:moveTo>
                  <a:lnTo>
                    <a:pt x="1692" y="1"/>
                  </a:lnTo>
                  <a:cubicBezTo>
                    <a:pt x="1729" y="778"/>
                    <a:pt x="1728" y="1555"/>
                    <a:pt x="1704" y="2330"/>
                  </a:cubicBezTo>
                  <a:cubicBezTo>
                    <a:pt x="1684" y="3105"/>
                    <a:pt x="1622" y="3878"/>
                    <a:pt x="1518" y="4643"/>
                  </a:cubicBezTo>
                  <a:cubicBezTo>
                    <a:pt x="1419" y="5409"/>
                    <a:pt x="1282" y="6172"/>
                    <a:pt x="1043" y="6901"/>
                  </a:cubicBezTo>
                  <a:cubicBezTo>
                    <a:pt x="803" y="7627"/>
                    <a:pt x="502" y="8342"/>
                    <a:pt x="27" y="8933"/>
                  </a:cubicBezTo>
                  <a:lnTo>
                    <a:pt x="26" y="8935"/>
                  </a:lnTo>
                  <a:cubicBezTo>
                    <a:pt x="9" y="8955"/>
                    <a:pt x="1" y="8981"/>
                    <a:pt x="1" y="9010"/>
                  </a:cubicBezTo>
                  <a:cubicBezTo>
                    <a:pt x="16" y="10048"/>
                    <a:pt x="32" y="11087"/>
                    <a:pt x="66" y="12127"/>
                  </a:cubicBezTo>
                  <a:cubicBezTo>
                    <a:pt x="82" y="12646"/>
                    <a:pt x="92" y="13166"/>
                    <a:pt x="114" y="13685"/>
                  </a:cubicBezTo>
                  <a:lnTo>
                    <a:pt x="181" y="15244"/>
                  </a:lnTo>
                  <a:lnTo>
                    <a:pt x="215" y="13684"/>
                  </a:lnTo>
                  <a:cubicBezTo>
                    <a:pt x="228" y="13164"/>
                    <a:pt x="226" y="12645"/>
                    <a:pt x="232" y="12125"/>
                  </a:cubicBezTo>
                  <a:cubicBezTo>
                    <a:pt x="245" y="11099"/>
                    <a:pt x="241" y="10074"/>
                    <a:pt x="235" y="9049"/>
                  </a:cubicBezTo>
                  <a:lnTo>
                    <a:pt x="235" y="9049"/>
                  </a:lnTo>
                  <a:cubicBezTo>
                    <a:pt x="730" y="8433"/>
                    <a:pt x="1049" y="7710"/>
                    <a:pt x="1274" y="6973"/>
                  </a:cubicBezTo>
                  <a:cubicBezTo>
                    <a:pt x="1511" y="6222"/>
                    <a:pt x="1640" y="5446"/>
                    <a:pt x="1731" y="4669"/>
                  </a:cubicBezTo>
                  <a:cubicBezTo>
                    <a:pt x="1820" y="3892"/>
                    <a:pt x="1846" y="3110"/>
                    <a:pt x="1841" y="2331"/>
                  </a:cubicBezTo>
                  <a:cubicBezTo>
                    <a:pt x="1831" y="1552"/>
                    <a:pt x="1790" y="772"/>
                    <a:pt x="169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09" name="Google Shape;1809;p52"/>
            <p:cNvSpPr/>
            <p:nvPr/>
          </p:nvSpPr>
          <p:spPr>
            <a:xfrm>
              <a:off x="6005775" y="4707650"/>
              <a:ext cx="848350" cy="623750"/>
            </a:xfrm>
            <a:custGeom>
              <a:avLst/>
              <a:gdLst/>
              <a:ahLst/>
              <a:cxnLst/>
              <a:rect l="l" t="t" r="r" b="b"/>
              <a:pathLst>
                <a:path w="33934" h="24950" extrusionOk="0">
                  <a:moveTo>
                    <a:pt x="17028" y="0"/>
                  </a:moveTo>
                  <a:cubicBezTo>
                    <a:pt x="16636" y="0"/>
                    <a:pt x="6254" y="62"/>
                    <a:pt x="5039" y="6621"/>
                  </a:cubicBezTo>
                  <a:cubicBezTo>
                    <a:pt x="4786" y="7989"/>
                    <a:pt x="4639" y="9548"/>
                    <a:pt x="4666" y="11167"/>
                  </a:cubicBezTo>
                  <a:cubicBezTo>
                    <a:pt x="4253" y="10824"/>
                    <a:pt x="3732" y="10559"/>
                    <a:pt x="3108" y="10559"/>
                  </a:cubicBezTo>
                  <a:cubicBezTo>
                    <a:pt x="2834" y="10559"/>
                    <a:pt x="2540" y="10610"/>
                    <a:pt x="2226" y="10729"/>
                  </a:cubicBezTo>
                  <a:cubicBezTo>
                    <a:pt x="0" y="11572"/>
                    <a:pt x="478" y="18329"/>
                    <a:pt x="5742" y="18329"/>
                  </a:cubicBezTo>
                  <a:cubicBezTo>
                    <a:pt x="5873" y="18329"/>
                    <a:pt x="6007" y="18325"/>
                    <a:pt x="6144" y="18316"/>
                  </a:cubicBezTo>
                  <a:cubicBezTo>
                    <a:pt x="7804" y="21949"/>
                    <a:pt x="11055" y="24784"/>
                    <a:pt x="16844" y="24944"/>
                  </a:cubicBezTo>
                  <a:cubicBezTo>
                    <a:pt x="16989" y="24948"/>
                    <a:pt x="17133" y="24950"/>
                    <a:pt x="17276" y="24950"/>
                  </a:cubicBezTo>
                  <a:cubicBezTo>
                    <a:pt x="22734" y="24950"/>
                    <a:pt x="25999" y="22028"/>
                    <a:pt x="27714" y="18309"/>
                  </a:cubicBezTo>
                  <a:cubicBezTo>
                    <a:pt x="27878" y="18321"/>
                    <a:pt x="28037" y="18327"/>
                    <a:pt x="28193" y="18327"/>
                  </a:cubicBezTo>
                  <a:cubicBezTo>
                    <a:pt x="33455" y="18327"/>
                    <a:pt x="33933" y="11571"/>
                    <a:pt x="31708" y="10729"/>
                  </a:cubicBezTo>
                  <a:cubicBezTo>
                    <a:pt x="31394" y="10610"/>
                    <a:pt x="31100" y="10559"/>
                    <a:pt x="30825" y="10559"/>
                  </a:cubicBezTo>
                  <a:cubicBezTo>
                    <a:pt x="30201" y="10559"/>
                    <a:pt x="29680" y="10824"/>
                    <a:pt x="29267" y="11168"/>
                  </a:cubicBezTo>
                  <a:cubicBezTo>
                    <a:pt x="29301" y="9400"/>
                    <a:pt x="29098" y="7734"/>
                    <a:pt x="28714" y="6365"/>
                  </a:cubicBezTo>
                  <a:cubicBezTo>
                    <a:pt x="26953" y="65"/>
                    <a:pt x="17040" y="0"/>
                    <a:pt x="17040" y="0"/>
                  </a:cubicBezTo>
                  <a:cubicBezTo>
                    <a:pt x="17040" y="0"/>
                    <a:pt x="17036" y="0"/>
                    <a:pt x="17028" y="0"/>
                  </a:cubicBezTo>
                  <a:close/>
                </a:path>
              </a:pathLst>
            </a:custGeom>
            <a:solidFill>
              <a:srgbClr val="FFC1A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0" name="Google Shape;1810;p52"/>
            <p:cNvSpPr/>
            <p:nvPr/>
          </p:nvSpPr>
          <p:spPr>
            <a:xfrm>
              <a:off x="6024725" y="5028800"/>
              <a:ext cx="810475" cy="302575"/>
            </a:xfrm>
            <a:custGeom>
              <a:avLst/>
              <a:gdLst/>
              <a:ahLst/>
              <a:cxnLst/>
              <a:rect l="l" t="t" r="r" b="b"/>
              <a:pathLst>
                <a:path w="32419" h="12103" extrusionOk="0">
                  <a:moveTo>
                    <a:pt x="238" y="1"/>
                  </a:moveTo>
                  <a:lnTo>
                    <a:pt x="238" y="1"/>
                  </a:lnTo>
                  <a:cubicBezTo>
                    <a:pt x="0" y="2272"/>
                    <a:pt x="1353" y="5483"/>
                    <a:pt x="4983" y="5483"/>
                  </a:cubicBezTo>
                  <a:cubicBezTo>
                    <a:pt x="5114" y="5483"/>
                    <a:pt x="5249" y="5479"/>
                    <a:pt x="5386" y="5470"/>
                  </a:cubicBezTo>
                  <a:cubicBezTo>
                    <a:pt x="7046" y="9104"/>
                    <a:pt x="10297" y="11938"/>
                    <a:pt x="16086" y="12097"/>
                  </a:cubicBezTo>
                  <a:cubicBezTo>
                    <a:pt x="16232" y="12101"/>
                    <a:pt x="16377" y="12103"/>
                    <a:pt x="16521" y="12103"/>
                  </a:cubicBezTo>
                  <a:cubicBezTo>
                    <a:pt x="21978" y="12103"/>
                    <a:pt x="25242" y="9182"/>
                    <a:pt x="26956" y="5466"/>
                  </a:cubicBezTo>
                  <a:cubicBezTo>
                    <a:pt x="27119" y="5478"/>
                    <a:pt x="27279" y="5483"/>
                    <a:pt x="27434" y="5483"/>
                  </a:cubicBezTo>
                  <a:cubicBezTo>
                    <a:pt x="31063" y="5483"/>
                    <a:pt x="32418" y="2271"/>
                    <a:pt x="32178" y="1"/>
                  </a:cubicBezTo>
                  <a:lnTo>
                    <a:pt x="32178" y="1"/>
                  </a:lnTo>
                  <a:cubicBezTo>
                    <a:pt x="31975" y="2097"/>
                    <a:pt x="30535" y="4443"/>
                    <a:pt x="27436" y="4443"/>
                  </a:cubicBezTo>
                  <a:cubicBezTo>
                    <a:pt x="27280" y="4443"/>
                    <a:pt x="27120" y="4437"/>
                    <a:pt x="26956" y="4425"/>
                  </a:cubicBezTo>
                  <a:cubicBezTo>
                    <a:pt x="25242" y="8142"/>
                    <a:pt x="21978" y="11064"/>
                    <a:pt x="16520" y="11064"/>
                  </a:cubicBezTo>
                  <a:cubicBezTo>
                    <a:pt x="16377" y="11064"/>
                    <a:pt x="16232" y="11062"/>
                    <a:pt x="16086" y="11058"/>
                  </a:cubicBezTo>
                  <a:cubicBezTo>
                    <a:pt x="10297" y="10897"/>
                    <a:pt x="7046" y="8063"/>
                    <a:pt x="5386" y="4429"/>
                  </a:cubicBezTo>
                  <a:cubicBezTo>
                    <a:pt x="5249" y="4438"/>
                    <a:pt x="5114" y="4442"/>
                    <a:pt x="4983" y="4442"/>
                  </a:cubicBezTo>
                  <a:cubicBezTo>
                    <a:pt x="1882" y="4442"/>
                    <a:pt x="442" y="2098"/>
                    <a:pt x="238" y="1"/>
                  </a:cubicBezTo>
                  <a:close/>
                </a:path>
              </a:pathLst>
            </a:custGeom>
            <a:solidFill>
              <a:srgbClr val="FFFFFF">
                <a:alpha val="46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1" name="Google Shape;1811;p52"/>
            <p:cNvSpPr/>
            <p:nvPr/>
          </p:nvSpPr>
          <p:spPr>
            <a:xfrm>
              <a:off x="6156200" y="4871700"/>
              <a:ext cx="547275" cy="176775"/>
            </a:xfrm>
            <a:custGeom>
              <a:avLst/>
              <a:gdLst/>
              <a:ahLst/>
              <a:cxnLst/>
              <a:rect l="l" t="t" r="r" b="b"/>
              <a:pathLst>
                <a:path w="21891" h="7071" extrusionOk="0">
                  <a:moveTo>
                    <a:pt x="8457" y="0"/>
                  </a:moveTo>
                  <a:lnTo>
                    <a:pt x="8069" y="4042"/>
                  </a:lnTo>
                  <a:cubicBezTo>
                    <a:pt x="7688" y="4022"/>
                    <a:pt x="7321" y="3999"/>
                    <a:pt x="6963" y="3977"/>
                  </a:cubicBezTo>
                  <a:cubicBezTo>
                    <a:pt x="6754" y="3959"/>
                    <a:pt x="6549" y="3947"/>
                    <a:pt x="6350" y="3929"/>
                  </a:cubicBezTo>
                  <a:cubicBezTo>
                    <a:pt x="5232" y="3846"/>
                    <a:pt x="4254" y="3742"/>
                    <a:pt x="3473" y="3649"/>
                  </a:cubicBezTo>
                  <a:cubicBezTo>
                    <a:pt x="3072" y="3601"/>
                    <a:pt x="2722" y="3555"/>
                    <a:pt x="2433" y="3518"/>
                  </a:cubicBezTo>
                  <a:cubicBezTo>
                    <a:pt x="1800" y="3430"/>
                    <a:pt x="1445" y="3369"/>
                    <a:pt x="1445" y="3369"/>
                  </a:cubicBezTo>
                  <a:lnTo>
                    <a:pt x="1170" y="2111"/>
                  </a:lnTo>
                  <a:cubicBezTo>
                    <a:pt x="969" y="3289"/>
                    <a:pt x="619" y="4572"/>
                    <a:pt x="16" y="5272"/>
                  </a:cubicBezTo>
                  <a:lnTo>
                    <a:pt x="1" y="5967"/>
                  </a:lnTo>
                  <a:lnTo>
                    <a:pt x="1" y="6942"/>
                  </a:lnTo>
                  <a:lnTo>
                    <a:pt x="16" y="6247"/>
                  </a:lnTo>
                  <a:cubicBezTo>
                    <a:pt x="619" y="5549"/>
                    <a:pt x="969" y="4264"/>
                    <a:pt x="1170" y="3090"/>
                  </a:cubicBezTo>
                  <a:lnTo>
                    <a:pt x="1445" y="4345"/>
                  </a:lnTo>
                  <a:cubicBezTo>
                    <a:pt x="1445" y="4345"/>
                    <a:pt x="1800" y="4405"/>
                    <a:pt x="2433" y="4493"/>
                  </a:cubicBezTo>
                  <a:cubicBezTo>
                    <a:pt x="2722" y="4530"/>
                    <a:pt x="3072" y="4576"/>
                    <a:pt x="3473" y="4624"/>
                  </a:cubicBezTo>
                  <a:cubicBezTo>
                    <a:pt x="4254" y="4717"/>
                    <a:pt x="5232" y="4823"/>
                    <a:pt x="6350" y="4904"/>
                  </a:cubicBezTo>
                  <a:cubicBezTo>
                    <a:pt x="6549" y="4922"/>
                    <a:pt x="6754" y="4934"/>
                    <a:pt x="6963" y="4952"/>
                  </a:cubicBezTo>
                  <a:cubicBezTo>
                    <a:pt x="7321" y="4974"/>
                    <a:pt x="7688" y="4997"/>
                    <a:pt x="8069" y="5017"/>
                  </a:cubicBezTo>
                  <a:lnTo>
                    <a:pt x="8457" y="975"/>
                  </a:lnTo>
                  <a:lnTo>
                    <a:pt x="8660" y="5045"/>
                  </a:lnTo>
                  <a:cubicBezTo>
                    <a:pt x="8746" y="5050"/>
                    <a:pt x="8832" y="5057"/>
                    <a:pt x="8917" y="5060"/>
                  </a:cubicBezTo>
                  <a:cubicBezTo>
                    <a:pt x="8961" y="5060"/>
                    <a:pt x="9003" y="5060"/>
                    <a:pt x="9046" y="5063"/>
                  </a:cubicBezTo>
                  <a:lnTo>
                    <a:pt x="9082" y="4896"/>
                  </a:lnTo>
                  <a:lnTo>
                    <a:pt x="9082" y="4894"/>
                  </a:lnTo>
                  <a:lnTo>
                    <a:pt x="9560" y="2679"/>
                  </a:lnTo>
                  <a:lnTo>
                    <a:pt x="9649" y="5083"/>
                  </a:lnTo>
                  <a:cubicBezTo>
                    <a:pt x="10007" y="5093"/>
                    <a:pt x="10367" y="5101"/>
                    <a:pt x="10735" y="5105"/>
                  </a:cubicBezTo>
                  <a:cubicBezTo>
                    <a:pt x="10888" y="5107"/>
                    <a:pt x="11042" y="5107"/>
                    <a:pt x="11198" y="5107"/>
                  </a:cubicBezTo>
                  <a:cubicBezTo>
                    <a:pt x="11352" y="5109"/>
                    <a:pt x="11507" y="5109"/>
                    <a:pt x="11662" y="5109"/>
                  </a:cubicBezTo>
                  <a:cubicBezTo>
                    <a:pt x="13093" y="5109"/>
                    <a:pt x="14591" y="5053"/>
                    <a:pt x="16096" y="4918"/>
                  </a:cubicBezTo>
                  <a:cubicBezTo>
                    <a:pt x="16604" y="4874"/>
                    <a:pt x="17113" y="4823"/>
                    <a:pt x="17623" y="4755"/>
                  </a:cubicBezTo>
                  <a:cubicBezTo>
                    <a:pt x="18482" y="4649"/>
                    <a:pt x="19333" y="4513"/>
                    <a:pt x="20173" y="4345"/>
                  </a:cubicBezTo>
                  <a:cubicBezTo>
                    <a:pt x="20173" y="4345"/>
                    <a:pt x="20422" y="3878"/>
                    <a:pt x="20722" y="3235"/>
                  </a:cubicBezTo>
                  <a:cubicBezTo>
                    <a:pt x="20929" y="4369"/>
                    <a:pt x="21273" y="5579"/>
                    <a:pt x="21850" y="6247"/>
                  </a:cubicBezTo>
                  <a:lnTo>
                    <a:pt x="21869" y="7071"/>
                  </a:lnTo>
                  <a:cubicBezTo>
                    <a:pt x="21876" y="7058"/>
                    <a:pt x="21884" y="7048"/>
                    <a:pt x="21890" y="7037"/>
                  </a:cubicBezTo>
                  <a:lnTo>
                    <a:pt x="21850" y="5272"/>
                  </a:lnTo>
                  <a:cubicBezTo>
                    <a:pt x="21273" y="4602"/>
                    <a:pt x="20929" y="3394"/>
                    <a:pt x="20722" y="2260"/>
                  </a:cubicBezTo>
                  <a:cubicBezTo>
                    <a:pt x="20422" y="2903"/>
                    <a:pt x="20173" y="3369"/>
                    <a:pt x="20173" y="3369"/>
                  </a:cubicBezTo>
                  <a:cubicBezTo>
                    <a:pt x="19333" y="3538"/>
                    <a:pt x="18482" y="3674"/>
                    <a:pt x="17623" y="3780"/>
                  </a:cubicBezTo>
                  <a:cubicBezTo>
                    <a:pt x="17113" y="3846"/>
                    <a:pt x="16604" y="3898"/>
                    <a:pt x="16096" y="3943"/>
                  </a:cubicBezTo>
                  <a:cubicBezTo>
                    <a:pt x="14563" y="4080"/>
                    <a:pt x="13038" y="4134"/>
                    <a:pt x="11582" y="4134"/>
                  </a:cubicBezTo>
                  <a:cubicBezTo>
                    <a:pt x="11454" y="4134"/>
                    <a:pt x="11326" y="4133"/>
                    <a:pt x="11198" y="4132"/>
                  </a:cubicBezTo>
                  <a:cubicBezTo>
                    <a:pt x="11042" y="4132"/>
                    <a:pt x="10888" y="4132"/>
                    <a:pt x="10735" y="4128"/>
                  </a:cubicBezTo>
                  <a:cubicBezTo>
                    <a:pt x="10367" y="4126"/>
                    <a:pt x="10007" y="4118"/>
                    <a:pt x="9649" y="4108"/>
                  </a:cubicBezTo>
                  <a:lnTo>
                    <a:pt x="9560" y="1701"/>
                  </a:lnTo>
                  <a:lnTo>
                    <a:pt x="9082" y="3919"/>
                  </a:lnTo>
                  <a:lnTo>
                    <a:pt x="9082" y="3921"/>
                  </a:lnTo>
                  <a:lnTo>
                    <a:pt x="9046" y="4088"/>
                  </a:lnTo>
                  <a:cubicBezTo>
                    <a:pt x="9004" y="4085"/>
                    <a:pt x="8961" y="4085"/>
                    <a:pt x="8917" y="4082"/>
                  </a:cubicBezTo>
                  <a:cubicBezTo>
                    <a:pt x="8832" y="4080"/>
                    <a:pt x="8746" y="4075"/>
                    <a:pt x="8660" y="4070"/>
                  </a:cubicBezTo>
                  <a:lnTo>
                    <a:pt x="8457" y="0"/>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2" name="Google Shape;1812;p52"/>
            <p:cNvSpPr/>
            <p:nvPr/>
          </p:nvSpPr>
          <p:spPr>
            <a:xfrm>
              <a:off x="6213150" y="5107625"/>
              <a:ext cx="116550" cy="116550"/>
            </a:xfrm>
            <a:custGeom>
              <a:avLst/>
              <a:gdLst/>
              <a:ahLst/>
              <a:cxnLst/>
              <a:rect l="l" t="t" r="r" b="b"/>
              <a:pathLst>
                <a:path w="4662" h="4662" extrusionOk="0">
                  <a:moveTo>
                    <a:pt x="2330" y="0"/>
                  </a:moveTo>
                  <a:cubicBezTo>
                    <a:pt x="1044" y="0"/>
                    <a:pt x="0" y="1044"/>
                    <a:pt x="0" y="2331"/>
                  </a:cubicBezTo>
                  <a:cubicBezTo>
                    <a:pt x="0" y="3618"/>
                    <a:pt x="1044" y="4661"/>
                    <a:pt x="2330" y="4661"/>
                  </a:cubicBezTo>
                  <a:cubicBezTo>
                    <a:pt x="3618" y="4661"/>
                    <a:pt x="4662" y="3618"/>
                    <a:pt x="4662" y="2331"/>
                  </a:cubicBezTo>
                  <a:cubicBezTo>
                    <a:pt x="4662" y="1044"/>
                    <a:pt x="3618" y="0"/>
                    <a:pt x="2330" y="0"/>
                  </a:cubicBezTo>
                  <a:close/>
                </a:path>
              </a:pathLst>
            </a:custGeom>
            <a:solidFill>
              <a:srgbClr val="FF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3" name="Google Shape;1813;p52"/>
            <p:cNvSpPr/>
            <p:nvPr/>
          </p:nvSpPr>
          <p:spPr>
            <a:xfrm>
              <a:off x="6530200" y="5107625"/>
              <a:ext cx="116550" cy="116550"/>
            </a:xfrm>
            <a:custGeom>
              <a:avLst/>
              <a:gdLst/>
              <a:ahLst/>
              <a:cxnLst/>
              <a:rect l="l" t="t" r="r" b="b"/>
              <a:pathLst>
                <a:path w="4662" h="4662" extrusionOk="0">
                  <a:moveTo>
                    <a:pt x="2330" y="0"/>
                  </a:moveTo>
                  <a:cubicBezTo>
                    <a:pt x="1044" y="0"/>
                    <a:pt x="0" y="1044"/>
                    <a:pt x="0" y="2331"/>
                  </a:cubicBezTo>
                  <a:cubicBezTo>
                    <a:pt x="0" y="3618"/>
                    <a:pt x="1044" y="4661"/>
                    <a:pt x="2330" y="4661"/>
                  </a:cubicBezTo>
                  <a:cubicBezTo>
                    <a:pt x="3618" y="4661"/>
                    <a:pt x="4661" y="3618"/>
                    <a:pt x="4661" y="2331"/>
                  </a:cubicBezTo>
                  <a:cubicBezTo>
                    <a:pt x="4661" y="1044"/>
                    <a:pt x="3618" y="0"/>
                    <a:pt x="2330" y="0"/>
                  </a:cubicBezTo>
                  <a:close/>
                </a:path>
              </a:pathLst>
            </a:custGeom>
            <a:solidFill>
              <a:srgbClr val="FF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4" name="Google Shape;1814;p52"/>
            <p:cNvSpPr/>
            <p:nvPr/>
          </p:nvSpPr>
          <p:spPr>
            <a:xfrm>
              <a:off x="6481950" y="4970100"/>
              <a:ext cx="144375" cy="129175"/>
            </a:xfrm>
            <a:custGeom>
              <a:avLst/>
              <a:gdLst/>
              <a:ahLst/>
              <a:cxnLst/>
              <a:rect l="l" t="t" r="r" b="b"/>
              <a:pathLst>
                <a:path w="5775" h="5167" extrusionOk="0">
                  <a:moveTo>
                    <a:pt x="3192" y="1"/>
                  </a:moveTo>
                  <a:cubicBezTo>
                    <a:pt x="1765" y="1"/>
                    <a:pt x="0" y="1456"/>
                    <a:pt x="0" y="2882"/>
                  </a:cubicBezTo>
                  <a:cubicBezTo>
                    <a:pt x="0" y="4308"/>
                    <a:pt x="1765" y="5167"/>
                    <a:pt x="3192" y="5167"/>
                  </a:cubicBezTo>
                  <a:cubicBezTo>
                    <a:pt x="4618" y="5167"/>
                    <a:pt x="5774" y="4009"/>
                    <a:pt x="5774" y="2583"/>
                  </a:cubicBezTo>
                  <a:cubicBezTo>
                    <a:pt x="5774" y="1157"/>
                    <a:pt x="4618" y="1"/>
                    <a:pt x="3192"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5" name="Google Shape;1815;p52"/>
            <p:cNvSpPr/>
            <p:nvPr/>
          </p:nvSpPr>
          <p:spPr>
            <a:xfrm>
              <a:off x="6480825" y="4966925"/>
              <a:ext cx="148425" cy="110575"/>
            </a:xfrm>
            <a:custGeom>
              <a:avLst/>
              <a:gdLst/>
              <a:ahLst/>
              <a:cxnLst/>
              <a:rect l="l" t="t" r="r" b="b"/>
              <a:pathLst>
                <a:path w="5937" h="4423" extrusionOk="0">
                  <a:moveTo>
                    <a:pt x="3261" y="0"/>
                  </a:moveTo>
                  <a:cubicBezTo>
                    <a:pt x="2884" y="0"/>
                    <a:pt x="2506" y="96"/>
                    <a:pt x="2165" y="234"/>
                  </a:cubicBezTo>
                  <a:cubicBezTo>
                    <a:pt x="1720" y="419"/>
                    <a:pt x="1315" y="688"/>
                    <a:pt x="971" y="1020"/>
                  </a:cubicBezTo>
                  <a:cubicBezTo>
                    <a:pt x="630" y="1352"/>
                    <a:pt x="340" y="1743"/>
                    <a:pt x="159" y="2187"/>
                  </a:cubicBezTo>
                  <a:cubicBezTo>
                    <a:pt x="83" y="2412"/>
                    <a:pt x="18" y="2645"/>
                    <a:pt x="20" y="2885"/>
                  </a:cubicBezTo>
                  <a:cubicBezTo>
                    <a:pt x="1" y="3121"/>
                    <a:pt x="52" y="3359"/>
                    <a:pt x="143" y="3573"/>
                  </a:cubicBezTo>
                  <a:cubicBezTo>
                    <a:pt x="9" y="3123"/>
                    <a:pt x="90" y="2646"/>
                    <a:pt x="279" y="2237"/>
                  </a:cubicBezTo>
                  <a:cubicBezTo>
                    <a:pt x="473" y="1826"/>
                    <a:pt x="768" y="1468"/>
                    <a:pt x="1109" y="1170"/>
                  </a:cubicBezTo>
                  <a:cubicBezTo>
                    <a:pt x="1450" y="873"/>
                    <a:pt x="1838" y="624"/>
                    <a:pt x="2258" y="462"/>
                  </a:cubicBezTo>
                  <a:cubicBezTo>
                    <a:pt x="2579" y="336"/>
                    <a:pt x="2916" y="255"/>
                    <a:pt x="3255" y="255"/>
                  </a:cubicBezTo>
                  <a:cubicBezTo>
                    <a:pt x="3357" y="255"/>
                    <a:pt x="3459" y="262"/>
                    <a:pt x="3560" y="278"/>
                  </a:cubicBezTo>
                  <a:cubicBezTo>
                    <a:pt x="4445" y="378"/>
                    <a:pt x="5235" y="1008"/>
                    <a:pt x="5566" y="1842"/>
                  </a:cubicBezTo>
                  <a:cubicBezTo>
                    <a:pt x="5906" y="2675"/>
                    <a:pt x="5760" y="3695"/>
                    <a:pt x="5170" y="4422"/>
                  </a:cubicBezTo>
                  <a:cubicBezTo>
                    <a:pt x="5501" y="4092"/>
                    <a:pt x="5730" y="3658"/>
                    <a:pt x="5835" y="3194"/>
                  </a:cubicBezTo>
                  <a:cubicBezTo>
                    <a:pt x="5936" y="2728"/>
                    <a:pt x="5903" y="2231"/>
                    <a:pt x="5744" y="1775"/>
                  </a:cubicBezTo>
                  <a:cubicBezTo>
                    <a:pt x="5436" y="857"/>
                    <a:pt x="4570" y="142"/>
                    <a:pt x="3594" y="27"/>
                  </a:cubicBezTo>
                  <a:cubicBezTo>
                    <a:pt x="3484" y="9"/>
                    <a:pt x="3373" y="0"/>
                    <a:pt x="326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6" name="Google Shape;1816;p52"/>
            <p:cNvSpPr/>
            <p:nvPr/>
          </p:nvSpPr>
          <p:spPr>
            <a:xfrm>
              <a:off x="6501150" y="4981325"/>
              <a:ext cx="91300" cy="91250"/>
            </a:xfrm>
            <a:custGeom>
              <a:avLst/>
              <a:gdLst/>
              <a:ahLst/>
              <a:cxnLst/>
              <a:rect l="l" t="t" r="r" b="b"/>
              <a:pathLst>
                <a:path w="3652" h="3650" extrusionOk="0">
                  <a:moveTo>
                    <a:pt x="1825" y="1"/>
                  </a:moveTo>
                  <a:cubicBezTo>
                    <a:pt x="1353" y="1"/>
                    <a:pt x="923" y="180"/>
                    <a:pt x="601" y="474"/>
                  </a:cubicBezTo>
                  <a:cubicBezTo>
                    <a:pt x="301" y="743"/>
                    <a:pt x="92" y="1114"/>
                    <a:pt x="26" y="1533"/>
                  </a:cubicBezTo>
                  <a:cubicBezTo>
                    <a:pt x="8" y="1628"/>
                    <a:pt x="1" y="1724"/>
                    <a:pt x="1" y="1825"/>
                  </a:cubicBezTo>
                  <a:cubicBezTo>
                    <a:pt x="1" y="2248"/>
                    <a:pt x="144" y="2639"/>
                    <a:pt x="388" y="2948"/>
                  </a:cubicBezTo>
                  <a:cubicBezTo>
                    <a:pt x="681" y="3324"/>
                    <a:pt x="1122" y="3580"/>
                    <a:pt x="1621" y="3636"/>
                  </a:cubicBezTo>
                  <a:cubicBezTo>
                    <a:pt x="1687" y="3644"/>
                    <a:pt x="1757" y="3649"/>
                    <a:pt x="1825" y="3649"/>
                  </a:cubicBezTo>
                  <a:cubicBezTo>
                    <a:pt x="2833" y="3649"/>
                    <a:pt x="3651" y="2832"/>
                    <a:pt x="3651" y="1825"/>
                  </a:cubicBezTo>
                  <a:cubicBezTo>
                    <a:pt x="3651" y="1678"/>
                    <a:pt x="3635" y="1537"/>
                    <a:pt x="3599" y="1402"/>
                  </a:cubicBezTo>
                  <a:cubicBezTo>
                    <a:pt x="3466" y="827"/>
                    <a:pt x="3054" y="359"/>
                    <a:pt x="2517" y="136"/>
                  </a:cubicBezTo>
                  <a:cubicBezTo>
                    <a:pt x="2304" y="49"/>
                    <a:pt x="2069" y="1"/>
                    <a:pt x="18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7" name="Google Shape;1817;p52"/>
            <p:cNvSpPr/>
            <p:nvPr/>
          </p:nvSpPr>
          <p:spPr>
            <a:xfrm>
              <a:off x="6501800" y="4993175"/>
              <a:ext cx="42900" cy="31850"/>
            </a:xfrm>
            <a:custGeom>
              <a:avLst/>
              <a:gdLst/>
              <a:ahLst/>
              <a:cxnLst/>
              <a:rect l="l" t="t" r="r" b="b"/>
              <a:pathLst>
                <a:path w="1716" h="1274" extrusionOk="0">
                  <a:moveTo>
                    <a:pt x="575" y="0"/>
                  </a:moveTo>
                  <a:cubicBezTo>
                    <a:pt x="275" y="269"/>
                    <a:pt x="66" y="641"/>
                    <a:pt x="0" y="1059"/>
                  </a:cubicBezTo>
                  <a:lnTo>
                    <a:pt x="1714" y="1272"/>
                  </a:lnTo>
                  <a:lnTo>
                    <a:pt x="1714" y="1272"/>
                  </a:lnTo>
                  <a:lnTo>
                    <a:pt x="575" y="0"/>
                  </a:lnTo>
                  <a:close/>
                  <a:moveTo>
                    <a:pt x="1714" y="1272"/>
                  </a:moveTo>
                  <a:lnTo>
                    <a:pt x="1715" y="1273"/>
                  </a:lnTo>
                  <a:lnTo>
                    <a:pt x="1715" y="1272"/>
                  </a:lnTo>
                  <a:lnTo>
                    <a:pt x="1714" y="1272"/>
                  </a:lnTo>
                  <a:close/>
                </a:path>
              </a:pathLst>
            </a:custGeom>
            <a:solidFill>
              <a:srgbClr val="FFFFFF">
                <a:alpha val="46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8" name="Google Shape;1818;p52"/>
            <p:cNvSpPr/>
            <p:nvPr/>
          </p:nvSpPr>
          <p:spPr>
            <a:xfrm>
              <a:off x="6510850" y="5024975"/>
              <a:ext cx="33850" cy="47250"/>
            </a:xfrm>
            <a:custGeom>
              <a:avLst/>
              <a:gdLst/>
              <a:ahLst/>
              <a:cxnLst/>
              <a:rect l="l" t="t" r="r" b="b"/>
              <a:pathLst>
                <a:path w="1354" h="1890" extrusionOk="0">
                  <a:moveTo>
                    <a:pt x="1353" y="0"/>
                  </a:moveTo>
                  <a:lnTo>
                    <a:pt x="0" y="1203"/>
                  </a:lnTo>
                  <a:cubicBezTo>
                    <a:pt x="293" y="1578"/>
                    <a:pt x="734" y="1834"/>
                    <a:pt x="1233" y="1890"/>
                  </a:cubicBezTo>
                  <a:lnTo>
                    <a:pt x="1353" y="0"/>
                  </a:lnTo>
                  <a:close/>
                </a:path>
              </a:pathLst>
            </a:custGeom>
            <a:solidFill>
              <a:srgbClr val="FFFFFF">
                <a:alpha val="46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19" name="Google Shape;1819;p52"/>
            <p:cNvSpPr/>
            <p:nvPr/>
          </p:nvSpPr>
          <p:spPr>
            <a:xfrm>
              <a:off x="6521950" y="5002075"/>
              <a:ext cx="49700" cy="49725"/>
            </a:xfrm>
            <a:custGeom>
              <a:avLst/>
              <a:gdLst/>
              <a:ahLst/>
              <a:cxnLst/>
              <a:rect l="l" t="t" r="r" b="b"/>
              <a:pathLst>
                <a:path w="1988" h="1989" extrusionOk="0">
                  <a:moveTo>
                    <a:pt x="994" y="0"/>
                  </a:moveTo>
                  <a:cubicBezTo>
                    <a:pt x="445" y="0"/>
                    <a:pt x="0" y="446"/>
                    <a:pt x="0" y="995"/>
                  </a:cubicBezTo>
                  <a:cubicBezTo>
                    <a:pt x="0" y="1543"/>
                    <a:pt x="445" y="1989"/>
                    <a:pt x="994" y="1989"/>
                  </a:cubicBezTo>
                  <a:cubicBezTo>
                    <a:pt x="1543" y="1989"/>
                    <a:pt x="1988" y="1543"/>
                    <a:pt x="1988" y="995"/>
                  </a:cubicBezTo>
                  <a:cubicBezTo>
                    <a:pt x="1988" y="446"/>
                    <a:pt x="1543" y="0"/>
                    <a:pt x="99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0" name="Google Shape;1820;p52"/>
            <p:cNvSpPr/>
            <p:nvPr/>
          </p:nvSpPr>
          <p:spPr>
            <a:xfrm>
              <a:off x="6564100" y="5029325"/>
              <a:ext cx="13925" cy="13925"/>
            </a:xfrm>
            <a:custGeom>
              <a:avLst/>
              <a:gdLst/>
              <a:ahLst/>
              <a:cxnLst/>
              <a:rect l="l" t="t" r="r" b="b"/>
              <a:pathLst>
                <a:path w="557" h="557" extrusionOk="0">
                  <a:moveTo>
                    <a:pt x="278" y="1"/>
                  </a:moveTo>
                  <a:cubicBezTo>
                    <a:pt x="125" y="1"/>
                    <a:pt x="0" y="125"/>
                    <a:pt x="0" y="279"/>
                  </a:cubicBezTo>
                  <a:cubicBezTo>
                    <a:pt x="0" y="432"/>
                    <a:pt x="125" y="557"/>
                    <a:pt x="278" y="557"/>
                  </a:cubicBezTo>
                  <a:cubicBezTo>
                    <a:pt x="432" y="557"/>
                    <a:pt x="556" y="432"/>
                    <a:pt x="556" y="279"/>
                  </a:cubicBezTo>
                  <a:cubicBezTo>
                    <a:pt x="556" y="125"/>
                    <a:pt x="432" y="1"/>
                    <a:pt x="27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1" name="Google Shape;1821;p52"/>
            <p:cNvSpPr/>
            <p:nvPr/>
          </p:nvSpPr>
          <p:spPr>
            <a:xfrm>
              <a:off x="6233575" y="4970100"/>
              <a:ext cx="144375" cy="129175"/>
            </a:xfrm>
            <a:custGeom>
              <a:avLst/>
              <a:gdLst/>
              <a:ahLst/>
              <a:cxnLst/>
              <a:rect l="l" t="t" r="r" b="b"/>
              <a:pathLst>
                <a:path w="5775" h="5167" extrusionOk="0">
                  <a:moveTo>
                    <a:pt x="2583" y="1"/>
                  </a:moveTo>
                  <a:cubicBezTo>
                    <a:pt x="1157" y="1"/>
                    <a:pt x="0" y="1157"/>
                    <a:pt x="0" y="2583"/>
                  </a:cubicBezTo>
                  <a:cubicBezTo>
                    <a:pt x="0" y="4009"/>
                    <a:pt x="1157" y="5167"/>
                    <a:pt x="2583" y="5167"/>
                  </a:cubicBezTo>
                  <a:cubicBezTo>
                    <a:pt x="4010" y="5167"/>
                    <a:pt x="5774" y="4308"/>
                    <a:pt x="5774" y="2882"/>
                  </a:cubicBezTo>
                  <a:cubicBezTo>
                    <a:pt x="5774" y="1456"/>
                    <a:pt x="4010" y="1"/>
                    <a:pt x="258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2" name="Google Shape;1822;p52"/>
            <p:cNvSpPr/>
            <p:nvPr/>
          </p:nvSpPr>
          <p:spPr>
            <a:xfrm>
              <a:off x="6230650" y="4966925"/>
              <a:ext cx="148375" cy="110575"/>
            </a:xfrm>
            <a:custGeom>
              <a:avLst/>
              <a:gdLst/>
              <a:ahLst/>
              <a:cxnLst/>
              <a:rect l="l" t="t" r="r" b="b"/>
              <a:pathLst>
                <a:path w="5935" h="4423" extrusionOk="0">
                  <a:moveTo>
                    <a:pt x="2675" y="0"/>
                  </a:moveTo>
                  <a:cubicBezTo>
                    <a:pt x="2564" y="0"/>
                    <a:pt x="2453" y="9"/>
                    <a:pt x="2343" y="27"/>
                  </a:cubicBezTo>
                  <a:cubicBezTo>
                    <a:pt x="1367" y="141"/>
                    <a:pt x="501" y="857"/>
                    <a:pt x="193" y="1775"/>
                  </a:cubicBezTo>
                  <a:cubicBezTo>
                    <a:pt x="34" y="2231"/>
                    <a:pt x="1" y="2727"/>
                    <a:pt x="102" y="3194"/>
                  </a:cubicBezTo>
                  <a:cubicBezTo>
                    <a:pt x="208" y="3657"/>
                    <a:pt x="437" y="4092"/>
                    <a:pt x="767" y="4422"/>
                  </a:cubicBezTo>
                  <a:cubicBezTo>
                    <a:pt x="176" y="3695"/>
                    <a:pt x="31" y="2673"/>
                    <a:pt x="371" y="1842"/>
                  </a:cubicBezTo>
                  <a:cubicBezTo>
                    <a:pt x="702" y="1008"/>
                    <a:pt x="1490" y="378"/>
                    <a:pt x="2376" y="278"/>
                  </a:cubicBezTo>
                  <a:cubicBezTo>
                    <a:pt x="2478" y="262"/>
                    <a:pt x="2580" y="255"/>
                    <a:pt x="2682" y="255"/>
                  </a:cubicBezTo>
                  <a:cubicBezTo>
                    <a:pt x="3021" y="255"/>
                    <a:pt x="3358" y="336"/>
                    <a:pt x="3679" y="462"/>
                  </a:cubicBezTo>
                  <a:cubicBezTo>
                    <a:pt x="4098" y="624"/>
                    <a:pt x="4486" y="873"/>
                    <a:pt x="4828" y="1170"/>
                  </a:cubicBezTo>
                  <a:cubicBezTo>
                    <a:pt x="5169" y="1468"/>
                    <a:pt x="5463" y="1826"/>
                    <a:pt x="5658" y="2237"/>
                  </a:cubicBezTo>
                  <a:cubicBezTo>
                    <a:pt x="5847" y="2646"/>
                    <a:pt x="5928" y="3123"/>
                    <a:pt x="5794" y="3573"/>
                  </a:cubicBezTo>
                  <a:cubicBezTo>
                    <a:pt x="5885" y="3359"/>
                    <a:pt x="5935" y="3121"/>
                    <a:pt x="5917" y="2884"/>
                  </a:cubicBezTo>
                  <a:cubicBezTo>
                    <a:pt x="5919" y="2645"/>
                    <a:pt x="5854" y="2412"/>
                    <a:pt x="5778" y="2185"/>
                  </a:cubicBezTo>
                  <a:cubicBezTo>
                    <a:pt x="5597" y="1743"/>
                    <a:pt x="5307" y="1352"/>
                    <a:pt x="4965" y="1020"/>
                  </a:cubicBezTo>
                  <a:cubicBezTo>
                    <a:pt x="4622" y="688"/>
                    <a:pt x="4217" y="419"/>
                    <a:pt x="3772" y="234"/>
                  </a:cubicBezTo>
                  <a:cubicBezTo>
                    <a:pt x="3430" y="96"/>
                    <a:pt x="3053" y="0"/>
                    <a:pt x="267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3" name="Google Shape;1823;p52"/>
            <p:cNvSpPr/>
            <p:nvPr/>
          </p:nvSpPr>
          <p:spPr>
            <a:xfrm>
              <a:off x="6250775" y="4981325"/>
              <a:ext cx="91300" cy="91250"/>
            </a:xfrm>
            <a:custGeom>
              <a:avLst/>
              <a:gdLst/>
              <a:ahLst/>
              <a:cxnLst/>
              <a:rect l="l" t="t" r="r" b="b"/>
              <a:pathLst>
                <a:path w="3652" h="3650" extrusionOk="0">
                  <a:moveTo>
                    <a:pt x="1825" y="1"/>
                  </a:moveTo>
                  <a:cubicBezTo>
                    <a:pt x="1353" y="1"/>
                    <a:pt x="923" y="180"/>
                    <a:pt x="600" y="474"/>
                  </a:cubicBezTo>
                  <a:cubicBezTo>
                    <a:pt x="301" y="743"/>
                    <a:pt x="92" y="1114"/>
                    <a:pt x="26" y="1533"/>
                  </a:cubicBezTo>
                  <a:cubicBezTo>
                    <a:pt x="8" y="1628"/>
                    <a:pt x="1" y="1724"/>
                    <a:pt x="1" y="1825"/>
                  </a:cubicBezTo>
                  <a:cubicBezTo>
                    <a:pt x="1" y="2248"/>
                    <a:pt x="144" y="2639"/>
                    <a:pt x="389" y="2948"/>
                  </a:cubicBezTo>
                  <a:cubicBezTo>
                    <a:pt x="681" y="3324"/>
                    <a:pt x="1122" y="3580"/>
                    <a:pt x="1620" y="3636"/>
                  </a:cubicBezTo>
                  <a:cubicBezTo>
                    <a:pt x="1686" y="3644"/>
                    <a:pt x="1757" y="3649"/>
                    <a:pt x="1825" y="3649"/>
                  </a:cubicBezTo>
                  <a:cubicBezTo>
                    <a:pt x="2833" y="3649"/>
                    <a:pt x="3651" y="2832"/>
                    <a:pt x="3651" y="1825"/>
                  </a:cubicBezTo>
                  <a:cubicBezTo>
                    <a:pt x="3651" y="1678"/>
                    <a:pt x="3633" y="1537"/>
                    <a:pt x="3599" y="1402"/>
                  </a:cubicBezTo>
                  <a:cubicBezTo>
                    <a:pt x="3466" y="827"/>
                    <a:pt x="3054" y="359"/>
                    <a:pt x="2517" y="136"/>
                  </a:cubicBezTo>
                  <a:cubicBezTo>
                    <a:pt x="2304" y="49"/>
                    <a:pt x="2069" y="1"/>
                    <a:pt x="18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4" name="Google Shape;1824;p52"/>
            <p:cNvSpPr/>
            <p:nvPr/>
          </p:nvSpPr>
          <p:spPr>
            <a:xfrm>
              <a:off x="6251425" y="4993175"/>
              <a:ext cx="42900" cy="31850"/>
            </a:xfrm>
            <a:custGeom>
              <a:avLst/>
              <a:gdLst/>
              <a:ahLst/>
              <a:cxnLst/>
              <a:rect l="l" t="t" r="r" b="b"/>
              <a:pathLst>
                <a:path w="1716" h="1274" extrusionOk="0">
                  <a:moveTo>
                    <a:pt x="574" y="0"/>
                  </a:moveTo>
                  <a:cubicBezTo>
                    <a:pt x="275" y="269"/>
                    <a:pt x="66" y="641"/>
                    <a:pt x="0" y="1059"/>
                  </a:cubicBezTo>
                  <a:lnTo>
                    <a:pt x="1714" y="1272"/>
                  </a:lnTo>
                  <a:lnTo>
                    <a:pt x="1714" y="1272"/>
                  </a:lnTo>
                  <a:lnTo>
                    <a:pt x="574" y="0"/>
                  </a:lnTo>
                  <a:close/>
                  <a:moveTo>
                    <a:pt x="1714" y="1272"/>
                  </a:moveTo>
                  <a:lnTo>
                    <a:pt x="1715" y="1273"/>
                  </a:lnTo>
                  <a:lnTo>
                    <a:pt x="1715" y="1272"/>
                  </a:lnTo>
                  <a:lnTo>
                    <a:pt x="1714" y="1272"/>
                  </a:lnTo>
                  <a:close/>
                </a:path>
              </a:pathLst>
            </a:custGeom>
            <a:solidFill>
              <a:srgbClr val="FFFFFF">
                <a:alpha val="46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5" name="Google Shape;1825;p52"/>
            <p:cNvSpPr/>
            <p:nvPr/>
          </p:nvSpPr>
          <p:spPr>
            <a:xfrm>
              <a:off x="6260475" y="5024975"/>
              <a:ext cx="33850" cy="47250"/>
            </a:xfrm>
            <a:custGeom>
              <a:avLst/>
              <a:gdLst/>
              <a:ahLst/>
              <a:cxnLst/>
              <a:rect l="l" t="t" r="r" b="b"/>
              <a:pathLst>
                <a:path w="1354" h="1890" extrusionOk="0">
                  <a:moveTo>
                    <a:pt x="1353" y="0"/>
                  </a:moveTo>
                  <a:lnTo>
                    <a:pt x="1" y="1203"/>
                  </a:lnTo>
                  <a:cubicBezTo>
                    <a:pt x="293" y="1578"/>
                    <a:pt x="734" y="1834"/>
                    <a:pt x="1232" y="1890"/>
                  </a:cubicBezTo>
                  <a:lnTo>
                    <a:pt x="1353" y="0"/>
                  </a:lnTo>
                  <a:close/>
                </a:path>
              </a:pathLst>
            </a:custGeom>
            <a:solidFill>
              <a:srgbClr val="FFFFFF">
                <a:alpha val="46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6" name="Google Shape;1826;p52"/>
            <p:cNvSpPr/>
            <p:nvPr/>
          </p:nvSpPr>
          <p:spPr>
            <a:xfrm>
              <a:off x="6271550" y="5002075"/>
              <a:ext cx="49725" cy="49725"/>
            </a:xfrm>
            <a:custGeom>
              <a:avLst/>
              <a:gdLst/>
              <a:ahLst/>
              <a:cxnLst/>
              <a:rect l="l" t="t" r="r" b="b"/>
              <a:pathLst>
                <a:path w="1989" h="1989" extrusionOk="0">
                  <a:moveTo>
                    <a:pt x="995" y="0"/>
                  </a:moveTo>
                  <a:cubicBezTo>
                    <a:pt x="446" y="0"/>
                    <a:pt x="0" y="446"/>
                    <a:pt x="0" y="995"/>
                  </a:cubicBezTo>
                  <a:cubicBezTo>
                    <a:pt x="0" y="1543"/>
                    <a:pt x="446" y="1989"/>
                    <a:pt x="995" y="1989"/>
                  </a:cubicBezTo>
                  <a:cubicBezTo>
                    <a:pt x="1544" y="1989"/>
                    <a:pt x="1989" y="1543"/>
                    <a:pt x="1989" y="995"/>
                  </a:cubicBezTo>
                  <a:cubicBezTo>
                    <a:pt x="1989" y="446"/>
                    <a:pt x="1544" y="0"/>
                    <a:pt x="99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7" name="Google Shape;1827;p52"/>
            <p:cNvSpPr/>
            <p:nvPr/>
          </p:nvSpPr>
          <p:spPr>
            <a:xfrm>
              <a:off x="6313725" y="5029325"/>
              <a:ext cx="13925" cy="13925"/>
            </a:xfrm>
            <a:custGeom>
              <a:avLst/>
              <a:gdLst/>
              <a:ahLst/>
              <a:cxnLst/>
              <a:rect l="l" t="t" r="r" b="b"/>
              <a:pathLst>
                <a:path w="557" h="557" extrusionOk="0">
                  <a:moveTo>
                    <a:pt x="278" y="1"/>
                  </a:moveTo>
                  <a:cubicBezTo>
                    <a:pt x="125" y="1"/>
                    <a:pt x="1" y="125"/>
                    <a:pt x="1" y="279"/>
                  </a:cubicBezTo>
                  <a:cubicBezTo>
                    <a:pt x="1" y="432"/>
                    <a:pt x="125" y="557"/>
                    <a:pt x="278" y="557"/>
                  </a:cubicBezTo>
                  <a:cubicBezTo>
                    <a:pt x="432" y="557"/>
                    <a:pt x="556" y="432"/>
                    <a:pt x="556" y="279"/>
                  </a:cubicBezTo>
                  <a:cubicBezTo>
                    <a:pt x="556" y="125"/>
                    <a:pt x="432" y="1"/>
                    <a:pt x="27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8" name="Google Shape;1828;p52"/>
            <p:cNvSpPr/>
            <p:nvPr/>
          </p:nvSpPr>
          <p:spPr>
            <a:xfrm>
              <a:off x="6559875" y="4893875"/>
              <a:ext cx="66150" cy="52175"/>
            </a:xfrm>
            <a:custGeom>
              <a:avLst/>
              <a:gdLst/>
              <a:ahLst/>
              <a:cxnLst/>
              <a:rect l="l" t="t" r="r" b="b"/>
              <a:pathLst>
                <a:path w="2646" h="2087" extrusionOk="0">
                  <a:moveTo>
                    <a:pt x="945" y="1"/>
                  </a:moveTo>
                  <a:cubicBezTo>
                    <a:pt x="371" y="1"/>
                    <a:pt x="0" y="491"/>
                    <a:pt x="293" y="1092"/>
                  </a:cubicBezTo>
                  <a:cubicBezTo>
                    <a:pt x="433" y="1378"/>
                    <a:pt x="704" y="1575"/>
                    <a:pt x="973" y="1746"/>
                  </a:cubicBezTo>
                  <a:cubicBezTo>
                    <a:pt x="1205" y="1894"/>
                    <a:pt x="1453" y="2035"/>
                    <a:pt x="1727" y="2076"/>
                  </a:cubicBezTo>
                  <a:cubicBezTo>
                    <a:pt x="1774" y="2083"/>
                    <a:pt x="1822" y="2087"/>
                    <a:pt x="1869" y="2087"/>
                  </a:cubicBezTo>
                  <a:cubicBezTo>
                    <a:pt x="2101" y="2087"/>
                    <a:pt x="2336" y="2003"/>
                    <a:pt x="2474" y="1820"/>
                  </a:cubicBezTo>
                  <a:cubicBezTo>
                    <a:pt x="2645" y="1593"/>
                    <a:pt x="2631" y="1267"/>
                    <a:pt x="2502" y="1013"/>
                  </a:cubicBezTo>
                  <a:cubicBezTo>
                    <a:pt x="2374" y="760"/>
                    <a:pt x="2151" y="569"/>
                    <a:pt x="1922" y="402"/>
                  </a:cubicBezTo>
                  <a:cubicBezTo>
                    <a:pt x="1696" y="236"/>
                    <a:pt x="1451" y="85"/>
                    <a:pt x="1177" y="26"/>
                  </a:cubicBezTo>
                  <a:cubicBezTo>
                    <a:pt x="1097" y="9"/>
                    <a:pt x="1019" y="1"/>
                    <a:pt x="945" y="1"/>
                  </a:cubicBezTo>
                  <a:close/>
                </a:path>
              </a:pathLst>
            </a:custGeom>
            <a:solidFill>
              <a:srgbClr val="9C12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29" name="Google Shape;1829;p52"/>
            <p:cNvSpPr/>
            <p:nvPr/>
          </p:nvSpPr>
          <p:spPr>
            <a:xfrm>
              <a:off x="6233875" y="4893875"/>
              <a:ext cx="66150" cy="52175"/>
            </a:xfrm>
            <a:custGeom>
              <a:avLst/>
              <a:gdLst/>
              <a:ahLst/>
              <a:cxnLst/>
              <a:rect l="l" t="t" r="r" b="b"/>
              <a:pathLst>
                <a:path w="2646" h="2087" extrusionOk="0">
                  <a:moveTo>
                    <a:pt x="1701" y="1"/>
                  </a:moveTo>
                  <a:cubicBezTo>
                    <a:pt x="1627" y="1"/>
                    <a:pt x="1549" y="9"/>
                    <a:pt x="1469" y="26"/>
                  </a:cubicBezTo>
                  <a:cubicBezTo>
                    <a:pt x="1195" y="85"/>
                    <a:pt x="950" y="236"/>
                    <a:pt x="723" y="402"/>
                  </a:cubicBezTo>
                  <a:cubicBezTo>
                    <a:pt x="494" y="569"/>
                    <a:pt x="272" y="760"/>
                    <a:pt x="143" y="1013"/>
                  </a:cubicBezTo>
                  <a:cubicBezTo>
                    <a:pt x="15" y="1267"/>
                    <a:pt x="1" y="1593"/>
                    <a:pt x="172" y="1820"/>
                  </a:cubicBezTo>
                  <a:cubicBezTo>
                    <a:pt x="310" y="2003"/>
                    <a:pt x="544" y="2087"/>
                    <a:pt x="776" y="2087"/>
                  </a:cubicBezTo>
                  <a:cubicBezTo>
                    <a:pt x="824" y="2087"/>
                    <a:pt x="872" y="2083"/>
                    <a:pt x="919" y="2076"/>
                  </a:cubicBezTo>
                  <a:cubicBezTo>
                    <a:pt x="1192" y="2035"/>
                    <a:pt x="1439" y="1894"/>
                    <a:pt x="1673" y="1746"/>
                  </a:cubicBezTo>
                  <a:cubicBezTo>
                    <a:pt x="1942" y="1575"/>
                    <a:pt x="2213" y="1378"/>
                    <a:pt x="2353" y="1092"/>
                  </a:cubicBezTo>
                  <a:cubicBezTo>
                    <a:pt x="2645" y="491"/>
                    <a:pt x="2274" y="1"/>
                    <a:pt x="1701" y="1"/>
                  </a:cubicBezTo>
                  <a:close/>
                </a:path>
              </a:pathLst>
            </a:custGeom>
            <a:solidFill>
              <a:srgbClr val="9C12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0" name="Google Shape;1830;p52"/>
            <p:cNvSpPr/>
            <p:nvPr/>
          </p:nvSpPr>
          <p:spPr>
            <a:xfrm>
              <a:off x="6395600" y="5070750"/>
              <a:ext cx="68775" cy="35300"/>
            </a:xfrm>
            <a:custGeom>
              <a:avLst/>
              <a:gdLst/>
              <a:ahLst/>
              <a:cxnLst/>
              <a:rect l="l" t="t" r="r" b="b"/>
              <a:pathLst>
                <a:path w="2751" h="1412" extrusionOk="0">
                  <a:moveTo>
                    <a:pt x="1493" y="0"/>
                  </a:moveTo>
                  <a:cubicBezTo>
                    <a:pt x="1454" y="0"/>
                    <a:pt x="1415" y="1"/>
                    <a:pt x="1377" y="5"/>
                  </a:cubicBezTo>
                  <a:lnTo>
                    <a:pt x="1069" y="25"/>
                  </a:lnTo>
                  <a:lnTo>
                    <a:pt x="759" y="69"/>
                  </a:lnTo>
                  <a:cubicBezTo>
                    <a:pt x="555" y="126"/>
                    <a:pt x="338" y="162"/>
                    <a:pt x="158" y="330"/>
                  </a:cubicBezTo>
                  <a:cubicBezTo>
                    <a:pt x="116" y="372"/>
                    <a:pt x="78" y="426"/>
                    <a:pt x="47" y="479"/>
                  </a:cubicBezTo>
                  <a:cubicBezTo>
                    <a:pt x="29" y="540"/>
                    <a:pt x="0" y="600"/>
                    <a:pt x="10" y="663"/>
                  </a:cubicBezTo>
                  <a:cubicBezTo>
                    <a:pt x="8" y="788"/>
                    <a:pt x="64" y="891"/>
                    <a:pt x="115" y="983"/>
                  </a:cubicBezTo>
                  <a:cubicBezTo>
                    <a:pt x="239" y="1158"/>
                    <a:pt x="388" y="1302"/>
                    <a:pt x="560" y="1412"/>
                  </a:cubicBezTo>
                  <a:cubicBezTo>
                    <a:pt x="426" y="1261"/>
                    <a:pt x="299" y="1101"/>
                    <a:pt x="223" y="925"/>
                  </a:cubicBezTo>
                  <a:cubicBezTo>
                    <a:pt x="145" y="748"/>
                    <a:pt x="149" y="570"/>
                    <a:pt x="287" y="477"/>
                  </a:cubicBezTo>
                  <a:cubicBezTo>
                    <a:pt x="418" y="376"/>
                    <a:pt x="617" y="339"/>
                    <a:pt x="801" y="302"/>
                  </a:cubicBezTo>
                  <a:lnTo>
                    <a:pt x="1090" y="269"/>
                  </a:lnTo>
                  <a:lnTo>
                    <a:pt x="1386" y="256"/>
                  </a:lnTo>
                  <a:cubicBezTo>
                    <a:pt x="1439" y="250"/>
                    <a:pt x="1491" y="249"/>
                    <a:pt x="1542" y="249"/>
                  </a:cubicBezTo>
                  <a:cubicBezTo>
                    <a:pt x="1588" y="249"/>
                    <a:pt x="1634" y="250"/>
                    <a:pt x="1680" y="250"/>
                  </a:cubicBezTo>
                  <a:cubicBezTo>
                    <a:pt x="1692" y="250"/>
                    <a:pt x="1703" y="250"/>
                    <a:pt x="1714" y="250"/>
                  </a:cubicBezTo>
                  <a:cubicBezTo>
                    <a:pt x="1801" y="250"/>
                    <a:pt x="1886" y="257"/>
                    <a:pt x="1969" y="267"/>
                  </a:cubicBezTo>
                  <a:cubicBezTo>
                    <a:pt x="2158" y="280"/>
                    <a:pt x="2349" y="328"/>
                    <a:pt x="2473" y="426"/>
                  </a:cubicBezTo>
                  <a:cubicBezTo>
                    <a:pt x="2606" y="518"/>
                    <a:pt x="2593" y="710"/>
                    <a:pt x="2519" y="884"/>
                  </a:cubicBezTo>
                  <a:cubicBezTo>
                    <a:pt x="2449" y="1063"/>
                    <a:pt x="2323" y="1222"/>
                    <a:pt x="2177" y="1361"/>
                  </a:cubicBezTo>
                  <a:cubicBezTo>
                    <a:pt x="2358" y="1266"/>
                    <a:pt x="2512" y="1120"/>
                    <a:pt x="2630" y="941"/>
                  </a:cubicBezTo>
                  <a:cubicBezTo>
                    <a:pt x="2682" y="848"/>
                    <a:pt x="2734" y="747"/>
                    <a:pt x="2738" y="625"/>
                  </a:cubicBezTo>
                  <a:cubicBezTo>
                    <a:pt x="2751" y="566"/>
                    <a:pt x="2726" y="503"/>
                    <a:pt x="2714" y="441"/>
                  </a:cubicBezTo>
                  <a:cubicBezTo>
                    <a:pt x="2682" y="390"/>
                    <a:pt x="2660" y="321"/>
                    <a:pt x="2611" y="286"/>
                  </a:cubicBezTo>
                  <a:cubicBezTo>
                    <a:pt x="2433" y="111"/>
                    <a:pt x="2206" y="63"/>
                    <a:pt x="2001" y="31"/>
                  </a:cubicBezTo>
                  <a:cubicBezTo>
                    <a:pt x="1896" y="13"/>
                    <a:pt x="1791" y="5"/>
                    <a:pt x="1688" y="5"/>
                  </a:cubicBezTo>
                  <a:cubicBezTo>
                    <a:pt x="1623" y="3"/>
                    <a:pt x="1558" y="0"/>
                    <a:pt x="1493"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1" name="Google Shape;1831;p52"/>
            <p:cNvSpPr/>
            <p:nvPr/>
          </p:nvSpPr>
          <p:spPr>
            <a:xfrm>
              <a:off x="6052400" y="5008075"/>
              <a:ext cx="86475" cy="106925"/>
            </a:xfrm>
            <a:custGeom>
              <a:avLst/>
              <a:gdLst/>
              <a:ahLst/>
              <a:cxnLst/>
              <a:rect l="l" t="t" r="r" b="b"/>
              <a:pathLst>
                <a:path w="3459" h="4277" extrusionOk="0">
                  <a:moveTo>
                    <a:pt x="1183" y="1"/>
                  </a:moveTo>
                  <a:cubicBezTo>
                    <a:pt x="1105" y="1"/>
                    <a:pt x="1025" y="7"/>
                    <a:pt x="947" y="21"/>
                  </a:cubicBezTo>
                  <a:cubicBezTo>
                    <a:pt x="858" y="39"/>
                    <a:pt x="770" y="79"/>
                    <a:pt x="685" y="113"/>
                  </a:cubicBezTo>
                  <a:cubicBezTo>
                    <a:pt x="613" y="164"/>
                    <a:pt x="531" y="203"/>
                    <a:pt x="466" y="267"/>
                  </a:cubicBezTo>
                  <a:cubicBezTo>
                    <a:pt x="326" y="380"/>
                    <a:pt x="228" y="534"/>
                    <a:pt x="151" y="690"/>
                  </a:cubicBezTo>
                  <a:cubicBezTo>
                    <a:pt x="84" y="851"/>
                    <a:pt x="38" y="1019"/>
                    <a:pt x="23" y="1189"/>
                  </a:cubicBezTo>
                  <a:cubicBezTo>
                    <a:pt x="1" y="1527"/>
                    <a:pt x="42" y="1863"/>
                    <a:pt x="151" y="2177"/>
                  </a:cubicBezTo>
                  <a:cubicBezTo>
                    <a:pt x="97" y="1852"/>
                    <a:pt x="84" y="1520"/>
                    <a:pt x="145" y="1205"/>
                  </a:cubicBezTo>
                  <a:cubicBezTo>
                    <a:pt x="173" y="1047"/>
                    <a:pt x="224" y="899"/>
                    <a:pt x="293" y="760"/>
                  </a:cubicBezTo>
                  <a:cubicBezTo>
                    <a:pt x="372" y="627"/>
                    <a:pt x="464" y="504"/>
                    <a:pt x="589" y="417"/>
                  </a:cubicBezTo>
                  <a:cubicBezTo>
                    <a:pt x="752" y="285"/>
                    <a:pt x="943" y="227"/>
                    <a:pt x="1141" y="227"/>
                  </a:cubicBezTo>
                  <a:cubicBezTo>
                    <a:pt x="1237" y="227"/>
                    <a:pt x="1334" y="241"/>
                    <a:pt x="1430" y="266"/>
                  </a:cubicBezTo>
                  <a:cubicBezTo>
                    <a:pt x="1723" y="342"/>
                    <a:pt x="2002" y="502"/>
                    <a:pt x="2229" y="716"/>
                  </a:cubicBezTo>
                  <a:cubicBezTo>
                    <a:pt x="2460" y="927"/>
                    <a:pt x="2667" y="1172"/>
                    <a:pt x="2816" y="1453"/>
                  </a:cubicBezTo>
                  <a:cubicBezTo>
                    <a:pt x="2905" y="1586"/>
                    <a:pt x="2958" y="1737"/>
                    <a:pt x="3027" y="1881"/>
                  </a:cubicBezTo>
                  <a:cubicBezTo>
                    <a:pt x="3084" y="2029"/>
                    <a:pt x="3130" y="2184"/>
                    <a:pt x="3181" y="2336"/>
                  </a:cubicBezTo>
                  <a:cubicBezTo>
                    <a:pt x="3346" y="2958"/>
                    <a:pt x="3361" y="3620"/>
                    <a:pt x="3300" y="4277"/>
                  </a:cubicBezTo>
                  <a:cubicBezTo>
                    <a:pt x="3334" y="4116"/>
                    <a:pt x="3368" y="3953"/>
                    <a:pt x="3398" y="3790"/>
                  </a:cubicBezTo>
                  <a:cubicBezTo>
                    <a:pt x="3425" y="3625"/>
                    <a:pt x="3430" y="3460"/>
                    <a:pt x="3447" y="3293"/>
                  </a:cubicBezTo>
                  <a:cubicBezTo>
                    <a:pt x="3459" y="3126"/>
                    <a:pt x="3439" y="2960"/>
                    <a:pt x="3437" y="2792"/>
                  </a:cubicBezTo>
                  <a:cubicBezTo>
                    <a:pt x="3427" y="2624"/>
                    <a:pt x="3391" y="2458"/>
                    <a:pt x="3370" y="2291"/>
                  </a:cubicBezTo>
                  <a:cubicBezTo>
                    <a:pt x="3234" y="1632"/>
                    <a:pt x="2910" y="993"/>
                    <a:pt x="2397" y="528"/>
                  </a:cubicBezTo>
                  <a:cubicBezTo>
                    <a:pt x="2142" y="296"/>
                    <a:pt x="1832" y="115"/>
                    <a:pt x="1485" y="35"/>
                  </a:cubicBezTo>
                  <a:cubicBezTo>
                    <a:pt x="1387" y="12"/>
                    <a:pt x="1285" y="1"/>
                    <a:pt x="1183"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2" name="Google Shape;1832;p52"/>
            <p:cNvSpPr/>
            <p:nvPr/>
          </p:nvSpPr>
          <p:spPr>
            <a:xfrm>
              <a:off x="6091025" y="5046600"/>
              <a:ext cx="37575" cy="70500"/>
            </a:xfrm>
            <a:custGeom>
              <a:avLst/>
              <a:gdLst/>
              <a:ahLst/>
              <a:cxnLst/>
              <a:rect l="l" t="t" r="r" b="b"/>
              <a:pathLst>
                <a:path w="1503" h="2820" extrusionOk="0">
                  <a:moveTo>
                    <a:pt x="865" y="0"/>
                  </a:moveTo>
                  <a:cubicBezTo>
                    <a:pt x="745" y="0"/>
                    <a:pt x="622" y="18"/>
                    <a:pt x="498" y="62"/>
                  </a:cubicBezTo>
                  <a:cubicBezTo>
                    <a:pt x="322" y="123"/>
                    <a:pt x="170" y="272"/>
                    <a:pt x="93" y="445"/>
                  </a:cubicBezTo>
                  <a:cubicBezTo>
                    <a:pt x="15" y="619"/>
                    <a:pt x="1" y="804"/>
                    <a:pt x="5" y="977"/>
                  </a:cubicBezTo>
                  <a:cubicBezTo>
                    <a:pt x="26" y="1326"/>
                    <a:pt x="123" y="1653"/>
                    <a:pt x="254" y="1959"/>
                  </a:cubicBezTo>
                  <a:cubicBezTo>
                    <a:pt x="383" y="2266"/>
                    <a:pt x="549" y="2555"/>
                    <a:pt x="747" y="2819"/>
                  </a:cubicBezTo>
                  <a:cubicBezTo>
                    <a:pt x="634" y="2509"/>
                    <a:pt x="532" y="2199"/>
                    <a:pt x="439" y="1892"/>
                  </a:cubicBezTo>
                  <a:cubicBezTo>
                    <a:pt x="349" y="1584"/>
                    <a:pt x="270" y="1272"/>
                    <a:pt x="256" y="967"/>
                  </a:cubicBezTo>
                  <a:cubicBezTo>
                    <a:pt x="238" y="664"/>
                    <a:pt x="318" y="369"/>
                    <a:pt x="578" y="242"/>
                  </a:cubicBezTo>
                  <a:cubicBezTo>
                    <a:pt x="767" y="148"/>
                    <a:pt x="1000" y="123"/>
                    <a:pt x="1239" y="123"/>
                  </a:cubicBezTo>
                  <a:cubicBezTo>
                    <a:pt x="1327" y="123"/>
                    <a:pt x="1415" y="127"/>
                    <a:pt x="1503" y="131"/>
                  </a:cubicBezTo>
                  <a:cubicBezTo>
                    <a:pt x="1304" y="61"/>
                    <a:pt x="1088" y="0"/>
                    <a:pt x="865"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3" name="Google Shape;1833;p52"/>
            <p:cNvSpPr/>
            <p:nvPr/>
          </p:nvSpPr>
          <p:spPr>
            <a:xfrm>
              <a:off x="6721025" y="5008075"/>
              <a:ext cx="86475" cy="106900"/>
            </a:xfrm>
            <a:custGeom>
              <a:avLst/>
              <a:gdLst/>
              <a:ahLst/>
              <a:cxnLst/>
              <a:rect l="l" t="t" r="r" b="b"/>
              <a:pathLst>
                <a:path w="3459" h="4276" extrusionOk="0">
                  <a:moveTo>
                    <a:pt x="3308" y="2175"/>
                  </a:moveTo>
                  <a:lnTo>
                    <a:pt x="3308" y="2175"/>
                  </a:lnTo>
                  <a:cubicBezTo>
                    <a:pt x="3308" y="2175"/>
                    <a:pt x="3308" y="2175"/>
                    <a:pt x="3308" y="2176"/>
                  </a:cubicBezTo>
                  <a:lnTo>
                    <a:pt x="3308" y="2177"/>
                  </a:lnTo>
                  <a:cubicBezTo>
                    <a:pt x="3308" y="2176"/>
                    <a:pt x="3308" y="2175"/>
                    <a:pt x="3308" y="2175"/>
                  </a:cubicBezTo>
                  <a:close/>
                  <a:moveTo>
                    <a:pt x="2272" y="0"/>
                  </a:moveTo>
                  <a:cubicBezTo>
                    <a:pt x="2171" y="0"/>
                    <a:pt x="2071" y="11"/>
                    <a:pt x="1975" y="34"/>
                  </a:cubicBezTo>
                  <a:cubicBezTo>
                    <a:pt x="1628" y="115"/>
                    <a:pt x="1317" y="296"/>
                    <a:pt x="1063" y="527"/>
                  </a:cubicBezTo>
                  <a:cubicBezTo>
                    <a:pt x="549" y="992"/>
                    <a:pt x="224" y="1631"/>
                    <a:pt x="90" y="2290"/>
                  </a:cubicBezTo>
                  <a:cubicBezTo>
                    <a:pt x="68" y="2458"/>
                    <a:pt x="33" y="2624"/>
                    <a:pt x="22" y="2791"/>
                  </a:cubicBezTo>
                  <a:cubicBezTo>
                    <a:pt x="20" y="2958"/>
                    <a:pt x="1" y="3125"/>
                    <a:pt x="12" y="3292"/>
                  </a:cubicBezTo>
                  <a:cubicBezTo>
                    <a:pt x="29" y="3459"/>
                    <a:pt x="35" y="3625"/>
                    <a:pt x="61" y="3789"/>
                  </a:cubicBezTo>
                  <a:cubicBezTo>
                    <a:pt x="91" y="3952"/>
                    <a:pt x="124" y="4116"/>
                    <a:pt x="159" y="4276"/>
                  </a:cubicBezTo>
                  <a:cubicBezTo>
                    <a:pt x="98" y="3619"/>
                    <a:pt x="114" y="2958"/>
                    <a:pt x="278" y="2335"/>
                  </a:cubicBezTo>
                  <a:cubicBezTo>
                    <a:pt x="329" y="2182"/>
                    <a:pt x="374" y="2029"/>
                    <a:pt x="432" y="1880"/>
                  </a:cubicBezTo>
                  <a:cubicBezTo>
                    <a:pt x="501" y="1737"/>
                    <a:pt x="555" y="1584"/>
                    <a:pt x="643" y="1452"/>
                  </a:cubicBezTo>
                  <a:cubicBezTo>
                    <a:pt x="791" y="1171"/>
                    <a:pt x="999" y="927"/>
                    <a:pt x="1229" y="716"/>
                  </a:cubicBezTo>
                  <a:cubicBezTo>
                    <a:pt x="1457" y="501"/>
                    <a:pt x="1736" y="342"/>
                    <a:pt x="2029" y="266"/>
                  </a:cubicBezTo>
                  <a:cubicBezTo>
                    <a:pt x="2125" y="240"/>
                    <a:pt x="2223" y="226"/>
                    <a:pt x="2320" y="226"/>
                  </a:cubicBezTo>
                  <a:cubicBezTo>
                    <a:pt x="2517" y="226"/>
                    <a:pt x="2708" y="284"/>
                    <a:pt x="2870" y="416"/>
                  </a:cubicBezTo>
                  <a:cubicBezTo>
                    <a:pt x="2996" y="503"/>
                    <a:pt x="3087" y="627"/>
                    <a:pt x="3167" y="758"/>
                  </a:cubicBezTo>
                  <a:cubicBezTo>
                    <a:pt x="3235" y="897"/>
                    <a:pt x="3286" y="1047"/>
                    <a:pt x="3314" y="1205"/>
                  </a:cubicBezTo>
                  <a:cubicBezTo>
                    <a:pt x="3375" y="1519"/>
                    <a:pt x="3363" y="1851"/>
                    <a:pt x="3308" y="2175"/>
                  </a:cubicBezTo>
                  <a:lnTo>
                    <a:pt x="3308" y="2175"/>
                  </a:lnTo>
                  <a:cubicBezTo>
                    <a:pt x="3417" y="1863"/>
                    <a:pt x="3458" y="1526"/>
                    <a:pt x="3436" y="1188"/>
                  </a:cubicBezTo>
                  <a:cubicBezTo>
                    <a:pt x="3420" y="1019"/>
                    <a:pt x="3375" y="851"/>
                    <a:pt x="3309" y="688"/>
                  </a:cubicBezTo>
                  <a:cubicBezTo>
                    <a:pt x="3230" y="533"/>
                    <a:pt x="3132" y="379"/>
                    <a:pt x="2992" y="266"/>
                  </a:cubicBezTo>
                  <a:cubicBezTo>
                    <a:pt x="2928" y="203"/>
                    <a:pt x="2847" y="164"/>
                    <a:pt x="2773" y="111"/>
                  </a:cubicBezTo>
                  <a:cubicBezTo>
                    <a:pt x="2689" y="78"/>
                    <a:pt x="2601" y="39"/>
                    <a:pt x="2512" y="21"/>
                  </a:cubicBezTo>
                  <a:cubicBezTo>
                    <a:pt x="2432" y="7"/>
                    <a:pt x="2351" y="0"/>
                    <a:pt x="2272"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4" name="Google Shape;1834;p52"/>
            <p:cNvSpPr/>
            <p:nvPr/>
          </p:nvSpPr>
          <p:spPr>
            <a:xfrm>
              <a:off x="6731300" y="5046600"/>
              <a:ext cx="37550" cy="70500"/>
            </a:xfrm>
            <a:custGeom>
              <a:avLst/>
              <a:gdLst/>
              <a:ahLst/>
              <a:cxnLst/>
              <a:rect l="l" t="t" r="r" b="b"/>
              <a:pathLst>
                <a:path w="1502" h="2820" extrusionOk="0">
                  <a:moveTo>
                    <a:pt x="638" y="0"/>
                  </a:moveTo>
                  <a:cubicBezTo>
                    <a:pt x="415" y="0"/>
                    <a:pt x="199" y="62"/>
                    <a:pt x="0" y="132"/>
                  </a:cubicBezTo>
                  <a:cubicBezTo>
                    <a:pt x="88" y="128"/>
                    <a:pt x="177" y="124"/>
                    <a:pt x="265" y="124"/>
                  </a:cubicBezTo>
                  <a:cubicBezTo>
                    <a:pt x="503" y="124"/>
                    <a:pt x="736" y="149"/>
                    <a:pt x="925" y="242"/>
                  </a:cubicBezTo>
                  <a:cubicBezTo>
                    <a:pt x="1184" y="369"/>
                    <a:pt x="1265" y="664"/>
                    <a:pt x="1245" y="967"/>
                  </a:cubicBezTo>
                  <a:cubicBezTo>
                    <a:pt x="1233" y="1273"/>
                    <a:pt x="1154" y="1584"/>
                    <a:pt x="1064" y="1892"/>
                  </a:cubicBezTo>
                  <a:cubicBezTo>
                    <a:pt x="971" y="2200"/>
                    <a:pt x="868" y="2509"/>
                    <a:pt x="756" y="2819"/>
                  </a:cubicBezTo>
                  <a:cubicBezTo>
                    <a:pt x="954" y="2555"/>
                    <a:pt x="1120" y="2266"/>
                    <a:pt x="1249" y="1959"/>
                  </a:cubicBezTo>
                  <a:cubicBezTo>
                    <a:pt x="1380" y="1653"/>
                    <a:pt x="1476" y="1327"/>
                    <a:pt x="1498" y="978"/>
                  </a:cubicBezTo>
                  <a:cubicBezTo>
                    <a:pt x="1502" y="804"/>
                    <a:pt x="1488" y="620"/>
                    <a:pt x="1410" y="446"/>
                  </a:cubicBezTo>
                  <a:cubicBezTo>
                    <a:pt x="1333" y="272"/>
                    <a:pt x="1180" y="123"/>
                    <a:pt x="1005" y="62"/>
                  </a:cubicBezTo>
                  <a:cubicBezTo>
                    <a:pt x="881" y="18"/>
                    <a:pt x="759" y="0"/>
                    <a:pt x="638"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5" name="Google Shape;1835;p52"/>
            <p:cNvSpPr/>
            <p:nvPr/>
          </p:nvSpPr>
          <p:spPr>
            <a:xfrm>
              <a:off x="6333650" y="5116350"/>
              <a:ext cx="202050" cy="84975"/>
            </a:xfrm>
            <a:custGeom>
              <a:avLst/>
              <a:gdLst/>
              <a:ahLst/>
              <a:cxnLst/>
              <a:rect l="l" t="t" r="r" b="b"/>
              <a:pathLst>
                <a:path w="8082" h="3399" extrusionOk="0">
                  <a:moveTo>
                    <a:pt x="6549" y="1"/>
                  </a:moveTo>
                  <a:cubicBezTo>
                    <a:pt x="6215" y="1"/>
                    <a:pt x="5815" y="31"/>
                    <a:pt x="5433" y="74"/>
                  </a:cubicBezTo>
                  <a:cubicBezTo>
                    <a:pt x="4912" y="129"/>
                    <a:pt x="4387" y="155"/>
                    <a:pt x="3863" y="155"/>
                  </a:cubicBezTo>
                  <a:cubicBezTo>
                    <a:pt x="3382" y="155"/>
                    <a:pt x="2901" y="133"/>
                    <a:pt x="2422" y="90"/>
                  </a:cubicBezTo>
                  <a:cubicBezTo>
                    <a:pt x="2088" y="60"/>
                    <a:pt x="1743" y="39"/>
                    <a:pt x="1440" y="39"/>
                  </a:cubicBezTo>
                  <a:cubicBezTo>
                    <a:pt x="1370" y="39"/>
                    <a:pt x="1302" y="40"/>
                    <a:pt x="1238" y="43"/>
                  </a:cubicBezTo>
                  <a:lnTo>
                    <a:pt x="1226" y="43"/>
                  </a:lnTo>
                  <a:cubicBezTo>
                    <a:pt x="953" y="53"/>
                    <a:pt x="734" y="86"/>
                    <a:pt x="611" y="151"/>
                  </a:cubicBezTo>
                  <a:cubicBezTo>
                    <a:pt x="182" y="380"/>
                    <a:pt x="1" y="1978"/>
                    <a:pt x="1369" y="2842"/>
                  </a:cubicBezTo>
                  <a:cubicBezTo>
                    <a:pt x="1415" y="2873"/>
                    <a:pt x="1462" y="2901"/>
                    <a:pt x="1512" y="2927"/>
                  </a:cubicBezTo>
                  <a:cubicBezTo>
                    <a:pt x="2027" y="3214"/>
                    <a:pt x="2733" y="3399"/>
                    <a:pt x="3689" y="3399"/>
                  </a:cubicBezTo>
                  <a:cubicBezTo>
                    <a:pt x="3708" y="3399"/>
                    <a:pt x="3728" y="3399"/>
                    <a:pt x="3748" y="3399"/>
                  </a:cubicBezTo>
                  <a:cubicBezTo>
                    <a:pt x="4876" y="3389"/>
                    <a:pt x="5700" y="3193"/>
                    <a:pt x="6287" y="2895"/>
                  </a:cubicBezTo>
                  <a:cubicBezTo>
                    <a:pt x="6345" y="2867"/>
                    <a:pt x="6400" y="2837"/>
                    <a:pt x="6454" y="2807"/>
                  </a:cubicBezTo>
                  <a:cubicBezTo>
                    <a:pt x="8081" y="1862"/>
                    <a:pt x="7640" y="118"/>
                    <a:pt x="7003" y="25"/>
                  </a:cubicBezTo>
                  <a:cubicBezTo>
                    <a:pt x="6917" y="13"/>
                    <a:pt x="6816" y="5"/>
                    <a:pt x="6705" y="3"/>
                  </a:cubicBezTo>
                  <a:lnTo>
                    <a:pt x="6685" y="3"/>
                  </a:lnTo>
                  <a:cubicBezTo>
                    <a:pt x="6641" y="1"/>
                    <a:pt x="6595" y="1"/>
                    <a:pt x="654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6" name="Google Shape;1836;p52"/>
            <p:cNvSpPr/>
            <p:nvPr/>
          </p:nvSpPr>
          <p:spPr>
            <a:xfrm>
              <a:off x="6364175" y="5116350"/>
              <a:ext cx="137750" cy="29550"/>
            </a:xfrm>
            <a:custGeom>
              <a:avLst/>
              <a:gdLst/>
              <a:ahLst/>
              <a:cxnLst/>
              <a:rect l="l" t="t" r="r" b="b"/>
              <a:pathLst>
                <a:path w="5510" h="1182" extrusionOk="0">
                  <a:moveTo>
                    <a:pt x="5329" y="1"/>
                  </a:moveTo>
                  <a:cubicBezTo>
                    <a:pt x="4995" y="1"/>
                    <a:pt x="4594" y="31"/>
                    <a:pt x="4212" y="74"/>
                  </a:cubicBezTo>
                  <a:cubicBezTo>
                    <a:pt x="3689" y="129"/>
                    <a:pt x="3163" y="155"/>
                    <a:pt x="2637" y="155"/>
                  </a:cubicBezTo>
                  <a:cubicBezTo>
                    <a:pt x="2158" y="155"/>
                    <a:pt x="1679" y="133"/>
                    <a:pt x="1202" y="91"/>
                  </a:cubicBezTo>
                  <a:cubicBezTo>
                    <a:pt x="867" y="60"/>
                    <a:pt x="522" y="39"/>
                    <a:pt x="218" y="39"/>
                  </a:cubicBezTo>
                  <a:cubicBezTo>
                    <a:pt x="149" y="39"/>
                    <a:pt x="81" y="40"/>
                    <a:pt x="17" y="43"/>
                  </a:cubicBezTo>
                  <a:lnTo>
                    <a:pt x="5" y="43"/>
                  </a:lnTo>
                  <a:cubicBezTo>
                    <a:pt x="0" y="486"/>
                    <a:pt x="136" y="1071"/>
                    <a:pt x="866" y="1134"/>
                  </a:cubicBezTo>
                  <a:cubicBezTo>
                    <a:pt x="1220" y="1166"/>
                    <a:pt x="1714" y="1182"/>
                    <a:pt x="2246" y="1182"/>
                  </a:cubicBezTo>
                  <a:cubicBezTo>
                    <a:pt x="3515" y="1182"/>
                    <a:pt x="4995" y="1093"/>
                    <a:pt x="5275" y="922"/>
                  </a:cubicBezTo>
                  <a:lnTo>
                    <a:pt x="5276" y="922"/>
                  </a:lnTo>
                  <a:cubicBezTo>
                    <a:pt x="5487" y="796"/>
                    <a:pt x="5510" y="375"/>
                    <a:pt x="5485" y="3"/>
                  </a:cubicBezTo>
                  <a:lnTo>
                    <a:pt x="5465" y="3"/>
                  </a:lnTo>
                  <a:cubicBezTo>
                    <a:pt x="5421" y="1"/>
                    <a:pt x="5375" y="1"/>
                    <a:pt x="532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7" name="Google Shape;1837;p52"/>
            <p:cNvSpPr/>
            <p:nvPr/>
          </p:nvSpPr>
          <p:spPr>
            <a:xfrm>
              <a:off x="6371450" y="5174850"/>
              <a:ext cx="119375" cy="26475"/>
            </a:xfrm>
            <a:custGeom>
              <a:avLst/>
              <a:gdLst/>
              <a:ahLst/>
              <a:cxnLst/>
              <a:rect l="l" t="t" r="r" b="b"/>
              <a:pathLst>
                <a:path w="4775" h="1059" extrusionOk="0">
                  <a:moveTo>
                    <a:pt x="2296" y="1"/>
                  </a:moveTo>
                  <a:cubicBezTo>
                    <a:pt x="1193" y="1"/>
                    <a:pt x="403" y="353"/>
                    <a:pt x="0" y="587"/>
                  </a:cubicBezTo>
                  <a:cubicBezTo>
                    <a:pt x="515" y="874"/>
                    <a:pt x="1222" y="1059"/>
                    <a:pt x="2177" y="1059"/>
                  </a:cubicBezTo>
                  <a:cubicBezTo>
                    <a:pt x="2196" y="1059"/>
                    <a:pt x="2216" y="1059"/>
                    <a:pt x="2236" y="1059"/>
                  </a:cubicBezTo>
                  <a:cubicBezTo>
                    <a:pt x="3364" y="1049"/>
                    <a:pt x="4188" y="853"/>
                    <a:pt x="4775" y="555"/>
                  </a:cubicBezTo>
                  <a:cubicBezTo>
                    <a:pt x="3834" y="145"/>
                    <a:pt x="3001" y="1"/>
                    <a:pt x="229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8" name="Google Shape;1838;p52"/>
            <p:cNvSpPr/>
            <p:nvPr/>
          </p:nvSpPr>
          <p:spPr>
            <a:xfrm>
              <a:off x="6073700" y="4604000"/>
              <a:ext cx="709525" cy="446725"/>
            </a:xfrm>
            <a:custGeom>
              <a:avLst/>
              <a:gdLst/>
              <a:ahLst/>
              <a:cxnLst/>
              <a:rect l="l" t="t" r="r" b="b"/>
              <a:pathLst>
                <a:path w="28381" h="17869" extrusionOk="0">
                  <a:moveTo>
                    <a:pt x="12896" y="0"/>
                  </a:moveTo>
                  <a:cubicBezTo>
                    <a:pt x="12659" y="0"/>
                    <a:pt x="12386" y="39"/>
                    <a:pt x="12072" y="126"/>
                  </a:cubicBezTo>
                  <a:lnTo>
                    <a:pt x="14208" y="1815"/>
                  </a:lnTo>
                  <a:cubicBezTo>
                    <a:pt x="14203" y="1815"/>
                    <a:pt x="14199" y="1815"/>
                    <a:pt x="14194" y="1815"/>
                  </a:cubicBezTo>
                  <a:cubicBezTo>
                    <a:pt x="7725" y="1815"/>
                    <a:pt x="4154" y="4079"/>
                    <a:pt x="2212" y="6879"/>
                  </a:cubicBezTo>
                  <a:cubicBezTo>
                    <a:pt x="398" y="9497"/>
                    <a:pt x="6" y="12586"/>
                    <a:pt x="0" y="14740"/>
                  </a:cubicBezTo>
                  <a:cubicBezTo>
                    <a:pt x="136" y="14717"/>
                    <a:pt x="268" y="14706"/>
                    <a:pt x="396" y="14706"/>
                  </a:cubicBezTo>
                  <a:cubicBezTo>
                    <a:pt x="639" y="14706"/>
                    <a:pt x="867" y="14746"/>
                    <a:pt x="1078" y="14816"/>
                  </a:cubicBezTo>
                  <a:cubicBezTo>
                    <a:pt x="1391" y="14922"/>
                    <a:pt x="1669" y="15087"/>
                    <a:pt x="1908" y="15282"/>
                  </a:cubicBezTo>
                  <a:cubicBezTo>
                    <a:pt x="1963" y="15400"/>
                    <a:pt x="2023" y="15521"/>
                    <a:pt x="2081" y="15642"/>
                  </a:cubicBezTo>
                  <a:cubicBezTo>
                    <a:pt x="2624" y="16728"/>
                    <a:pt x="3273" y="17869"/>
                    <a:pt x="3273" y="17869"/>
                  </a:cubicBezTo>
                  <a:lnTo>
                    <a:pt x="3316" y="15980"/>
                  </a:lnTo>
                  <a:cubicBezTo>
                    <a:pt x="3919" y="15280"/>
                    <a:pt x="4269" y="13997"/>
                    <a:pt x="4470" y="12819"/>
                  </a:cubicBezTo>
                  <a:lnTo>
                    <a:pt x="4745" y="14077"/>
                  </a:lnTo>
                  <a:cubicBezTo>
                    <a:pt x="4745" y="14077"/>
                    <a:pt x="5100" y="14138"/>
                    <a:pt x="5732" y="14226"/>
                  </a:cubicBezTo>
                  <a:cubicBezTo>
                    <a:pt x="6022" y="14263"/>
                    <a:pt x="6372" y="14309"/>
                    <a:pt x="6772" y="14357"/>
                  </a:cubicBezTo>
                  <a:cubicBezTo>
                    <a:pt x="7554" y="14450"/>
                    <a:pt x="8531" y="14554"/>
                    <a:pt x="9650" y="14637"/>
                  </a:cubicBezTo>
                  <a:cubicBezTo>
                    <a:pt x="9849" y="14655"/>
                    <a:pt x="10053" y="14667"/>
                    <a:pt x="10262" y="14685"/>
                  </a:cubicBezTo>
                  <a:cubicBezTo>
                    <a:pt x="10620" y="14707"/>
                    <a:pt x="10988" y="14730"/>
                    <a:pt x="11368" y="14750"/>
                  </a:cubicBezTo>
                  <a:lnTo>
                    <a:pt x="11756" y="10708"/>
                  </a:lnTo>
                  <a:lnTo>
                    <a:pt x="11960" y="14778"/>
                  </a:lnTo>
                  <a:cubicBezTo>
                    <a:pt x="12046" y="14783"/>
                    <a:pt x="12132" y="14788"/>
                    <a:pt x="12217" y="14790"/>
                  </a:cubicBezTo>
                  <a:cubicBezTo>
                    <a:pt x="12261" y="14793"/>
                    <a:pt x="12303" y="14793"/>
                    <a:pt x="12346" y="14796"/>
                  </a:cubicBezTo>
                  <a:lnTo>
                    <a:pt x="12382" y="14629"/>
                  </a:lnTo>
                  <a:lnTo>
                    <a:pt x="12382" y="14627"/>
                  </a:lnTo>
                  <a:lnTo>
                    <a:pt x="12860" y="12409"/>
                  </a:lnTo>
                  <a:lnTo>
                    <a:pt x="12949" y="14816"/>
                  </a:lnTo>
                  <a:cubicBezTo>
                    <a:pt x="13306" y="14826"/>
                    <a:pt x="13667" y="14834"/>
                    <a:pt x="14034" y="14836"/>
                  </a:cubicBezTo>
                  <a:cubicBezTo>
                    <a:pt x="14188" y="14840"/>
                    <a:pt x="14342" y="14840"/>
                    <a:pt x="14497" y="14840"/>
                  </a:cubicBezTo>
                  <a:cubicBezTo>
                    <a:pt x="14625" y="14841"/>
                    <a:pt x="14753" y="14842"/>
                    <a:pt x="14881" y="14842"/>
                  </a:cubicBezTo>
                  <a:cubicBezTo>
                    <a:pt x="16337" y="14842"/>
                    <a:pt x="17863" y="14788"/>
                    <a:pt x="19395" y="14651"/>
                  </a:cubicBezTo>
                  <a:cubicBezTo>
                    <a:pt x="19904" y="14606"/>
                    <a:pt x="20413" y="14554"/>
                    <a:pt x="20923" y="14488"/>
                  </a:cubicBezTo>
                  <a:cubicBezTo>
                    <a:pt x="21782" y="14382"/>
                    <a:pt x="22633" y="14246"/>
                    <a:pt x="23473" y="14077"/>
                  </a:cubicBezTo>
                  <a:cubicBezTo>
                    <a:pt x="23473" y="14077"/>
                    <a:pt x="23722" y="13611"/>
                    <a:pt x="24022" y="12968"/>
                  </a:cubicBezTo>
                  <a:cubicBezTo>
                    <a:pt x="24229" y="14102"/>
                    <a:pt x="24573" y="15310"/>
                    <a:pt x="25150" y="15980"/>
                  </a:cubicBezTo>
                  <a:lnTo>
                    <a:pt x="25194" y="17869"/>
                  </a:lnTo>
                  <a:cubicBezTo>
                    <a:pt x="25194" y="17869"/>
                    <a:pt x="25785" y="16831"/>
                    <a:pt x="26306" y="15793"/>
                  </a:cubicBezTo>
                  <a:cubicBezTo>
                    <a:pt x="26390" y="15626"/>
                    <a:pt x="26471" y="15463"/>
                    <a:pt x="26549" y="15302"/>
                  </a:cubicBezTo>
                  <a:lnTo>
                    <a:pt x="26549" y="15314"/>
                  </a:lnTo>
                  <a:cubicBezTo>
                    <a:pt x="26692" y="15194"/>
                    <a:pt x="26851" y="15083"/>
                    <a:pt x="27022" y="14992"/>
                  </a:cubicBezTo>
                  <a:cubicBezTo>
                    <a:pt x="27338" y="14817"/>
                    <a:pt x="27703" y="14706"/>
                    <a:pt x="28108" y="14706"/>
                  </a:cubicBezTo>
                  <a:cubicBezTo>
                    <a:pt x="28129" y="14706"/>
                    <a:pt x="28150" y="14706"/>
                    <a:pt x="28172" y="14707"/>
                  </a:cubicBezTo>
                  <a:cubicBezTo>
                    <a:pt x="28381" y="10872"/>
                    <a:pt x="27534" y="8166"/>
                    <a:pt x="26183" y="6262"/>
                  </a:cubicBezTo>
                  <a:cubicBezTo>
                    <a:pt x="23336" y="2248"/>
                    <a:pt x="18242" y="1778"/>
                    <a:pt x="16015" y="1778"/>
                  </a:cubicBezTo>
                  <a:cubicBezTo>
                    <a:pt x="15334" y="1778"/>
                    <a:pt x="14921" y="1822"/>
                    <a:pt x="14921" y="1822"/>
                  </a:cubicBezTo>
                  <a:cubicBezTo>
                    <a:pt x="14810" y="1820"/>
                    <a:pt x="14702" y="1820"/>
                    <a:pt x="14594" y="1817"/>
                  </a:cubicBezTo>
                  <a:lnTo>
                    <a:pt x="16735" y="126"/>
                  </a:lnTo>
                  <a:cubicBezTo>
                    <a:pt x="16421" y="39"/>
                    <a:pt x="16148" y="0"/>
                    <a:pt x="15911" y="0"/>
                  </a:cubicBezTo>
                  <a:cubicBezTo>
                    <a:pt x="14890" y="0"/>
                    <a:pt x="14529" y="715"/>
                    <a:pt x="14405" y="1296"/>
                  </a:cubicBezTo>
                  <a:cubicBezTo>
                    <a:pt x="14280" y="715"/>
                    <a:pt x="13918" y="0"/>
                    <a:pt x="12896"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39" name="Google Shape;1839;p52"/>
            <p:cNvSpPr/>
            <p:nvPr/>
          </p:nvSpPr>
          <p:spPr>
            <a:xfrm>
              <a:off x="6106125" y="5158925"/>
              <a:ext cx="85900" cy="62075"/>
            </a:xfrm>
            <a:custGeom>
              <a:avLst/>
              <a:gdLst/>
              <a:ahLst/>
              <a:cxnLst/>
              <a:rect l="l" t="t" r="r" b="b"/>
              <a:pathLst>
                <a:path w="3436" h="2483" extrusionOk="0">
                  <a:moveTo>
                    <a:pt x="0" y="0"/>
                  </a:moveTo>
                  <a:lnTo>
                    <a:pt x="0" y="0"/>
                  </a:lnTo>
                  <a:cubicBezTo>
                    <a:pt x="97" y="318"/>
                    <a:pt x="197" y="623"/>
                    <a:pt x="303" y="907"/>
                  </a:cubicBezTo>
                  <a:cubicBezTo>
                    <a:pt x="611" y="1729"/>
                    <a:pt x="1357" y="2304"/>
                    <a:pt x="2230" y="2382"/>
                  </a:cubicBezTo>
                  <a:cubicBezTo>
                    <a:pt x="2574" y="2412"/>
                    <a:pt x="2976" y="2447"/>
                    <a:pt x="3435" y="2483"/>
                  </a:cubicBezTo>
                  <a:cubicBezTo>
                    <a:pt x="2921" y="1795"/>
                    <a:pt x="2487" y="1049"/>
                    <a:pt x="2133" y="267"/>
                  </a:cubicBezTo>
                  <a:cubicBezTo>
                    <a:pt x="1986" y="277"/>
                    <a:pt x="1844" y="282"/>
                    <a:pt x="1704" y="282"/>
                  </a:cubicBezTo>
                  <a:cubicBezTo>
                    <a:pt x="1066" y="282"/>
                    <a:pt x="500" y="180"/>
                    <a:pt x="0"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0" name="Google Shape;1840;p52"/>
            <p:cNvSpPr/>
            <p:nvPr/>
          </p:nvSpPr>
          <p:spPr>
            <a:xfrm>
              <a:off x="6661550" y="5160450"/>
              <a:ext cx="87475" cy="66725"/>
            </a:xfrm>
            <a:custGeom>
              <a:avLst/>
              <a:gdLst/>
              <a:ahLst/>
              <a:cxnLst/>
              <a:rect l="l" t="t" r="r" b="b"/>
              <a:pathLst>
                <a:path w="3499" h="2669" extrusionOk="0">
                  <a:moveTo>
                    <a:pt x="3498" y="1"/>
                  </a:moveTo>
                  <a:lnTo>
                    <a:pt x="3498" y="1"/>
                  </a:lnTo>
                  <a:cubicBezTo>
                    <a:pt x="3043" y="143"/>
                    <a:pt x="2536" y="221"/>
                    <a:pt x="1975" y="221"/>
                  </a:cubicBezTo>
                  <a:cubicBezTo>
                    <a:pt x="1815" y="221"/>
                    <a:pt x="1651" y="215"/>
                    <a:pt x="1483" y="202"/>
                  </a:cubicBezTo>
                  <a:cubicBezTo>
                    <a:pt x="1077" y="1079"/>
                    <a:pt x="588" y="1910"/>
                    <a:pt x="1" y="2668"/>
                  </a:cubicBezTo>
                  <a:cubicBezTo>
                    <a:pt x="500" y="2615"/>
                    <a:pt x="979" y="2553"/>
                    <a:pt x="1435" y="2480"/>
                  </a:cubicBezTo>
                  <a:cubicBezTo>
                    <a:pt x="2307" y="2341"/>
                    <a:pt x="3019" y="1714"/>
                    <a:pt x="3261" y="866"/>
                  </a:cubicBezTo>
                  <a:cubicBezTo>
                    <a:pt x="3335" y="607"/>
                    <a:pt x="3415" y="315"/>
                    <a:pt x="3498"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1" name="Google Shape;1841;p52"/>
            <p:cNvSpPr/>
            <p:nvPr/>
          </p:nvSpPr>
          <p:spPr>
            <a:xfrm>
              <a:off x="6073700" y="4775950"/>
              <a:ext cx="241275" cy="274800"/>
            </a:xfrm>
            <a:custGeom>
              <a:avLst/>
              <a:gdLst/>
              <a:ahLst/>
              <a:cxnLst/>
              <a:rect l="l" t="t" r="r" b="b"/>
              <a:pathLst>
                <a:path w="9651" h="10992" extrusionOk="0">
                  <a:moveTo>
                    <a:pt x="2212" y="1"/>
                  </a:moveTo>
                  <a:lnTo>
                    <a:pt x="2212" y="1"/>
                  </a:lnTo>
                  <a:cubicBezTo>
                    <a:pt x="398" y="2619"/>
                    <a:pt x="6" y="5708"/>
                    <a:pt x="0" y="7862"/>
                  </a:cubicBezTo>
                  <a:cubicBezTo>
                    <a:pt x="135" y="7839"/>
                    <a:pt x="266" y="7828"/>
                    <a:pt x="392" y="7828"/>
                  </a:cubicBezTo>
                  <a:cubicBezTo>
                    <a:pt x="996" y="7828"/>
                    <a:pt x="1503" y="8078"/>
                    <a:pt x="1908" y="8404"/>
                  </a:cubicBezTo>
                  <a:cubicBezTo>
                    <a:pt x="2469" y="9580"/>
                    <a:pt x="3273" y="10992"/>
                    <a:pt x="3273" y="10992"/>
                  </a:cubicBezTo>
                  <a:lnTo>
                    <a:pt x="3316" y="9102"/>
                  </a:lnTo>
                  <a:cubicBezTo>
                    <a:pt x="3919" y="8402"/>
                    <a:pt x="4269" y="7119"/>
                    <a:pt x="4470" y="5943"/>
                  </a:cubicBezTo>
                  <a:lnTo>
                    <a:pt x="4745" y="7200"/>
                  </a:lnTo>
                  <a:cubicBezTo>
                    <a:pt x="4745" y="7200"/>
                    <a:pt x="6712" y="7534"/>
                    <a:pt x="9650" y="7759"/>
                  </a:cubicBezTo>
                  <a:cubicBezTo>
                    <a:pt x="9390" y="5784"/>
                    <a:pt x="9305" y="1059"/>
                    <a:pt x="9056" y="1059"/>
                  </a:cubicBezTo>
                  <a:cubicBezTo>
                    <a:pt x="9047" y="1059"/>
                    <a:pt x="9038" y="1066"/>
                    <a:pt x="9028" y="1079"/>
                  </a:cubicBezTo>
                  <a:cubicBezTo>
                    <a:pt x="8690" y="1543"/>
                    <a:pt x="8733" y="7169"/>
                    <a:pt x="8733" y="7169"/>
                  </a:cubicBezTo>
                  <a:lnTo>
                    <a:pt x="7304" y="7126"/>
                  </a:lnTo>
                  <a:cubicBezTo>
                    <a:pt x="7304" y="7126"/>
                    <a:pt x="7146" y="2541"/>
                    <a:pt x="6632" y="2541"/>
                  </a:cubicBezTo>
                  <a:cubicBezTo>
                    <a:pt x="6619" y="2541"/>
                    <a:pt x="6605" y="2544"/>
                    <a:pt x="6591" y="2551"/>
                  </a:cubicBezTo>
                  <a:cubicBezTo>
                    <a:pt x="6044" y="2803"/>
                    <a:pt x="5879" y="6874"/>
                    <a:pt x="5879" y="6874"/>
                  </a:cubicBezTo>
                  <a:lnTo>
                    <a:pt x="4407" y="4063"/>
                  </a:lnTo>
                  <a:cubicBezTo>
                    <a:pt x="4029" y="6748"/>
                    <a:pt x="2686" y="8890"/>
                    <a:pt x="2686" y="8890"/>
                  </a:cubicBezTo>
                  <a:lnTo>
                    <a:pt x="879" y="7126"/>
                  </a:lnTo>
                  <a:cubicBezTo>
                    <a:pt x="703" y="5108"/>
                    <a:pt x="1526" y="2090"/>
                    <a:pt x="2212"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2" name="Google Shape;1842;p52"/>
            <p:cNvSpPr/>
            <p:nvPr/>
          </p:nvSpPr>
          <p:spPr>
            <a:xfrm>
              <a:off x="6330250" y="4797700"/>
              <a:ext cx="48900" cy="176075"/>
            </a:xfrm>
            <a:custGeom>
              <a:avLst/>
              <a:gdLst/>
              <a:ahLst/>
              <a:cxnLst/>
              <a:rect l="l" t="t" r="r" b="b"/>
              <a:pathLst>
                <a:path w="1956" h="7043" extrusionOk="0">
                  <a:moveTo>
                    <a:pt x="1368" y="0"/>
                  </a:moveTo>
                  <a:cubicBezTo>
                    <a:pt x="1368" y="0"/>
                    <a:pt x="568" y="4959"/>
                    <a:pt x="1" y="6937"/>
                  </a:cubicBezTo>
                  <a:cubicBezTo>
                    <a:pt x="358" y="6959"/>
                    <a:pt x="726" y="6981"/>
                    <a:pt x="1107" y="7002"/>
                  </a:cubicBezTo>
                  <a:lnTo>
                    <a:pt x="1495" y="2960"/>
                  </a:lnTo>
                  <a:lnTo>
                    <a:pt x="1698" y="7030"/>
                  </a:lnTo>
                  <a:cubicBezTo>
                    <a:pt x="1784" y="7035"/>
                    <a:pt x="1870" y="7040"/>
                    <a:pt x="1955" y="7042"/>
                  </a:cubicBezTo>
                  <a:lnTo>
                    <a:pt x="1368" y="0"/>
                  </a:ln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3" name="Google Shape;1843;p52"/>
            <p:cNvSpPr/>
            <p:nvPr/>
          </p:nvSpPr>
          <p:spPr>
            <a:xfrm>
              <a:off x="6436125" y="4760525"/>
              <a:ext cx="347100" cy="290200"/>
            </a:xfrm>
            <a:custGeom>
              <a:avLst/>
              <a:gdLst/>
              <a:ahLst/>
              <a:cxnLst/>
              <a:rect l="l" t="t" r="r" b="b"/>
              <a:pathLst>
                <a:path w="13884" h="11608" extrusionOk="0">
                  <a:moveTo>
                    <a:pt x="11686" y="1"/>
                  </a:moveTo>
                  <a:lnTo>
                    <a:pt x="11686" y="1"/>
                  </a:lnTo>
                  <a:cubicBezTo>
                    <a:pt x="12616" y="4281"/>
                    <a:pt x="11200" y="8962"/>
                    <a:pt x="11200" y="8962"/>
                  </a:cubicBezTo>
                  <a:lnTo>
                    <a:pt x="9563" y="5476"/>
                  </a:lnTo>
                  <a:lnTo>
                    <a:pt x="8262" y="7365"/>
                  </a:lnTo>
                  <a:cubicBezTo>
                    <a:pt x="8262" y="7365"/>
                    <a:pt x="7492" y="2294"/>
                    <a:pt x="7352" y="2294"/>
                  </a:cubicBezTo>
                  <a:cubicBezTo>
                    <a:pt x="7346" y="2294"/>
                    <a:pt x="7341" y="2304"/>
                    <a:pt x="7337" y="2326"/>
                  </a:cubicBezTo>
                  <a:cubicBezTo>
                    <a:pt x="7255" y="2830"/>
                    <a:pt x="7423" y="7153"/>
                    <a:pt x="7337" y="7451"/>
                  </a:cubicBezTo>
                  <a:cubicBezTo>
                    <a:pt x="7252" y="7746"/>
                    <a:pt x="4188" y="7869"/>
                    <a:pt x="4188" y="7869"/>
                  </a:cubicBezTo>
                  <a:cubicBezTo>
                    <a:pt x="4188" y="7869"/>
                    <a:pt x="3818" y="4131"/>
                    <a:pt x="3608" y="4131"/>
                  </a:cubicBezTo>
                  <a:cubicBezTo>
                    <a:pt x="3605" y="4131"/>
                    <a:pt x="3603" y="4132"/>
                    <a:pt x="3601" y="4133"/>
                  </a:cubicBezTo>
                  <a:cubicBezTo>
                    <a:pt x="3390" y="4215"/>
                    <a:pt x="3137" y="8038"/>
                    <a:pt x="3137" y="8038"/>
                  </a:cubicBezTo>
                  <a:lnTo>
                    <a:pt x="1878" y="7995"/>
                  </a:lnTo>
                  <a:cubicBezTo>
                    <a:pt x="1878" y="7995"/>
                    <a:pt x="1839" y="4804"/>
                    <a:pt x="1634" y="4804"/>
                  </a:cubicBezTo>
                  <a:cubicBezTo>
                    <a:pt x="1631" y="4804"/>
                    <a:pt x="1628" y="4804"/>
                    <a:pt x="1625" y="4805"/>
                  </a:cubicBezTo>
                  <a:cubicBezTo>
                    <a:pt x="1416" y="4889"/>
                    <a:pt x="1291" y="7995"/>
                    <a:pt x="1291" y="7995"/>
                  </a:cubicBezTo>
                  <a:cubicBezTo>
                    <a:pt x="1291" y="7995"/>
                    <a:pt x="330" y="1318"/>
                    <a:pt x="199" y="1318"/>
                  </a:cubicBezTo>
                  <a:cubicBezTo>
                    <a:pt x="86" y="1356"/>
                    <a:pt x="38" y="6803"/>
                    <a:pt x="0" y="8579"/>
                  </a:cubicBezTo>
                  <a:cubicBezTo>
                    <a:pt x="124" y="8580"/>
                    <a:pt x="248" y="8581"/>
                    <a:pt x="372" y="8581"/>
                  </a:cubicBezTo>
                  <a:cubicBezTo>
                    <a:pt x="3130" y="8581"/>
                    <a:pt x="6136" y="8388"/>
                    <a:pt x="8976" y="7816"/>
                  </a:cubicBezTo>
                  <a:cubicBezTo>
                    <a:pt x="8976" y="7816"/>
                    <a:pt x="9225" y="7350"/>
                    <a:pt x="9525" y="6707"/>
                  </a:cubicBezTo>
                  <a:cubicBezTo>
                    <a:pt x="9732" y="7841"/>
                    <a:pt x="10076" y="9049"/>
                    <a:pt x="10653" y="9719"/>
                  </a:cubicBezTo>
                  <a:lnTo>
                    <a:pt x="10697" y="11608"/>
                  </a:lnTo>
                  <a:cubicBezTo>
                    <a:pt x="10697" y="11608"/>
                    <a:pt x="11493" y="10212"/>
                    <a:pt x="12052" y="9041"/>
                  </a:cubicBezTo>
                  <a:lnTo>
                    <a:pt x="12052" y="9053"/>
                  </a:lnTo>
                  <a:cubicBezTo>
                    <a:pt x="12463" y="8711"/>
                    <a:pt x="12985" y="8445"/>
                    <a:pt x="13607" y="8445"/>
                  </a:cubicBezTo>
                  <a:cubicBezTo>
                    <a:pt x="13630" y="8445"/>
                    <a:pt x="13652" y="8445"/>
                    <a:pt x="13675" y="8446"/>
                  </a:cubicBezTo>
                  <a:cubicBezTo>
                    <a:pt x="13884" y="4611"/>
                    <a:pt x="13037" y="1905"/>
                    <a:pt x="11686"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4" name="Google Shape;1844;p52"/>
            <p:cNvSpPr/>
            <p:nvPr/>
          </p:nvSpPr>
          <p:spPr>
            <a:xfrm>
              <a:off x="6337150" y="4651775"/>
              <a:ext cx="172200" cy="38850"/>
            </a:xfrm>
            <a:custGeom>
              <a:avLst/>
              <a:gdLst/>
              <a:ahLst/>
              <a:cxnLst/>
              <a:rect l="l" t="t" r="r" b="b"/>
              <a:pathLst>
                <a:path w="6888" h="1554" extrusionOk="0">
                  <a:moveTo>
                    <a:pt x="2919" y="1"/>
                  </a:moveTo>
                  <a:cubicBezTo>
                    <a:pt x="2352" y="1"/>
                    <a:pt x="1429" y="126"/>
                    <a:pt x="1" y="630"/>
                  </a:cubicBezTo>
                  <a:lnTo>
                    <a:pt x="3067" y="462"/>
                  </a:lnTo>
                  <a:lnTo>
                    <a:pt x="3067" y="462"/>
                  </a:lnTo>
                  <a:lnTo>
                    <a:pt x="2058" y="1386"/>
                  </a:lnTo>
                  <a:lnTo>
                    <a:pt x="3612" y="630"/>
                  </a:lnTo>
                  <a:lnTo>
                    <a:pt x="4745" y="1554"/>
                  </a:lnTo>
                  <a:lnTo>
                    <a:pt x="4409" y="672"/>
                  </a:lnTo>
                  <a:lnTo>
                    <a:pt x="4409" y="672"/>
                  </a:lnTo>
                  <a:cubicBezTo>
                    <a:pt x="4410" y="672"/>
                    <a:pt x="6299" y="798"/>
                    <a:pt x="6887" y="923"/>
                  </a:cubicBezTo>
                  <a:cubicBezTo>
                    <a:pt x="6887" y="923"/>
                    <a:pt x="6887" y="107"/>
                    <a:pt x="4402" y="107"/>
                  </a:cubicBezTo>
                  <a:cubicBezTo>
                    <a:pt x="4186" y="107"/>
                    <a:pt x="3951" y="113"/>
                    <a:pt x="3696" y="126"/>
                  </a:cubicBezTo>
                  <a:cubicBezTo>
                    <a:pt x="3696" y="126"/>
                    <a:pt x="3486" y="1"/>
                    <a:pt x="2919"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5" name="Google Shape;1845;p52"/>
            <p:cNvSpPr/>
            <p:nvPr/>
          </p:nvSpPr>
          <p:spPr>
            <a:xfrm>
              <a:off x="6215425" y="4668075"/>
              <a:ext cx="186900" cy="294850"/>
            </a:xfrm>
            <a:custGeom>
              <a:avLst/>
              <a:gdLst/>
              <a:ahLst/>
              <a:cxnLst/>
              <a:rect l="l" t="t" r="r" b="b"/>
              <a:pathLst>
                <a:path w="7476" h="11794" extrusionOk="0">
                  <a:moveTo>
                    <a:pt x="7475" y="0"/>
                  </a:moveTo>
                  <a:lnTo>
                    <a:pt x="7475" y="0"/>
                  </a:lnTo>
                  <a:cubicBezTo>
                    <a:pt x="160" y="1222"/>
                    <a:pt x="1" y="9695"/>
                    <a:pt x="64" y="11663"/>
                  </a:cubicBezTo>
                  <a:cubicBezTo>
                    <a:pt x="353" y="11700"/>
                    <a:pt x="703" y="11746"/>
                    <a:pt x="1104" y="11794"/>
                  </a:cubicBezTo>
                  <a:cubicBezTo>
                    <a:pt x="1565" y="2013"/>
                    <a:pt x="6070" y="297"/>
                    <a:pt x="7475"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6" name="Google Shape;1846;p52"/>
            <p:cNvSpPr/>
            <p:nvPr/>
          </p:nvSpPr>
          <p:spPr>
            <a:xfrm>
              <a:off x="6402500" y="4666475"/>
              <a:ext cx="10300" cy="1525"/>
            </a:xfrm>
            <a:custGeom>
              <a:avLst/>
              <a:gdLst/>
              <a:ahLst/>
              <a:cxnLst/>
              <a:rect l="l" t="t" r="r" b="b"/>
              <a:pathLst>
                <a:path w="412" h="61" extrusionOk="0">
                  <a:moveTo>
                    <a:pt x="411" y="1"/>
                  </a:moveTo>
                  <a:lnTo>
                    <a:pt x="411" y="1"/>
                  </a:lnTo>
                  <a:cubicBezTo>
                    <a:pt x="411" y="1"/>
                    <a:pt x="260" y="6"/>
                    <a:pt x="0" y="61"/>
                  </a:cubicBezTo>
                  <a:cubicBezTo>
                    <a:pt x="134" y="39"/>
                    <a:pt x="272" y="19"/>
                    <a:pt x="411" y="1"/>
                  </a:cubicBezTo>
                  <a:close/>
                </a:path>
              </a:pathLst>
            </a:custGeom>
            <a:solidFill>
              <a:srgbClr val="FF6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7" name="Google Shape;1847;p52"/>
            <p:cNvSpPr/>
            <p:nvPr/>
          </p:nvSpPr>
          <p:spPr>
            <a:xfrm>
              <a:off x="6447400" y="4668575"/>
              <a:ext cx="153800" cy="301725"/>
            </a:xfrm>
            <a:custGeom>
              <a:avLst/>
              <a:gdLst/>
              <a:ahLst/>
              <a:cxnLst/>
              <a:rect l="l" t="t" r="r" b="b"/>
              <a:pathLst>
                <a:path w="6152" h="12069" extrusionOk="0">
                  <a:moveTo>
                    <a:pt x="1" y="0"/>
                  </a:moveTo>
                  <a:cubicBezTo>
                    <a:pt x="5191" y="3865"/>
                    <a:pt x="4705" y="10265"/>
                    <a:pt x="4447" y="12068"/>
                  </a:cubicBezTo>
                  <a:cubicBezTo>
                    <a:pt x="4956" y="12023"/>
                    <a:pt x="5465" y="11971"/>
                    <a:pt x="5975" y="11905"/>
                  </a:cubicBezTo>
                  <a:cubicBezTo>
                    <a:pt x="6151" y="570"/>
                    <a:pt x="1" y="0"/>
                    <a:pt x="1"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8" name="Google Shape;1848;p52"/>
            <p:cNvSpPr/>
            <p:nvPr/>
          </p:nvSpPr>
          <p:spPr>
            <a:xfrm>
              <a:off x="6379000" y="4667475"/>
              <a:ext cx="48475" cy="307425"/>
            </a:xfrm>
            <a:custGeom>
              <a:avLst/>
              <a:gdLst/>
              <a:ahLst/>
              <a:cxnLst/>
              <a:rect l="l" t="t" r="r" b="b"/>
              <a:pathLst>
                <a:path w="1939" h="12297" extrusionOk="0">
                  <a:moveTo>
                    <a:pt x="1938" y="1"/>
                  </a:moveTo>
                  <a:lnTo>
                    <a:pt x="1938" y="1"/>
                  </a:lnTo>
                  <a:cubicBezTo>
                    <a:pt x="1" y="2756"/>
                    <a:pt x="71" y="9588"/>
                    <a:pt x="170" y="12088"/>
                  </a:cubicBezTo>
                  <a:lnTo>
                    <a:pt x="648" y="9870"/>
                  </a:lnTo>
                  <a:lnTo>
                    <a:pt x="737" y="12277"/>
                  </a:lnTo>
                  <a:cubicBezTo>
                    <a:pt x="1094" y="12287"/>
                    <a:pt x="1455" y="12294"/>
                    <a:pt x="1822" y="12297"/>
                  </a:cubicBezTo>
                  <a:lnTo>
                    <a:pt x="1823" y="12297"/>
                  </a:lnTo>
                  <a:cubicBezTo>
                    <a:pt x="1195" y="5784"/>
                    <a:pt x="1938" y="1"/>
                    <a:pt x="1938"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49" name="Google Shape;1849;p52"/>
            <p:cNvSpPr/>
            <p:nvPr/>
          </p:nvSpPr>
          <p:spPr>
            <a:xfrm>
              <a:off x="6100650" y="4654900"/>
              <a:ext cx="281650" cy="340150"/>
            </a:xfrm>
            <a:custGeom>
              <a:avLst/>
              <a:gdLst/>
              <a:ahLst/>
              <a:cxnLst/>
              <a:rect l="l" t="t" r="r" b="b"/>
              <a:pathLst>
                <a:path w="11266" h="13606" extrusionOk="0">
                  <a:moveTo>
                    <a:pt x="11266" y="0"/>
                  </a:moveTo>
                  <a:lnTo>
                    <a:pt x="11266" y="0"/>
                  </a:lnTo>
                  <a:cubicBezTo>
                    <a:pt x="11265" y="0"/>
                    <a:pt x="2765" y="456"/>
                    <a:pt x="0" y="12780"/>
                  </a:cubicBezTo>
                  <a:cubicBezTo>
                    <a:pt x="313" y="12886"/>
                    <a:pt x="591" y="13051"/>
                    <a:pt x="830" y="13246"/>
                  </a:cubicBezTo>
                  <a:cubicBezTo>
                    <a:pt x="885" y="13364"/>
                    <a:pt x="945" y="13485"/>
                    <a:pt x="1003" y="13606"/>
                  </a:cubicBezTo>
                  <a:cubicBezTo>
                    <a:pt x="1618" y="11560"/>
                    <a:pt x="4848" y="1840"/>
                    <a:pt x="11266"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0" name="Google Shape;1850;p52"/>
            <p:cNvSpPr/>
            <p:nvPr/>
          </p:nvSpPr>
          <p:spPr>
            <a:xfrm>
              <a:off x="6488350" y="4660175"/>
              <a:ext cx="260925" cy="338675"/>
            </a:xfrm>
            <a:custGeom>
              <a:avLst/>
              <a:gdLst/>
              <a:ahLst/>
              <a:cxnLst/>
              <a:rect l="l" t="t" r="r" b="b"/>
              <a:pathLst>
                <a:path w="10437" h="13547" extrusionOk="0">
                  <a:moveTo>
                    <a:pt x="0" y="1"/>
                  </a:moveTo>
                  <a:lnTo>
                    <a:pt x="0" y="1"/>
                  </a:lnTo>
                  <a:cubicBezTo>
                    <a:pt x="7665" y="2566"/>
                    <a:pt x="9350" y="10311"/>
                    <a:pt x="9720" y="13546"/>
                  </a:cubicBezTo>
                  <a:cubicBezTo>
                    <a:pt x="9804" y="13379"/>
                    <a:pt x="9885" y="13216"/>
                    <a:pt x="9963" y="13055"/>
                  </a:cubicBezTo>
                  <a:lnTo>
                    <a:pt x="9963" y="13067"/>
                  </a:lnTo>
                  <a:cubicBezTo>
                    <a:pt x="10106" y="12947"/>
                    <a:pt x="10265" y="12836"/>
                    <a:pt x="10436" y="12745"/>
                  </a:cubicBezTo>
                  <a:cubicBezTo>
                    <a:pt x="9970" y="792"/>
                    <a:pt x="1" y="1"/>
                    <a:pt x="0"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1" name="Google Shape;1851;p52"/>
            <p:cNvSpPr/>
            <p:nvPr/>
          </p:nvSpPr>
          <p:spPr>
            <a:xfrm>
              <a:off x="6296750" y="4827625"/>
              <a:ext cx="6300" cy="141725"/>
            </a:xfrm>
            <a:custGeom>
              <a:avLst/>
              <a:gdLst/>
              <a:ahLst/>
              <a:cxnLst/>
              <a:rect l="l" t="t" r="r" b="b"/>
              <a:pathLst>
                <a:path w="252" h="5669" extrusionOk="0">
                  <a:moveTo>
                    <a:pt x="126" y="0"/>
                  </a:moveTo>
                  <a:cubicBezTo>
                    <a:pt x="27" y="945"/>
                    <a:pt x="5" y="1890"/>
                    <a:pt x="0" y="2834"/>
                  </a:cubicBezTo>
                  <a:cubicBezTo>
                    <a:pt x="4" y="3779"/>
                    <a:pt x="27" y="4724"/>
                    <a:pt x="126" y="5669"/>
                  </a:cubicBezTo>
                  <a:cubicBezTo>
                    <a:pt x="226" y="4724"/>
                    <a:pt x="248" y="3779"/>
                    <a:pt x="252" y="2834"/>
                  </a:cubicBezTo>
                  <a:cubicBezTo>
                    <a:pt x="248" y="1890"/>
                    <a:pt x="225" y="945"/>
                    <a:pt x="126"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2" name="Google Shape;1852;p52"/>
            <p:cNvSpPr/>
            <p:nvPr/>
          </p:nvSpPr>
          <p:spPr>
            <a:xfrm>
              <a:off x="6235325" y="4889050"/>
              <a:ext cx="6325" cy="72450"/>
            </a:xfrm>
            <a:custGeom>
              <a:avLst/>
              <a:gdLst/>
              <a:ahLst/>
              <a:cxnLst/>
              <a:rect l="l" t="t" r="r" b="b"/>
              <a:pathLst>
                <a:path w="253" h="2898" extrusionOk="0">
                  <a:moveTo>
                    <a:pt x="126" y="0"/>
                  </a:moveTo>
                  <a:cubicBezTo>
                    <a:pt x="27" y="483"/>
                    <a:pt x="5" y="965"/>
                    <a:pt x="1" y="1449"/>
                  </a:cubicBezTo>
                  <a:cubicBezTo>
                    <a:pt x="4" y="1931"/>
                    <a:pt x="26" y="2415"/>
                    <a:pt x="126" y="2897"/>
                  </a:cubicBezTo>
                  <a:cubicBezTo>
                    <a:pt x="226" y="2415"/>
                    <a:pt x="248" y="1931"/>
                    <a:pt x="253" y="1449"/>
                  </a:cubicBezTo>
                  <a:cubicBezTo>
                    <a:pt x="248" y="965"/>
                    <a:pt x="226" y="483"/>
                    <a:pt x="126"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3" name="Google Shape;1853;p52"/>
            <p:cNvSpPr/>
            <p:nvPr/>
          </p:nvSpPr>
          <p:spPr>
            <a:xfrm>
              <a:off x="6444650" y="4859100"/>
              <a:ext cx="8150" cy="114975"/>
            </a:xfrm>
            <a:custGeom>
              <a:avLst/>
              <a:gdLst/>
              <a:ahLst/>
              <a:cxnLst/>
              <a:rect l="l" t="t" r="r" b="b"/>
              <a:pathLst>
                <a:path w="326" h="4599" extrusionOk="0">
                  <a:moveTo>
                    <a:pt x="68" y="1"/>
                  </a:moveTo>
                  <a:cubicBezTo>
                    <a:pt x="1" y="771"/>
                    <a:pt x="9" y="1538"/>
                    <a:pt x="37" y="2305"/>
                  </a:cubicBezTo>
                  <a:cubicBezTo>
                    <a:pt x="72" y="3071"/>
                    <a:pt x="126" y="3836"/>
                    <a:pt x="257" y="4599"/>
                  </a:cubicBezTo>
                  <a:cubicBezTo>
                    <a:pt x="325" y="3828"/>
                    <a:pt x="316" y="3061"/>
                    <a:pt x="288" y="2294"/>
                  </a:cubicBezTo>
                  <a:cubicBezTo>
                    <a:pt x="253" y="1528"/>
                    <a:pt x="198" y="763"/>
                    <a:pt x="68"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4" name="Google Shape;1854;p52"/>
            <p:cNvSpPr/>
            <p:nvPr/>
          </p:nvSpPr>
          <p:spPr>
            <a:xfrm>
              <a:off x="6533575" y="4889050"/>
              <a:ext cx="6650" cy="78750"/>
            </a:xfrm>
            <a:custGeom>
              <a:avLst/>
              <a:gdLst/>
              <a:ahLst/>
              <a:cxnLst/>
              <a:rect l="l" t="t" r="r" b="b"/>
              <a:pathLst>
                <a:path w="266" h="3150" extrusionOk="0">
                  <a:moveTo>
                    <a:pt x="101" y="0"/>
                  </a:moveTo>
                  <a:cubicBezTo>
                    <a:pt x="12" y="526"/>
                    <a:pt x="1" y="1052"/>
                    <a:pt x="6" y="1576"/>
                  </a:cubicBezTo>
                  <a:cubicBezTo>
                    <a:pt x="21" y="2101"/>
                    <a:pt x="54" y="2626"/>
                    <a:pt x="164" y="3149"/>
                  </a:cubicBezTo>
                  <a:cubicBezTo>
                    <a:pt x="253" y="2622"/>
                    <a:pt x="265" y="2097"/>
                    <a:pt x="259" y="1572"/>
                  </a:cubicBezTo>
                  <a:cubicBezTo>
                    <a:pt x="244" y="1047"/>
                    <a:pt x="211" y="523"/>
                    <a:pt x="101"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5" name="Google Shape;1855;p52"/>
            <p:cNvSpPr/>
            <p:nvPr/>
          </p:nvSpPr>
          <p:spPr>
            <a:xfrm>
              <a:off x="6622850" y="4854375"/>
              <a:ext cx="9200" cy="102400"/>
            </a:xfrm>
            <a:custGeom>
              <a:avLst/>
              <a:gdLst/>
              <a:ahLst/>
              <a:cxnLst/>
              <a:rect l="l" t="t" r="r" b="b"/>
              <a:pathLst>
                <a:path w="368" h="4096" extrusionOk="0">
                  <a:moveTo>
                    <a:pt x="57" y="1"/>
                  </a:moveTo>
                  <a:lnTo>
                    <a:pt x="57" y="1"/>
                  </a:lnTo>
                  <a:cubicBezTo>
                    <a:pt x="0" y="689"/>
                    <a:pt x="20" y="1373"/>
                    <a:pt x="58" y="2055"/>
                  </a:cubicBezTo>
                  <a:cubicBezTo>
                    <a:pt x="104" y="2738"/>
                    <a:pt x="168" y="3419"/>
                    <a:pt x="309" y="4095"/>
                  </a:cubicBezTo>
                  <a:cubicBezTo>
                    <a:pt x="367" y="3407"/>
                    <a:pt x="347" y="2722"/>
                    <a:pt x="309" y="2040"/>
                  </a:cubicBezTo>
                  <a:cubicBezTo>
                    <a:pt x="263" y="1358"/>
                    <a:pt x="198" y="677"/>
                    <a:pt x="57"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856" name="Google Shape;1856;p52"/>
          <p:cNvGrpSpPr/>
          <p:nvPr/>
        </p:nvGrpSpPr>
        <p:grpSpPr>
          <a:xfrm>
            <a:off x="3520663" y="5215834"/>
            <a:ext cx="2180733" cy="1556767"/>
            <a:chOff x="2493250" y="5176675"/>
            <a:chExt cx="1635550" cy="1167575"/>
          </a:xfrm>
        </p:grpSpPr>
        <p:sp>
          <p:nvSpPr>
            <p:cNvPr id="1857" name="Google Shape;1857;p52"/>
            <p:cNvSpPr/>
            <p:nvPr/>
          </p:nvSpPr>
          <p:spPr>
            <a:xfrm>
              <a:off x="3118725" y="5290575"/>
              <a:ext cx="29950" cy="24425"/>
            </a:xfrm>
            <a:custGeom>
              <a:avLst/>
              <a:gdLst/>
              <a:ahLst/>
              <a:cxnLst/>
              <a:rect l="l" t="t" r="r" b="b"/>
              <a:pathLst>
                <a:path w="1198" h="977" extrusionOk="0">
                  <a:moveTo>
                    <a:pt x="0" y="0"/>
                  </a:moveTo>
                  <a:cubicBezTo>
                    <a:pt x="136" y="240"/>
                    <a:pt x="321" y="421"/>
                    <a:pt x="518" y="587"/>
                  </a:cubicBezTo>
                  <a:cubicBezTo>
                    <a:pt x="720" y="747"/>
                    <a:pt x="934" y="892"/>
                    <a:pt x="1197" y="976"/>
                  </a:cubicBezTo>
                  <a:cubicBezTo>
                    <a:pt x="1061" y="736"/>
                    <a:pt x="876" y="556"/>
                    <a:pt x="678" y="390"/>
                  </a:cubicBezTo>
                  <a:cubicBezTo>
                    <a:pt x="477" y="230"/>
                    <a:pt x="262" y="86"/>
                    <a:pt x="0" y="0"/>
                  </a:cubicBezTo>
                  <a:close/>
                </a:path>
              </a:pathLst>
            </a:custGeom>
            <a:solidFill>
              <a:srgbClr val="9C12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8" name="Google Shape;1858;p52"/>
            <p:cNvSpPr/>
            <p:nvPr/>
          </p:nvSpPr>
          <p:spPr>
            <a:xfrm>
              <a:off x="3118725" y="5571650"/>
              <a:ext cx="29950" cy="24425"/>
            </a:xfrm>
            <a:custGeom>
              <a:avLst/>
              <a:gdLst/>
              <a:ahLst/>
              <a:cxnLst/>
              <a:rect l="l" t="t" r="r" b="b"/>
              <a:pathLst>
                <a:path w="1198" h="977" extrusionOk="0">
                  <a:moveTo>
                    <a:pt x="0" y="1"/>
                  </a:moveTo>
                  <a:cubicBezTo>
                    <a:pt x="136" y="241"/>
                    <a:pt x="321" y="421"/>
                    <a:pt x="518" y="588"/>
                  </a:cubicBezTo>
                  <a:cubicBezTo>
                    <a:pt x="720" y="748"/>
                    <a:pt x="934" y="892"/>
                    <a:pt x="1197" y="977"/>
                  </a:cubicBezTo>
                  <a:cubicBezTo>
                    <a:pt x="1061" y="737"/>
                    <a:pt x="876" y="556"/>
                    <a:pt x="678" y="391"/>
                  </a:cubicBezTo>
                  <a:cubicBezTo>
                    <a:pt x="477" y="232"/>
                    <a:pt x="262" y="86"/>
                    <a:pt x="0" y="1"/>
                  </a:cubicBezTo>
                  <a:close/>
                </a:path>
              </a:pathLst>
            </a:custGeom>
            <a:solidFill>
              <a:srgbClr val="FF6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59" name="Google Shape;1859;p52"/>
            <p:cNvSpPr/>
            <p:nvPr/>
          </p:nvSpPr>
          <p:spPr>
            <a:xfrm>
              <a:off x="3118725" y="5321275"/>
              <a:ext cx="25200" cy="48050"/>
            </a:xfrm>
            <a:custGeom>
              <a:avLst/>
              <a:gdLst/>
              <a:ahLst/>
              <a:cxnLst/>
              <a:rect l="l" t="t" r="r" b="b"/>
              <a:pathLst>
                <a:path w="1008" h="1922" extrusionOk="0">
                  <a:moveTo>
                    <a:pt x="1007" y="1"/>
                  </a:moveTo>
                  <a:lnTo>
                    <a:pt x="1007" y="1"/>
                  </a:lnTo>
                  <a:cubicBezTo>
                    <a:pt x="750" y="274"/>
                    <a:pt x="563" y="584"/>
                    <a:pt x="391" y="902"/>
                  </a:cubicBezTo>
                  <a:cubicBezTo>
                    <a:pt x="227" y="1225"/>
                    <a:pt x="79" y="1555"/>
                    <a:pt x="0" y="1922"/>
                  </a:cubicBezTo>
                  <a:cubicBezTo>
                    <a:pt x="257" y="1648"/>
                    <a:pt x="445" y="1339"/>
                    <a:pt x="616" y="1020"/>
                  </a:cubicBezTo>
                  <a:cubicBezTo>
                    <a:pt x="780" y="699"/>
                    <a:pt x="929" y="368"/>
                    <a:pt x="1007" y="1"/>
                  </a:cubicBezTo>
                  <a:close/>
                </a:path>
              </a:pathLst>
            </a:custGeom>
            <a:solidFill>
              <a:srgbClr val="FF653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0" name="Google Shape;1860;p52"/>
            <p:cNvSpPr/>
            <p:nvPr/>
          </p:nvSpPr>
          <p:spPr>
            <a:xfrm>
              <a:off x="3646500" y="5933575"/>
              <a:ext cx="57775" cy="54625"/>
            </a:xfrm>
            <a:custGeom>
              <a:avLst/>
              <a:gdLst/>
              <a:ahLst/>
              <a:cxnLst/>
              <a:rect l="l" t="t" r="r" b="b"/>
              <a:pathLst>
                <a:path w="2311" h="2185" extrusionOk="0">
                  <a:moveTo>
                    <a:pt x="1" y="1"/>
                  </a:moveTo>
                  <a:lnTo>
                    <a:pt x="1" y="1"/>
                  </a:lnTo>
                  <a:cubicBezTo>
                    <a:pt x="317" y="437"/>
                    <a:pt x="688" y="817"/>
                    <a:pt x="1069" y="1184"/>
                  </a:cubicBezTo>
                  <a:cubicBezTo>
                    <a:pt x="1457" y="1545"/>
                    <a:pt x="1857" y="1893"/>
                    <a:pt x="2311" y="2184"/>
                  </a:cubicBezTo>
                  <a:cubicBezTo>
                    <a:pt x="1995" y="1748"/>
                    <a:pt x="1625" y="1368"/>
                    <a:pt x="1242" y="1001"/>
                  </a:cubicBezTo>
                  <a:cubicBezTo>
                    <a:pt x="854" y="640"/>
                    <a:pt x="454" y="292"/>
                    <a:pt x="1" y="1"/>
                  </a:cubicBezTo>
                  <a:close/>
                </a:path>
              </a:pathLst>
            </a:custGeom>
            <a:solidFill>
              <a:srgbClr val="FFBC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1" name="Google Shape;1861;p52"/>
            <p:cNvSpPr/>
            <p:nvPr/>
          </p:nvSpPr>
          <p:spPr>
            <a:xfrm>
              <a:off x="3455975" y="5860575"/>
              <a:ext cx="194475" cy="181925"/>
            </a:xfrm>
            <a:custGeom>
              <a:avLst/>
              <a:gdLst/>
              <a:ahLst/>
              <a:cxnLst/>
              <a:rect l="l" t="t" r="r" b="b"/>
              <a:pathLst>
                <a:path w="7779" h="7277" extrusionOk="0">
                  <a:moveTo>
                    <a:pt x="4698" y="0"/>
                  </a:moveTo>
                  <a:cubicBezTo>
                    <a:pt x="4160" y="0"/>
                    <a:pt x="1309" y="232"/>
                    <a:pt x="0" y="5042"/>
                  </a:cubicBezTo>
                  <a:lnTo>
                    <a:pt x="704" y="5306"/>
                  </a:lnTo>
                  <a:lnTo>
                    <a:pt x="5922" y="7276"/>
                  </a:lnTo>
                  <a:lnTo>
                    <a:pt x="7778" y="2900"/>
                  </a:lnTo>
                  <a:lnTo>
                    <a:pt x="7007" y="2152"/>
                  </a:lnTo>
                  <a:lnTo>
                    <a:pt x="4787" y="3"/>
                  </a:lnTo>
                  <a:cubicBezTo>
                    <a:pt x="4787" y="3"/>
                    <a:pt x="4756" y="0"/>
                    <a:pt x="469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2" name="Google Shape;1862;p52"/>
            <p:cNvSpPr/>
            <p:nvPr/>
          </p:nvSpPr>
          <p:spPr>
            <a:xfrm>
              <a:off x="3181975" y="5511225"/>
              <a:ext cx="86550" cy="108375"/>
            </a:xfrm>
            <a:custGeom>
              <a:avLst/>
              <a:gdLst/>
              <a:ahLst/>
              <a:cxnLst/>
              <a:rect l="l" t="t" r="r" b="b"/>
              <a:pathLst>
                <a:path w="3462" h="4335" extrusionOk="0">
                  <a:moveTo>
                    <a:pt x="3462" y="1"/>
                  </a:moveTo>
                  <a:cubicBezTo>
                    <a:pt x="3396" y="137"/>
                    <a:pt x="2318" y="2349"/>
                    <a:pt x="0" y="3142"/>
                  </a:cubicBezTo>
                  <a:cubicBezTo>
                    <a:pt x="0" y="3142"/>
                    <a:pt x="18" y="3742"/>
                    <a:pt x="247" y="4334"/>
                  </a:cubicBezTo>
                  <a:cubicBezTo>
                    <a:pt x="223" y="4145"/>
                    <a:pt x="219" y="4024"/>
                    <a:pt x="219" y="4024"/>
                  </a:cubicBezTo>
                  <a:cubicBezTo>
                    <a:pt x="1497" y="3588"/>
                    <a:pt x="2399" y="2719"/>
                    <a:pt x="2961" y="2006"/>
                  </a:cubicBezTo>
                  <a:lnTo>
                    <a:pt x="3462" y="1"/>
                  </a:ln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3" name="Google Shape;1863;p52"/>
            <p:cNvSpPr/>
            <p:nvPr/>
          </p:nvSpPr>
          <p:spPr>
            <a:xfrm>
              <a:off x="3072825" y="5589950"/>
              <a:ext cx="98200" cy="110200"/>
            </a:xfrm>
            <a:custGeom>
              <a:avLst/>
              <a:gdLst/>
              <a:ahLst/>
              <a:cxnLst/>
              <a:rect l="l" t="t" r="r" b="b"/>
              <a:pathLst>
                <a:path w="3928" h="4408" extrusionOk="0">
                  <a:moveTo>
                    <a:pt x="1264" y="1"/>
                  </a:moveTo>
                  <a:cubicBezTo>
                    <a:pt x="1138" y="1"/>
                    <a:pt x="1010" y="17"/>
                    <a:pt x="886" y="51"/>
                  </a:cubicBezTo>
                  <a:cubicBezTo>
                    <a:pt x="791" y="79"/>
                    <a:pt x="701" y="129"/>
                    <a:pt x="613" y="172"/>
                  </a:cubicBezTo>
                  <a:cubicBezTo>
                    <a:pt x="539" y="235"/>
                    <a:pt x="454" y="284"/>
                    <a:pt x="391" y="358"/>
                  </a:cubicBezTo>
                  <a:cubicBezTo>
                    <a:pt x="251" y="494"/>
                    <a:pt x="156" y="667"/>
                    <a:pt x="87" y="843"/>
                  </a:cubicBezTo>
                  <a:cubicBezTo>
                    <a:pt x="32" y="1024"/>
                    <a:pt x="1" y="1208"/>
                    <a:pt x="1" y="1392"/>
                  </a:cubicBezTo>
                  <a:cubicBezTo>
                    <a:pt x="9" y="1759"/>
                    <a:pt x="84" y="2117"/>
                    <a:pt x="230" y="2444"/>
                  </a:cubicBezTo>
                  <a:cubicBezTo>
                    <a:pt x="142" y="2099"/>
                    <a:pt x="97" y="1743"/>
                    <a:pt x="133" y="1399"/>
                  </a:cubicBezTo>
                  <a:cubicBezTo>
                    <a:pt x="149" y="1227"/>
                    <a:pt x="192" y="1062"/>
                    <a:pt x="253" y="906"/>
                  </a:cubicBezTo>
                  <a:cubicBezTo>
                    <a:pt x="328" y="758"/>
                    <a:pt x="412" y="616"/>
                    <a:pt x="538" y="510"/>
                  </a:cubicBezTo>
                  <a:cubicBezTo>
                    <a:pt x="724" y="329"/>
                    <a:pt x="960" y="250"/>
                    <a:pt x="1209" y="250"/>
                  </a:cubicBezTo>
                  <a:cubicBezTo>
                    <a:pt x="1281" y="250"/>
                    <a:pt x="1355" y="256"/>
                    <a:pt x="1428" y="269"/>
                  </a:cubicBezTo>
                  <a:cubicBezTo>
                    <a:pt x="1749" y="322"/>
                    <a:pt x="2065" y="468"/>
                    <a:pt x="2330" y="678"/>
                  </a:cubicBezTo>
                  <a:cubicBezTo>
                    <a:pt x="2596" y="884"/>
                    <a:pt x="2843" y="1127"/>
                    <a:pt x="3030" y="1415"/>
                  </a:cubicBezTo>
                  <a:cubicBezTo>
                    <a:pt x="3138" y="1550"/>
                    <a:pt x="3209" y="1708"/>
                    <a:pt x="3296" y="1857"/>
                  </a:cubicBezTo>
                  <a:cubicBezTo>
                    <a:pt x="3372" y="2010"/>
                    <a:pt x="3436" y="2172"/>
                    <a:pt x="3504" y="2331"/>
                  </a:cubicBezTo>
                  <a:cubicBezTo>
                    <a:pt x="3734" y="2987"/>
                    <a:pt x="3822" y="3694"/>
                    <a:pt x="3814" y="4408"/>
                  </a:cubicBezTo>
                  <a:cubicBezTo>
                    <a:pt x="3927" y="3705"/>
                    <a:pt x="3913" y="2966"/>
                    <a:pt x="3705" y="2265"/>
                  </a:cubicBezTo>
                  <a:cubicBezTo>
                    <a:pt x="3495" y="1570"/>
                    <a:pt x="3088" y="912"/>
                    <a:pt x="2492" y="460"/>
                  </a:cubicBezTo>
                  <a:cubicBezTo>
                    <a:pt x="2196" y="235"/>
                    <a:pt x="1845" y="69"/>
                    <a:pt x="1465" y="15"/>
                  </a:cubicBezTo>
                  <a:cubicBezTo>
                    <a:pt x="1399" y="5"/>
                    <a:pt x="1332" y="1"/>
                    <a:pt x="1264" y="1"/>
                  </a:cubicBezTo>
                  <a:close/>
                </a:path>
              </a:pathLst>
            </a:custGeom>
            <a:solidFill>
              <a:srgbClr val="9C12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4" name="Google Shape;1864;p52"/>
            <p:cNvSpPr/>
            <p:nvPr/>
          </p:nvSpPr>
          <p:spPr>
            <a:xfrm>
              <a:off x="3116425" y="5628525"/>
              <a:ext cx="38925" cy="76250"/>
            </a:xfrm>
            <a:custGeom>
              <a:avLst/>
              <a:gdLst/>
              <a:ahLst/>
              <a:cxnLst/>
              <a:rect l="l" t="t" r="r" b="b"/>
              <a:pathLst>
                <a:path w="1557" h="3050" extrusionOk="0">
                  <a:moveTo>
                    <a:pt x="978" y="1"/>
                  </a:moveTo>
                  <a:cubicBezTo>
                    <a:pt x="809" y="1"/>
                    <a:pt x="638" y="30"/>
                    <a:pt x="469" y="107"/>
                  </a:cubicBezTo>
                  <a:cubicBezTo>
                    <a:pt x="286" y="189"/>
                    <a:pt x="135" y="364"/>
                    <a:pt x="69" y="557"/>
                  </a:cubicBezTo>
                  <a:cubicBezTo>
                    <a:pt x="1" y="752"/>
                    <a:pt x="3" y="951"/>
                    <a:pt x="24" y="1137"/>
                  </a:cubicBezTo>
                  <a:cubicBezTo>
                    <a:pt x="79" y="1511"/>
                    <a:pt x="214" y="1852"/>
                    <a:pt x="383" y="2169"/>
                  </a:cubicBezTo>
                  <a:cubicBezTo>
                    <a:pt x="551" y="2487"/>
                    <a:pt x="756" y="2783"/>
                    <a:pt x="994" y="3049"/>
                  </a:cubicBezTo>
                  <a:cubicBezTo>
                    <a:pt x="845" y="2726"/>
                    <a:pt x="706" y="2402"/>
                    <a:pt x="576" y="2081"/>
                  </a:cubicBezTo>
                  <a:cubicBezTo>
                    <a:pt x="450" y="1758"/>
                    <a:pt x="337" y="1430"/>
                    <a:pt x="294" y="1103"/>
                  </a:cubicBezTo>
                  <a:cubicBezTo>
                    <a:pt x="244" y="778"/>
                    <a:pt x="303" y="454"/>
                    <a:pt x="571" y="294"/>
                  </a:cubicBezTo>
                  <a:cubicBezTo>
                    <a:pt x="702" y="214"/>
                    <a:pt x="862" y="158"/>
                    <a:pt x="1033" y="136"/>
                  </a:cubicBezTo>
                  <a:cubicBezTo>
                    <a:pt x="1116" y="115"/>
                    <a:pt x="1204" y="113"/>
                    <a:pt x="1290" y="101"/>
                  </a:cubicBezTo>
                  <a:cubicBezTo>
                    <a:pt x="1378" y="98"/>
                    <a:pt x="1466" y="96"/>
                    <a:pt x="1556" y="88"/>
                  </a:cubicBezTo>
                  <a:cubicBezTo>
                    <a:pt x="1372" y="40"/>
                    <a:pt x="1177" y="1"/>
                    <a:pt x="978" y="1"/>
                  </a:cubicBezTo>
                  <a:close/>
                </a:path>
              </a:pathLst>
            </a:custGeom>
            <a:solidFill>
              <a:srgbClr val="9C121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5" name="Google Shape;1865;p52"/>
            <p:cNvSpPr/>
            <p:nvPr/>
          </p:nvSpPr>
          <p:spPr>
            <a:xfrm>
              <a:off x="3071750" y="5257550"/>
              <a:ext cx="163150" cy="324550"/>
            </a:xfrm>
            <a:custGeom>
              <a:avLst/>
              <a:gdLst/>
              <a:ahLst/>
              <a:cxnLst/>
              <a:rect l="l" t="t" r="r" b="b"/>
              <a:pathLst>
                <a:path w="6526" h="12982" extrusionOk="0">
                  <a:moveTo>
                    <a:pt x="6526" y="1"/>
                  </a:moveTo>
                  <a:cubicBezTo>
                    <a:pt x="6352" y="60"/>
                    <a:pt x="1459" y="1800"/>
                    <a:pt x="295" y="8853"/>
                  </a:cubicBezTo>
                  <a:cubicBezTo>
                    <a:pt x="92" y="10065"/>
                    <a:pt x="0" y="11435"/>
                    <a:pt x="66" y="12982"/>
                  </a:cubicBezTo>
                  <a:cubicBezTo>
                    <a:pt x="195" y="12858"/>
                    <a:pt x="338" y="12765"/>
                    <a:pt x="500" y="12705"/>
                  </a:cubicBezTo>
                  <a:cubicBezTo>
                    <a:pt x="633" y="12657"/>
                    <a:pt x="761" y="12621"/>
                    <a:pt x="885" y="12599"/>
                  </a:cubicBezTo>
                  <a:cubicBezTo>
                    <a:pt x="900" y="12251"/>
                    <a:pt x="922" y="11911"/>
                    <a:pt x="950" y="11581"/>
                  </a:cubicBezTo>
                  <a:cubicBezTo>
                    <a:pt x="1661" y="2997"/>
                    <a:pt x="6367" y="97"/>
                    <a:pt x="6526" y="2"/>
                  </a:cubicBezTo>
                  <a:lnTo>
                    <a:pt x="6526" y="1"/>
                  </a:ln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6" name="Google Shape;1866;p52"/>
            <p:cNvSpPr/>
            <p:nvPr/>
          </p:nvSpPr>
          <p:spPr>
            <a:xfrm>
              <a:off x="3071325" y="5364575"/>
              <a:ext cx="33525" cy="209475"/>
            </a:xfrm>
            <a:custGeom>
              <a:avLst/>
              <a:gdLst/>
              <a:ahLst/>
              <a:cxnLst/>
              <a:rect l="l" t="t" r="r" b="b"/>
              <a:pathLst>
                <a:path w="1341" h="8379" extrusionOk="0">
                  <a:moveTo>
                    <a:pt x="1340" y="1"/>
                  </a:moveTo>
                  <a:lnTo>
                    <a:pt x="1340" y="1"/>
                  </a:lnTo>
                  <a:cubicBezTo>
                    <a:pt x="1151" y="307"/>
                    <a:pt x="1005" y="637"/>
                    <a:pt x="859" y="966"/>
                  </a:cubicBezTo>
                  <a:cubicBezTo>
                    <a:pt x="726" y="1299"/>
                    <a:pt x="605" y="1639"/>
                    <a:pt x="500" y="1984"/>
                  </a:cubicBezTo>
                  <a:cubicBezTo>
                    <a:pt x="289" y="2674"/>
                    <a:pt x="152" y="3387"/>
                    <a:pt x="82" y="4106"/>
                  </a:cubicBezTo>
                  <a:cubicBezTo>
                    <a:pt x="16" y="4825"/>
                    <a:pt x="1" y="5551"/>
                    <a:pt x="85" y="6269"/>
                  </a:cubicBezTo>
                  <a:cubicBezTo>
                    <a:pt x="114" y="6628"/>
                    <a:pt x="181" y="6983"/>
                    <a:pt x="245" y="7338"/>
                  </a:cubicBezTo>
                  <a:cubicBezTo>
                    <a:pt x="274" y="7514"/>
                    <a:pt x="328" y="7688"/>
                    <a:pt x="374" y="7861"/>
                  </a:cubicBezTo>
                  <a:cubicBezTo>
                    <a:pt x="421" y="8035"/>
                    <a:pt x="470" y="8207"/>
                    <a:pt x="521" y="8378"/>
                  </a:cubicBezTo>
                  <a:cubicBezTo>
                    <a:pt x="412" y="7669"/>
                    <a:pt x="298" y="6966"/>
                    <a:pt x="278" y="6255"/>
                  </a:cubicBezTo>
                  <a:cubicBezTo>
                    <a:pt x="241" y="5546"/>
                    <a:pt x="262" y="4835"/>
                    <a:pt x="333" y="4130"/>
                  </a:cubicBezTo>
                  <a:cubicBezTo>
                    <a:pt x="394" y="3425"/>
                    <a:pt x="522" y="2725"/>
                    <a:pt x="687" y="2035"/>
                  </a:cubicBezTo>
                  <a:cubicBezTo>
                    <a:pt x="853" y="1345"/>
                    <a:pt x="1066" y="663"/>
                    <a:pt x="1340"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7" name="Google Shape;1867;p52"/>
            <p:cNvSpPr/>
            <p:nvPr/>
          </p:nvSpPr>
          <p:spPr>
            <a:xfrm>
              <a:off x="3187775" y="5805575"/>
              <a:ext cx="136750" cy="246875"/>
            </a:xfrm>
            <a:custGeom>
              <a:avLst/>
              <a:gdLst/>
              <a:ahLst/>
              <a:cxnLst/>
              <a:rect l="l" t="t" r="r" b="b"/>
              <a:pathLst>
                <a:path w="5470" h="9875" extrusionOk="0">
                  <a:moveTo>
                    <a:pt x="705" y="0"/>
                  </a:moveTo>
                  <a:cubicBezTo>
                    <a:pt x="620" y="33"/>
                    <a:pt x="558" y="86"/>
                    <a:pt x="534" y="166"/>
                  </a:cubicBezTo>
                  <a:cubicBezTo>
                    <a:pt x="429" y="540"/>
                    <a:pt x="2704" y="2152"/>
                    <a:pt x="2744" y="2182"/>
                  </a:cubicBezTo>
                  <a:lnTo>
                    <a:pt x="2487" y="2285"/>
                  </a:lnTo>
                  <a:cubicBezTo>
                    <a:pt x="1" y="3178"/>
                    <a:pt x="751" y="8430"/>
                    <a:pt x="1550" y="9088"/>
                  </a:cubicBezTo>
                  <a:cubicBezTo>
                    <a:pt x="1791" y="9287"/>
                    <a:pt x="2543" y="9592"/>
                    <a:pt x="3500" y="9874"/>
                  </a:cubicBezTo>
                  <a:lnTo>
                    <a:pt x="4745" y="6864"/>
                  </a:lnTo>
                  <a:lnTo>
                    <a:pt x="5470" y="8408"/>
                  </a:lnTo>
                  <a:lnTo>
                    <a:pt x="3233" y="1825"/>
                  </a:lnTo>
                  <a:cubicBezTo>
                    <a:pt x="3233" y="1825"/>
                    <a:pt x="1575" y="693"/>
                    <a:pt x="705" y="0"/>
                  </a:cubicBezTo>
                  <a:close/>
                </a:path>
              </a:pathLst>
            </a:custGeom>
            <a:solidFill>
              <a:srgbClr val="361E10">
                <a:alpha val="41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8" name="Google Shape;1868;p52"/>
            <p:cNvSpPr/>
            <p:nvPr/>
          </p:nvSpPr>
          <p:spPr>
            <a:xfrm>
              <a:off x="3178775" y="5860000"/>
              <a:ext cx="127650" cy="193575"/>
            </a:xfrm>
            <a:custGeom>
              <a:avLst/>
              <a:gdLst/>
              <a:ahLst/>
              <a:cxnLst/>
              <a:rect l="l" t="t" r="r" b="b"/>
              <a:pathLst>
                <a:path w="5106" h="7743" extrusionOk="0">
                  <a:moveTo>
                    <a:pt x="2891" y="1"/>
                  </a:moveTo>
                  <a:cubicBezTo>
                    <a:pt x="134" y="1"/>
                    <a:pt x="1" y="3670"/>
                    <a:pt x="395" y="5491"/>
                  </a:cubicBezTo>
                  <a:cubicBezTo>
                    <a:pt x="486" y="5909"/>
                    <a:pt x="605" y="6231"/>
                    <a:pt x="725" y="6387"/>
                  </a:cubicBezTo>
                  <a:cubicBezTo>
                    <a:pt x="839" y="6531"/>
                    <a:pt x="988" y="6667"/>
                    <a:pt x="1159" y="6788"/>
                  </a:cubicBezTo>
                  <a:cubicBezTo>
                    <a:pt x="1992" y="7395"/>
                    <a:pt x="3341" y="7743"/>
                    <a:pt x="3341" y="7743"/>
                  </a:cubicBezTo>
                  <a:lnTo>
                    <a:pt x="3734" y="6883"/>
                  </a:lnTo>
                  <a:lnTo>
                    <a:pt x="5105" y="3898"/>
                  </a:lnTo>
                  <a:lnTo>
                    <a:pt x="5104" y="3898"/>
                  </a:lnTo>
                  <a:lnTo>
                    <a:pt x="4779" y="3263"/>
                  </a:lnTo>
                  <a:lnTo>
                    <a:pt x="3109" y="8"/>
                  </a:lnTo>
                  <a:cubicBezTo>
                    <a:pt x="3034" y="3"/>
                    <a:pt x="2962" y="1"/>
                    <a:pt x="289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69" name="Google Shape;1869;p52"/>
            <p:cNvSpPr/>
            <p:nvPr/>
          </p:nvSpPr>
          <p:spPr>
            <a:xfrm>
              <a:off x="3135550" y="5941550"/>
              <a:ext cx="170875" cy="112025"/>
            </a:xfrm>
            <a:custGeom>
              <a:avLst/>
              <a:gdLst/>
              <a:ahLst/>
              <a:cxnLst/>
              <a:rect l="l" t="t" r="r" b="b"/>
              <a:pathLst>
                <a:path w="6835" h="4481" extrusionOk="0">
                  <a:moveTo>
                    <a:pt x="6508" y="1"/>
                  </a:moveTo>
                  <a:lnTo>
                    <a:pt x="4596" y="2651"/>
                  </a:lnTo>
                  <a:lnTo>
                    <a:pt x="2124" y="2229"/>
                  </a:lnTo>
                  <a:lnTo>
                    <a:pt x="1" y="1865"/>
                  </a:lnTo>
                  <a:lnTo>
                    <a:pt x="1" y="1865"/>
                  </a:lnTo>
                  <a:cubicBezTo>
                    <a:pt x="1" y="1865"/>
                    <a:pt x="1079" y="2637"/>
                    <a:pt x="2291" y="3500"/>
                  </a:cubicBezTo>
                  <a:cubicBezTo>
                    <a:pt x="2490" y="3510"/>
                    <a:pt x="2689" y="3518"/>
                    <a:pt x="2888" y="3526"/>
                  </a:cubicBezTo>
                  <a:cubicBezTo>
                    <a:pt x="3721" y="4133"/>
                    <a:pt x="5070" y="4481"/>
                    <a:pt x="5070" y="4481"/>
                  </a:cubicBezTo>
                  <a:lnTo>
                    <a:pt x="5463" y="3621"/>
                  </a:lnTo>
                  <a:lnTo>
                    <a:pt x="6834" y="636"/>
                  </a:lnTo>
                  <a:lnTo>
                    <a:pt x="6833" y="636"/>
                  </a:lnTo>
                  <a:lnTo>
                    <a:pt x="6508" y="1"/>
                  </a:lnTo>
                  <a:close/>
                </a:path>
              </a:pathLst>
            </a:custGeom>
            <a:solidFill>
              <a:srgbClr val="361E10">
                <a:alpha val="41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0" name="Google Shape;1870;p52"/>
            <p:cNvSpPr/>
            <p:nvPr/>
          </p:nvSpPr>
          <p:spPr>
            <a:xfrm>
              <a:off x="3134225" y="5989225"/>
              <a:ext cx="65100" cy="42025"/>
            </a:xfrm>
            <a:custGeom>
              <a:avLst/>
              <a:gdLst/>
              <a:ahLst/>
              <a:cxnLst/>
              <a:rect l="l" t="t" r="r" b="b"/>
              <a:pathLst>
                <a:path w="2604" h="1681" extrusionOk="0">
                  <a:moveTo>
                    <a:pt x="0" y="0"/>
                  </a:moveTo>
                  <a:lnTo>
                    <a:pt x="0" y="0"/>
                  </a:lnTo>
                  <a:cubicBezTo>
                    <a:pt x="379" y="364"/>
                    <a:pt x="802" y="663"/>
                    <a:pt x="1233" y="946"/>
                  </a:cubicBezTo>
                  <a:cubicBezTo>
                    <a:pt x="1670" y="1222"/>
                    <a:pt x="2116" y="1483"/>
                    <a:pt x="2604" y="1680"/>
                  </a:cubicBezTo>
                  <a:cubicBezTo>
                    <a:pt x="2224" y="1317"/>
                    <a:pt x="1801" y="1017"/>
                    <a:pt x="1370" y="734"/>
                  </a:cubicBezTo>
                  <a:cubicBezTo>
                    <a:pt x="934" y="457"/>
                    <a:pt x="488" y="196"/>
                    <a:pt x="0" y="0"/>
                  </a:cubicBezTo>
                  <a:close/>
                </a:path>
              </a:pathLst>
            </a:custGeom>
            <a:solidFill>
              <a:srgbClr val="361E10">
                <a:alpha val="41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1" name="Google Shape;1871;p52"/>
            <p:cNvSpPr/>
            <p:nvPr/>
          </p:nvSpPr>
          <p:spPr>
            <a:xfrm>
              <a:off x="3242325" y="5877950"/>
              <a:ext cx="43075" cy="35700"/>
            </a:xfrm>
            <a:custGeom>
              <a:avLst/>
              <a:gdLst/>
              <a:ahLst/>
              <a:cxnLst/>
              <a:rect l="l" t="t" r="r" b="b"/>
              <a:pathLst>
                <a:path w="1723" h="1428" extrusionOk="0">
                  <a:moveTo>
                    <a:pt x="1" y="0"/>
                  </a:moveTo>
                  <a:cubicBezTo>
                    <a:pt x="224" y="315"/>
                    <a:pt x="498" y="569"/>
                    <a:pt x="781" y="811"/>
                  </a:cubicBezTo>
                  <a:cubicBezTo>
                    <a:pt x="1071" y="1046"/>
                    <a:pt x="1373" y="1266"/>
                    <a:pt x="1723" y="1428"/>
                  </a:cubicBezTo>
                  <a:cubicBezTo>
                    <a:pt x="1499" y="1113"/>
                    <a:pt x="1227" y="857"/>
                    <a:pt x="942" y="617"/>
                  </a:cubicBezTo>
                  <a:cubicBezTo>
                    <a:pt x="652" y="383"/>
                    <a:pt x="351" y="161"/>
                    <a:pt x="1" y="0"/>
                  </a:cubicBezTo>
                  <a:close/>
                </a:path>
              </a:pathLst>
            </a:custGeom>
            <a:solidFill>
              <a:srgbClr val="361E10">
                <a:alpha val="41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872" name="Google Shape;1872;p52"/>
            <p:cNvGrpSpPr/>
            <p:nvPr/>
          </p:nvGrpSpPr>
          <p:grpSpPr>
            <a:xfrm>
              <a:off x="2493250" y="5176675"/>
              <a:ext cx="1635550" cy="1167575"/>
              <a:chOff x="2493250" y="5176675"/>
              <a:chExt cx="1635550" cy="1167575"/>
            </a:xfrm>
          </p:grpSpPr>
          <p:sp>
            <p:nvSpPr>
              <p:cNvPr id="1873" name="Google Shape;1873;p52"/>
              <p:cNvSpPr/>
              <p:nvPr/>
            </p:nvSpPr>
            <p:spPr>
              <a:xfrm>
                <a:off x="3210950" y="5962725"/>
                <a:ext cx="917850" cy="381525"/>
              </a:xfrm>
              <a:custGeom>
                <a:avLst/>
                <a:gdLst/>
                <a:ahLst/>
                <a:cxnLst/>
                <a:rect l="l" t="t" r="r" b="b"/>
                <a:pathLst>
                  <a:path w="36714" h="15261" extrusionOk="0">
                    <a:moveTo>
                      <a:pt x="23517" y="1"/>
                    </a:moveTo>
                    <a:cubicBezTo>
                      <a:pt x="23517" y="1"/>
                      <a:pt x="19139" y="1439"/>
                      <a:pt x="16762" y="3566"/>
                    </a:cubicBezTo>
                    <a:cubicBezTo>
                      <a:pt x="16762" y="3566"/>
                      <a:pt x="16018" y="3380"/>
                      <a:pt x="14666" y="3380"/>
                    </a:cubicBezTo>
                    <a:cubicBezTo>
                      <a:pt x="12099" y="3380"/>
                      <a:pt x="7337" y="4051"/>
                      <a:pt x="1315" y="7944"/>
                    </a:cubicBezTo>
                    <a:lnTo>
                      <a:pt x="1" y="8694"/>
                    </a:lnTo>
                    <a:lnTo>
                      <a:pt x="12385" y="15261"/>
                    </a:lnTo>
                    <a:lnTo>
                      <a:pt x="23204" y="10070"/>
                    </a:lnTo>
                    <a:lnTo>
                      <a:pt x="36713" y="6005"/>
                    </a:lnTo>
                    <a:lnTo>
                      <a:pt x="23517"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4" name="Google Shape;1874;p52"/>
              <p:cNvSpPr/>
              <p:nvPr/>
            </p:nvSpPr>
            <p:spPr>
              <a:xfrm>
                <a:off x="3228150" y="5956475"/>
                <a:ext cx="877175" cy="361200"/>
              </a:xfrm>
              <a:custGeom>
                <a:avLst/>
                <a:gdLst/>
                <a:ahLst/>
                <a:cxnLst/>
                <a:rect l="l" t="t" r="r" b="b"/>
                <a:pathLst>
                  <a:path w="35087" h="14448" extrusionOk="0">
                    <a:moveTo>
                      <a:pt x="23079" y="1"/>
                    </a:moveTo>
                    <a:cubicBezTo>
                      <a:pt x="23079" y="1"/>
                      <a:pt x="18638" y="627"/>
                      <a:pt x="15762" y="3378"/>
                    </a:cubicBezTo>
                    <a:cubicBezTo>
                      <a:pt x="15762" y="3378"/>
                      <a:pt x="15022" y="3094"/>
                      <a:pt x="13562" y="3094"/>
                    </a:cubicBezTo>
                    <a:cubicBezTo>
                      <a:pt x="11084" y="3094"/>
                      <a:pt x="6533" y="3911"/>
                      <a:pt x="1" y="8318"/>
                    </a:cubicBezTo>
                    <a:lnTo>
                      <a:pt x="1" y="8319"/>
                    </a:lnTo>
                    <a:lnTo>
                      <a:pt x="11697" y="14448"/>
                    </a:lnTo>
                    <a:lnTo>
                      <a:pt x="22641" y="9320"/>
                    </a:lnTo>
                    <a:lnTo>
                      <a:pt x="35087" y="5629"/>
                    </a:lnTo>
                    <a:lnTo>
                      <a:pt x="23079"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5" name="Google Shape;1875;p52"/>
              <p:cNvSpPr/>
              <p:nvPr/>
            </p:nvSpPr>
            <p:spPr>
              <a:xfrm>
                <a:off x="3622175" y="5950225"/>
                <a:ext cx="465950" cy="239250"/>
              </a:xfrm>
              <a:custGeom>
                <a:avLst/>
                <a:gdLst/>
                <a:ahLst/>
                <a:cxnLst/>
                <a:rect l="l" t="t" r="r" b="b"/>
                <a:pathLst>
                  <a:path w="18638" h="9570" extrusionOk="0">
                    <a:moveTo>
                      <a:pt x="7256" y="1"/>
                    </a:moveTo>
                    <a:cubicBezTo>
                      <a:pt x="2628" y="439"/>
                      <a:pt x="1" y="3628"/>
                      <a:pt x="1" y="3628"/>
                    </a:cubicBezTo>
                    <a:lnTo>
                      <a:pt x="6880" y="9570"/>
                    </a:lnTo>
                    <a:cubicBezTo>
                      <a:pt x="12571" y="5629"/>
                      <a:pt x="18638" y="5442"/>
                      <a:pt x="18638" y="5442"/>
                    </a:cubicBezTo>
                    <a:lnTo>
                      <a:pt x="7256"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6" name="Google Shape;1876;p52"/>
              <p:cNvSpPr/>
              <p:nvPr/>
            </p:nvSpPr>
            <p:spPr>
              <a:xfrm>
                <a:off x="3454725" y="5743475"/>
                <a:ext cx="341450" cy="319225"/>
              </a:xfrm>
              <a:custGeom>
                <a:avLst/>
                <a:gdLst/>
                <a:ahLst/>
                <a:cxnLst/>
                <a:rect l="l" t="t" r="r" b="b"/>
                <a:pathLst>
                  <a:path w="13658" h="12769" extrusionOk="0">
                    <a:moveTo>
                      <a:pt x="11581" y="0"/>
                    </a:moveTo>
                    <a:cubicBezTo>
                      <a:pt x="11147" y="0"/>
                      <a:pt x="9521" y="1512"/>
                      <a:pt x="9521" y="1512"/>
                    </a:cubicBezTo>
                    <a:cubicBezTo>
                      <a:pt x="9521" y="1512"/>
                      <a:pt x="9424" y="539"/>
                      <a:pt x="9039" y="539"/>
                    </a:cubicBezTo>
                    <a:cubicBezTo>
                      <a:pt x="9037" y="539"/>
                      <a:pt x="9035" y="539"/>
                      <a:pt x="9032" y="539"/>
                    </a:cubicBezTo>
                    <a:cubicBezTo>
                      <a:pt x="8642" y="551"/>
                      <a:pt x="7793" y="3263"/>
                      <a:pt x="7793" y="3263"/>
                    </a:cubicBezTo>
                    <a:lnTo>
                      <a:pt x="6778" y="4064"/>
                    </a:lnTo>
                    <a:lnTo>
                      <a:pt x="6840" y="4126"/>
                    </a:lnTo>
                    <a:lnTo>
                      <a:pt x="4709" y="4769"/>
                    </a:lnTo>
                    <a:cubicBezTo>
                      <a:pt x="4029" y="5013"/>
                      <a:pt x="3353" y="5453"/>
                      <a:pt x="2746" y="5976"/>
                    </a:cubicBezTo>
                    <a:cubicBezTo>
                      <a:pt x="1131" y="7369"/>
                      <a:pt x="0" y="9358"/>
                      <a:pt x="579" y="9836"/>
                    </a:cubicBezTo>
                    <a:cubicBezTo>
                      <a:pt x="907" y="10106"/>
                      <a:pt x="2865" y="10859"/>
                      <a:pt x="5135" y="11534"/>
                    </a:cubicBezTo>
                    <a:cubicBezTo>
                      <a:pt x="5606" y="11678"/>
                      <a:pt x="6092" y="11814"/>
                      <a:pt x="6581" y="11942"/>
                    </a:cubicBezTo>
                    <a:cubicBezTo>
                      <a:pt x="8356" y="12411"/>
                      <a:pt x="10154" y="12769"/>
                      <a:pt x="11401" y="12769"/>
                    </a:cubicBezTo>
                    <a:cubicBezTo>
                      <a:pt x="12191" y="12769"/>
                      <a:pt x="12761" y="12625"/>
                      <a:pt x="12963" y="12275"/>
                    </a:cubicBezTo>
                    <a:cubicBezTo>
                      <a:pt x="13658" y="11075"/>
                      <a:pt x="11499" y="7546"/>
                      <a:pt x="10013" y="5364"/>
                    </a:cubicBezTo>
                    <a:cubicBezTo>
                      <a:pt x="10736" y="5023"/>
                      <a:pt x="12432" y="4208"/>
                      <a:pt x="12754" y="3855"/>
                    </a:cubicBezTo>
                    <a:cubicBezTo>
                      <a:pt x="12973" y="3616"/>
                      <a:pt x="12643" y="3560"/>
                      <a:pt x="12283" y="3560"/>
                    </a:cubicBezTo>
                    <a:cubicBezTo>
                      <a:pt x="11959" y="3560"/>
                      <a:pt x="11610" y="3605"/>
                      <a:pt x="11610" y="3605"/>
                    </a:cubicBezTo>
                    <a:cubicBezTo>
                      <a:pt x="11610" y="3605"/>
                      <a:pt x="13168" y="2640"/>
                      <a:pt x="13235" y="2348"/>
                    </a:cubicBezTo>
                    <a:cubicBezTo>
                      <a:pt x="13257" y="2253"/>
                      <a:pt x="13129" y="2211"/>
                      <a:pt x="12928" y="2211"/>
                    </a:cubicBezTo>
                    <a:cubicBezTo>
                      <a:pt x="12510" y="2211"/>
                      <a:pt x="11775" y="2389"/>
                      <a:pt x="11386" y="2636"/>
                    </a:cubicBezTo>
                    <a:cubicBezTo>
                      <a:pt x="11467" y="2557"/>
                      <a:pt x="12814" y="1267"/>
                      <a:pt x="12666" y="973"/>
                    </a:cubicBezTo>
                    <a:cubicBezTo>
                      <a:pt x="12645" y="930"/>
                      <a:pt x="12595" y="912"/>
                      <a:pt x="12525" y="912"/>
                    </a:cubicBezTo>
                    <a:cubicBezTo>
                      <a:pt x="12212" y="912"/>
                      <a:pt x="11495" y="1274"/>
                      <a:pt x="11107" y="1484"/>
                    </a:cubicBezTo>
                    <a:cubicBezTo>
                      <a:pt x="10965" y="1560"/>
                      <a:pt x="10866" y="1615"/>
                      <a:pt x="10846" y="1625"/>
                    </a:cubicBezTo>
                    <a:cubicBezTo>
                      <a:pt x="10874" y="1590"/>
                      <a:pt x="11141" y="1255"/>
                      <a:pt x="11368" y="897"/>
                    </a:cubicBezTo>
                    <a:cubicBezTo>
                      <a:pt x="11595" y="539"/>
                      <a:pt x="11784" y="159"/>
                      <a:pt x="11658" y="28"/>
                    </a:cubicBezTo>
                    <a:lnTo>
                      <a:pt x="11656" y="25"/>
                    </a:lnTo>
                    <a:cubicBezTo>
                      <a:pt x="11638" y="8"/>
                      <a:pt x="11613" y="0"/>
                      <a:pt x="11581" y="0"/>
                    </a:cubicBezTo>
                    <a:close/>
                  </a:path>
                </a:pathLst>
              </a:custGeom>
              <a:solidFill>
                <a:srgbClr val="FFBE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7" name="Google Shape;1877;p52"/>
              <p:cNvSpPr/>
              <p:nvPr/>
            </p:nvSpPr>
            <p:spPr>
              <a:xfrm>
                <a:off x="3523350" y="5743475"/>
                <a:ext cx="222775" cy="298575"/>
              </a:xfrm>
              <a:custGeom>
                <a:avLst/>
                <a:gdLst/>
                <a:ahLst/>
                <a:cxnLst/>
                <a:rect l="l" t="t" r="r" b="b"/>
                <a:pathLst>
                  <a:path w="8911" h="11943" extrusionOk="0">
                    <a:moveTo>
                      <a:pt x="8836" y="0"/>
                    </a:moveTo>
                    <a:cubicBezTo>
                      <a:pt x="8402" y="0"/>
                      <a:pt x="6776" y="1512"/>
                      <a:pt x="6776" y="1512"/>
                    </a:cubicBezTo>
                    <a:cubicBezTo>
                      <a:pt x="6776" y="1512"/>
                      <a:pt x="6680" y="539"/>
                      <a:pt x="6294" y="539"/>
                    </a:cubicBezTo>
                    <a:cubicBezTo>
                      <a:pt x="6292" y="539"/>
                      <a:pt x="6290" y="539"/>
                      <a:pt x="6287" y="539"/>
                    </a:cubicBezTo>
                    <a:cubicBezTo>
                      <a:pt x="5897" y="551"/>
                      <a:pt x="5048" y="3263"/>
                      <a:pt x="5048" y="3263"/>
                    </a:cubicBezTo>
                    <a:lnTo>
                      <a:pt x="4033" y="4064"/>
                    </a:lnTo>
                    <a:lnTo>
                      <a:pt x="4095" y="4126"/>
                    </a:lnTo>
                    <a:lnTo>
                      <a:pt x="1964" y="4769"/>
                    </a:lnTo>
                    <a:cubicBezTo>
                      <a:pt x="1284" y="5013"/>
                      <a:pt x="609" y="5453"/>
                      <a:pt x="1" y="5976"/>
                    </a:cubicBezTo>
                    <a:lnTo>
                      <a:pt x="1556" y="8559"/>
                    </a:lnTo>
                    <a:lnTo>
                      <a:pt x="2390" y="11534"/>
                    </a:lnTo>
                    <a:cubicBezTo>
                      <a:pt x="2861" y="11678"/>
                      <a:pt x="3347" y="11815"/>
                      <a:pt x="3836" y="11942"/>
                    </a:cubicBezTo>
                    <a:lnTo>
                      <a:pt x="5179" y="8529"/>
                    </a:lnTo>
                    <a:lnTo>
                      <a:pt x="7510" y="10040"/>
                    </a:lnTo>
                    <a:lnTo>
                      <a:pt x="7510" y="10040"/>
                    </a:lnTo>
                    <a:lnTo>
                      <a:pt x="3667" y="5190"/>
                    </a:lnTo>
                    <a:cubicBezTo>
                      <a:pt x="3667" y="5190"/>
                      <a:pt x="6796" y="4611"/>
                      <a:pt x="8362" y="1484"/>
                    </a:cubicBezTo>
                    <a:cubicBezTo>
                      <a:pt x="8454" y="1297"/>
                      <a:pt x="8543" y="1102"/>
                      <a:pt x="8623" y="897"/>
                    </a:cubicBezTo>
                    <a:cubicBezTo>
                      <a:pt x="8732" y="625"/>
                      <a:pt x="8827" y="335"/>
                      <a:pt x="8911" y="25"/>
                    </a:cubicBezTo>
                    <a:cubicBezTo>
                      <a:pt x="8893" y="8"/>
                      <a:pt x="8868" y="0"/>
                      <a:pt x="8836" y="0"/>
                    </a:cubicBezTo>
                    <a:close/>
                  </a:path>
                </a:pathLst>
              </a:custGeom>
              <a:solidFill>
                <a:srgbClr val="361E10">
                  <a:alpha val="41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8" name="Google Shape;1878;p52"/>
              <p:cNvSpPr/>
              <p:nvPr/>
            </p:nvSpPr>
            <p:spPr>
              <a:xfrm>
                <a:off x="2942750" y="5739600"/>
                <a:ext cx="607775" cy="294325"/>
              </a:xfrm>
              <a:custGeom>
                <a:avLst/>
                <a:gdLst/>
                <a:ahLst/>
                <a:cxnLst/>
                <a:rect l="l" t="t" r="r" b="b"/>
                <a:pathLst>
                  <a:path w="24311" h="11773" extrusionOk="0">
                    <a:moveTo>
                      <a:pt x="2903" y="1"/>
                    </a:moveTo>
                    <a:cubicBezTo>
                      <a:pt x="2876" y="1"/>
                      <a:pt x="2849" y="2"/>
                      <a:pt x="2823" y="4"/>
                    </a:cubicBezTo>
                    <a:cubicBezTo>
                      <a:pt x="2417" y="16"/>
                      <a:pt x="2057" y="187"/>
                      <a:pt x="1922" y="457"/>
                    </a:cubicBezTo>
                    <a:cubicBezTo>
                      <a:pt x="0" y="4247"/>
                      <a:pt x="752" y="8459"/>
                      <a:pt x="1222" y="10263"/>
                    </a:cubicBezTo>
                    <a:cubicBezTo>
                      <a:pt x="1253" y="10379"/>
                      <a:pt x="1280" y="10484"/>
                      <a:pt x="1307" y="10581"/>
                    </a:cubicBezTo>
                    <a:cubicBezTo>
                      <a:pt x="1404" y="10921"/>
                      <a:pt x="1832" y="11178"/>
                      <a:pt x="2336" y="11203"/>
                    </a:cubicBezTo>
                    <a:cubicBezTo>
                      <a:pt x="2336" y="11203"/>
                      <a:pt x="6095" y="11415"/>
                      <a:pt x="10003" y="11578"/>
                    </a:cubicBezTo>
                    <a:cubicBezTo>
                      <a:pt x="10202" y="11588"/>
                      <a:pt x="10401" y="11596"/>
                      <a:pt x="10600" y="11604"/>
                    </a:cubicBezTo>
                    <a:cubicBezTo>
                      <a:pt x="10683" y="11606"/>
                      <a:pt x="10766" y="11612"/>
                      <a:pt x="10850" y="11614"/>
                    </a:cubicBezTo>
                    <a:cubicBezTo>
                      <a:pt x="11638" y="11646"/>
                      <a:pt x="12424" y="11674"/>
                      <a:pt x="13175" y="11699"/>
                    </a:cubicBezTo>
                    <a:cubicBezTo>
                      <a:pt x="13802" y="11719"/>
                      <a:pt x="14407" y="11737"/>
                      <a:pt x="14969" y="11750"/>
                    </a:cubicBezTo>
                    <a:cubicBezTo>
                      <a:pt x="15628" y="11765"/>
                      <a:pt x="16230" y="11773"/>
                      <a:pt x="16746" y="11773"/>
                    </a:cubicBezTo>
                    <a:cubicBezTo>
                      <a:pt x="17365" y="11773"/>
                      <a:pt x="17862" y="11761"/>
                      <a:pt x="18189" y="11735"/>
                    </a:cubicBezTo>
                    <a:cubicBezTo>
                      <a:pt x="19237" y="11649"/>
                      <a:pt x="19892" y="11251"/>
                      <a:pt x="20306" y="10808"/>
                    </a:cubicBezTo>
                    <a:cubicBezTo>
                      <a:pt x="21291" y="10056"/>
                      <a:pt x="24104" y="7651"/>
                      <a:pt x="24311" y="4456"/>
                    </a:cubicBezTo>
                    <a:lnTo>
                      <a:pt x="24311" y="4456"/>
                    </a:lnTo>
                    <a:lnTo>
                      <a:pt x="21291" y="4542"/>
                    </a:lnTo>
                    <a:cubicBezTo>
                      <a:pt x="21301" y="4176"/>
                      <a:pt x="21305" y="3937"/>
                      <a:pt x="21305" y="3937"/>
                    </a:cubicBezTo>
                    <a:cubicBezTo>
                      <a:pt x="21305" y="3937"/>
                      <a:pt x="21341" y="1818"/>
                      <a:pt x="18790" y="1305"/>
                    </a:cubicBezTo>
                    <a:cubicBezTo>
                      <a:pt x="16871" y="921"/>
                      <a:pt x="9486" y="437"/>
                      <a:pt x="5521" y="179"/>
                    </a:cubicBezTo>
                    <a:cubicBezTo>
                      <a:pt x="4220" y="94"/>
                      <a:pt x="3288" y="34"/>
                      <a:pt x="3036" y="8"/>
                    </a:cubicBezTo>
                    <a:cubicBezTo>
                      <a:pt x="2992" y="3"/>
                      <a:pt x="2948" y="1"/>
                      <a:pt x="2903"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79" name="Google Shape;1879;p52"/>
              <p:cNvSpPr/>
              <p:nvPr/>
            </p:nvSpPr>
            <p:spPr>
              <a:xfrm>
                <a:off x="2973275" y="5739600"/>
                <a:ext cx="240725" cy="290350"/>
              </a:xfrm>
              <a:custGeom>
                <a:avLst/>
                <a:gdLst/>
                <a:ahLst/>
                <a:cxnLst/>
                <a:rect l="l" t="t" r="r" b="b"/>
                <a:pathLst>
                  <a:path w="9629" h="11614" extrusionOk="0">
                    <a:moveTo>
                      <a:pt x="1674" y="1"/>
                    </a:moveTo>
                    <a:cubicBezTo>
                      <a:pt x="1649" y="1"/>
                      <a:pt x="1625" y="2"/>
                      <a:pt x="1600" y="4"/>
                    </a:cubicBezTo>
                    <a:lnTo>
                      <a:pt x="1" y="10263"/>
                    </a:lnTo>
                    <a:cubicBezTo>
                      <a:pt x="32" y="10379"/>
                      <a:pt x="59" y="10486"/>
                      <a:pt x="86" y="10581"/>
                    </a:cubicBezTo>
                    <a:cubicBezTo>
                      <a:pt x="182" y="10921"/>
                      <a:pt x="611" y="11178"/>
                      <a:pt x="1115" y="11204"/>
                    </a:cubicBezTo>
                    <a:cubicBezTo>
                      <a:pt x="1115" y="11204"/>
                      <a:pt x="5436" y="11445"/>
                      <a:pt x="9629" y="11614"/>
                    </a:cubicBezTo>
                    <a:lnTo>
                      <a:pt x="3372" y="10132"/>
                    </a:lnTo>
                    <a:lnTo>
                      <a:pt x="4300" y="180"/>
                    </a:lnTo>
                    <a:cubicBezTo>
                      <a:pt x="2999" y="95"/>
                      <a:pt x="2067" y="34"/>
                      <a:pt x="1815" y="9"/>
                    </a:cubicBezTo>
                    <a:cubicBezTo>
                      <a:pt x="1769" y="4"/>
                      <a:pt x="1721" y="1"/>
                      <a:pt x="1674" y="1"/>
                    </a:cubicBezTo>
                    <a:close/>
                  </a:path>
                </a:pathLst>
              </a:custGeom>
              <a:solidFill>
                <a:srgbClr val="361E10">
                  <a:alpha val="41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0" name="Google Shape;1880;p52"/>
              <p:cNvSpPr/>
              <p:nvPr/>
            </p:nvSpPr>
            <p:spPr>
              <a:xfrm>
                <a:off x="2545675" y="5868300"/>
                <a:ext cx="221375" cy="198725"/>
              </a:xfrm>
              <a:custGeom>
                <a:avLst/>
                <a:gdLst/>
                <a:ahLst/>
                <a:cxnLst/>
                <a:rect l="l" t="t" r="r" b="b"/>
                <a:pathLst>
                  <a:path w="8855" h="7949" extrusionOk="0">
                    <a:moveTo>
                      <a:pt x="8854" y="0"/>
                    </a:moveTo>
                    <a:lnTo>
                      <a:pt x="3371" y="235"/>
                    </a:lnTo>
                    <a:cubicBezTo>
                      <a:pt x="3076" y="169"/>
                      <a:pt x="2465" y="53"/>
                      <a:pt x="1784" y="53"/>
                    </a:cubicBezTo>
                    <a:cubicBezTo>
                      <a:pt x="1485" y="53"/>
                      <a:pt x="1172" y="76"/>
                      <a:pt x="867" y="134"/>
                    </a:cubicBezTo>
                    <a:cubicBezTo>
                      <a:pt x="867" y="134"/>
                      <a:pt x="822" y="477"/>
                      <a:pt x="753" y="1021"/>
                    </a:cubicBezTo>
                    <a:cubicBezTo>
                      <a:pt x="519" y="2871"/>
                      <a:pt x="1" y="7041"/>
                      <a:pt x="11" y="7819"/>
                    </a:cubicBezTo>
                    <a:cubicBezTo>
                      <a:pt x="12" y="7908"/>
                      <a:pt x="43" y="7948"/>
                      <a:pt x="98" y="7948"/>
                    </a:cubicBezTo>
                    <a:cubicBezTo>
                      <a:pt x="501" y="7948"/>
                      <a:pt x="2197" y="5835"/>
                      <a:pt x="3172" y="4571"/>
                    </a:cubicBezTo>
                    <a:lnTo>
                      <a:pt x="6778" y="4891"/>
                    </a:lnTo>
                    <a:lnTo>
                      <a:pt x="8796" y="5070"/>
                    </a:lnTo>
                    <a:cubicBezTo>
                      <a:pt x="8647" y="3384"/>
                      <a:pt x="8685" y="1686"/>
                      <a:pt x="8854" y="0"/>
                    </a:cubicBezTo>
                    <a:close/>
                  </a:path>
                </a:pathLst>
              </a:custGeom>
              <a:solidFill>
                <a:srgbClr val="FFBE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1" name="Google Shape;1881;p52"/>
              <p:cNvSpPr/>
              <p:nvPr/>
            </p:nvSpPr>
            <p:spPr>
              <a:xfrm>
                <a:off x="2564500" y="5868300"/>
                <a:ext cx="202550" cy="126750"/>
              </a:xfrm>
              <a:custGeom>
                <a:avLst/>
                <a:gdLst/>
                <a:ahLst/>
                <a:cxnLst/>
                <a:rect l="l" t="t" r="r" b="b"/>
                <a:pathLst>
                  <a:path w="8102" h="5070" extrusionOk="0">
                    <a:moveTo>
                      <a:pt x="8101" y="0"/>
                    </a:moveTo>
                    <a:lnTo>
                      <a:pt x="2618" y="235"/>
                    </a:lnTo>
                    <a:cubicBezTo>
                      <a:pt x="2323" y="169"/>
                      <a:pt x="1712" y="53"/>
                      <a:pt x="1031" y="53"/>
                    </a:cubicBezTo>
                    <a:cubicBezTo>
                      <a:pt x="732" y="53"/>
                      <a:pt x="419" y="76"/>
                      <a:pt x="114" y="134"/>
                    </a:cubicBezTo>
                    <a:cubicBezTo>
                      <a:pt x="114" y="134"/>
                      <a:pt x="68" y="477"/>
                      <a:pt x="0" y="1021"/>
                    </a:cubicBezTo>
                    <a:lnTo>
                      <a:pt x="6088" y="701"/>
                    </a:lnTo>
                    <a:lnTo>
                      <a:pt x="6025" y="4891"/>
                    </a:lnTo>
                    <a:lnTo>
                      <a:pt x="8043" y="5070"/>
                    </a:lnTo>
                    <a:cubicBezTo>
                      <a:pt x="7894" y="3384"/>
                      <a:pt x="7932" y="1686"/>
                      <a:pt x="8101" y="0"/>
                    </a:cubicBezTo>
                    <a:close/>
                  </a:path>
                </a:pathLst>
              </a:custGeom>
              <a:solidFill>
                <a:srgbClr val="FFBC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2" name="Google Shape;1882;p52"/>
              <p:cNvSpPr/>
              <p:nvPr/>
            </p:nvSpPr>
            <p:spPr>
              <a:xfrm>
                <a:off x="2493250" y="5850450"/>
                <a:ext cx="157250" cy="274725"/>
              </a:xfrm>
              <a:custGeom>
                <a:avLst/>
                <a:gdLst/>
                <a:ahLst/>
                <a:cxnLst/>
                <a:rect l="l" t="t" r="r" b="b"/>
                <a:pathLst>
                  <a:path w="6290" h="10989" extrusionOk="0">
                    <a:moveTo>
                      <a:pt x="2778" y="1"/>
                    </a:moveTo>
                    <a:cubicBezTo>
                      <a:pt x="2741" y="1"/>
                      <a:pt x="2704" y="1"/>
                      <a:pt x="2667" y="2"/>
                    </a:cubicBezTo>
                    <a:cubicBezTo>
                      <a:pt x="2667" y="2"/>
                      <a:pt x="115" y="5451"/>
                      <a:pt x="8" y="10403"/>
                    </a:cubicBezTo>
                    <a:cubicBezTo>
                      <a:pt x="0" y="10752"/>
                      <a:pt x="260" y="10989"/>
                      <a:pt x="542" y="10989"/>
                    </a:cubicBezTo>
                    <a:cubicBezTo>
                      <a:pt x="627" y="10989"/>
                      <a:pt x="713" y="10968"/>
                      <a:pt x="795" y="10922"/>
                    </a:cubicBezTo>
                    <a:cubicBezTo>
                      <a:pt x="827" y="10906"/>
                      <a:pt x="859" y="10884"/>
                      <a:pt x="891" y="10858"/>
                    </a:cubicBezTo>
                    <a:cubicBezTo>
                      <a:pt x="2039" y="9893"/>
                      <a:pt x="3521" y="7872"/>
                      <a:pt x="4788" y="6434"/>
                    </a:cubicBezTo>
                    <a:cubicBezTo>
                      <a:pt x="6290" y="4723"/>
                      <a:pt x="5353" y="3531"/>
                      <a:pt x="5353" y="3531"/>
                    </a:cubicBezTo>
                    <a:cubicBezTo>
                      <a:pt x="5353" y="3531"/>
                      <a:pt x="4275" y="2863"/>
                      <a:pt x="4541" y="2139"/>
                    </a:cubicBezTo>
                    <a:cubicBezTo>
                      <a:pt x="4715" y="1664"/>
                      <a:pt x="5130" y="1425"/>
                      <a:pt x="5403" y="1150"/>
                    </a:cubicBezTo>
                    <a:cubicBezTo>
                      <a:pt x="5546" y="1009"/>
                      <a:pt x="5650" y="856"/>
                      <a:pt x="5657" y="654"/>
                    </a:cubicBezTo>
                    <a:cubicBezTo>
                      <a:pt x="5657" y="654"/>
                      <a:pt x="4387" y="1"/>
                      <a:pt x="277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3" name="Google Shape;1883;p52"/>
              <p:cNvSpPr/>
              <p:nvPr/>
            </p:nvSpPr>
            <p:spPr>
              <a:xfrm>
                <a:off x="2493250" y="5850450"/>
                <a:ext cx="141450" cy="274725"/>
              </a:xfrm>
              <a:custGeom>
                <a:avLst/>
                <a:gdLst/>
                <a:ahLst/>
                <a:cxnLst/>
                <a:rect l="l" t="t" r="r" b="b"/>
                <a:pathLst>
                  <a:path w="5658" h="10989" extrusionOk="0">
                    <a:moveTo>
                      <a:pt x="2778" y="1"/>
                    </a:moveTo>
                    <a:cubicBezTo>
                      <a:pt x="2741" y="1"/>
                      <a:pt x="2704" y="1"/>
                      <a:pt x="2667" y="2"/>
                    </a:cubicBezTo>
                    <a:cubicBezTo>
                      <a:pt x="2667" y="2"/>
                      <a:pt x="115" y="5451"/>
                      <a:pt x="9" y="10403"/>
                    </a:cubicBezTo>
                    <a:cubicBezTo>
                      <a:pt x="1" y="10752"/>
                      <a:pt x="260" y="10989"/>
                      <a:pt x="542" y="10989"/>
                    </a:cubicBezTo>
                    <a:cubicBezTo>
                      <a:pt x="627" y="10989"/>
                      <a:pt x="713" y="10968"/>
                      <a:pt x="795" y="10922"/>
                    </a:cubicBezTo>
                    <a:cubicBezTo>
                      <a:pt x="1034" y="8641"/>
                      <a:pt x="2445" y="1393"/>
                      <a:pt x="3017" y="1037"/>
                    </a:cubicBezTo>
                    <a:cubicBezTo>
                      <a:pt x="3200" y="923"/>
                      <a:pt x="3467" y="882"/>
                      <a:pt x="3757" y="882"/>
                    </a:cubicBezTo>
                    <a:cubicBezTo>
                      <a:pt x="4426" y="882"/>
                      <a:pt x="5220" y="1099"/>
                      <a:pt x="5403" y="1150"/>
                    </a:cubicBezTo>
                    <a:cubicBezTo>
                      <a:pt x="5546" y="1009"/>
                      <a:pt x="5650" y="856"/>
                      <a:pt x="5657" y="654"/>
                    </a:cubicBezTo>
                    <a:cubicBezTo>
                      <a:pt x="5657" y="654"/>
                      <a:pt x="4389" y="1"/>
                      <a:pt x="2778"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4" name="Google Shape;1884;p52"/>
              <p:cNvSpPr/>
              <p:nvPr/>
            </p:nvSpPr>
            <p:spPr>
              <a:xfrm>
                <a:off x="2668700" y="5509725"/>
                <a:ext cx="241575" cy="243400"/>
              </a:xfrm>
              <a:custGeom>
                <a:avLst/>
                <a:gdLst/>
                <a:ahLst/>
                <a:cxnLst/>
                <a:rect l="l" t="t" r="r" b="b"/>
                <a:pathLst>
                  <a:path w="9663" h="9736" extrusionOk="0">
                    <a:moveTo>
                      <a:pt x="1449" y="1"/>
                    </a:moveTo>
                    <a:cubicBezTo>
                      <a:pt x="1121" y="1"/>
                      <a:pt x="870" y="6"/>
                      <a:pt x="730" y="20"/>
                    </a:cubicBezTo>
                    <a:cubicBezTo>
                      <a:pt x="0" y="91"/>
                      <a:pt x="2708" y="1912"/>
                      <a:pt x="4235" y="2898"/>
                    </a:cubicBezTo>
                    <a:lnTo>
                      <a:pt x="4220" y="5989"/>
                    </a:lnTo>
                    <a:lnTo>
                      <a:pt x="4218" y="6911"/>
                    </a:lnTo>
                    <a:lnTo>
                      <a:pt x="4208" y="9191"/>
                    </a:lnTo>
                    <a:cubicBezTo>
                      <a:pt x="4205" y="9375"/>
                      <a:pt x="4223" y="9557"/>
                      <a:pt x="4250" y="9736"/>
                    </a:cubicBezTo>
                    <a:cubicBezTo>
                      <a:pt x="6100" y="9551"/>
                      <a:pt x="7825" y="8799"/>
                      <a:pt x="9504" y="7971"/>
                    </a:cubicBezTo>
                    <a:cubicBezTo>
                      <a:pt x="9557" y="7947"/>
                      <a:pt x="9609" y="7919"/>
                      <a:pt x="9663" y="7891"/>
                    </a:cubicBezTo>
                    <a:lnTo>
                      <a:pt x="9215" y="7735"/>
                    </a:lnTo>
                    <a:lnTo>
                      <a:pt x="8569" y="2731"/>
                    </a:lnTo>
                    <a:lnTo>
                      <a:pt x="8569" y="2729"/>
                    </a:lnTo>
                    <a:cubicBezTo>
                      <a:pt x="8630" y="2298"/>
                      <a:pt x="8735" y="1205"/>
                      <a:pt x="8459" y="222"/>
                    </a:cubicBezTo>
                    <a:cubicBezTo>
                      <a:pt x="8459" y="222"/>
                      <a:pt x="7516" y="179"/>
                      <a:pt x="6284" y="131"/>
                    </a:cubicBezTo>
                    <a:cubicBezTo>
                      <a:pt x="4683" y="70"/>
                      <a:pt x="2594" y="1"/>
                      <a:pt x="1449" y="1"/>
                    </a:cubicBezTo>
                    <a:close/>
                  </a:path>
                </a:pathLst>
              </a:custGeom>
              <a:solidFill>
                <a:srgbClr val="FFBE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5" name="Google Shape;1885;p52"/>
              <p:cNvSpPr/>
              <p:nvPr/>
            </p:nvSpPr>
            <p:spPr>
              <a:xfrm>
                <a:off x="2773825" y="5512975"/>
                <a:ext cx="136450" cy="240150"/>
              </a:xfrm>
              <a:custGeom>
                <a:avLst/>
                <a:gdLst/>
                <a:ahLst/>
                <a:cxnLst/>
                <a:rect l="l" t="t" r="r" b="b"/>
                <a:pathLst>
                  <a:path w="5458" h="9606" extrusionOk="0">
                    <a:moveTo>
                      <a:pt x="2079" y="1"/>
                    </a:moveTo>
                    <a:lnTo>
                      <a:pt x="3805" y="5949"/>
                    </a:lnTo>
                    <a:lnTo>
                      <a:pt x="13" y="6781"/>
                    </a:lnTo>
                    <a:lnTo>
                      <a:pt x="3" y="9061"/>
                    </a:lnTo>
                    <a:cubicBezTo>
                      <a:pt x="0" y="9245"/>
                      <a:pt x="18" y="9427"/>
                      <a:pt x="45" y="9606"/>
                    </a:cubicBezTo>
                    <a:cubicBezTo>
                      <a:pt x="1895" y="9421"/>
                      <a:pt x="3620" y="8669"/>
                      <a:pt x="5299" y="7841"/>
                    </a:cubicBezTo>
                    <a:cubicBezTo>
                      <a:pt x="5352" y="7817"/>
                      <a:pt x="5404" y="7789"/>
                      <a:pt x="5458" y="7761"/>
                    </a:cubicBezTo>
                    <a:lnTo>
                      <a:pt x="5010" y="7605"/>
                    </a:lnTo>
                    <a:lnTo>
                      <a:pt x="4364" y="2601"/>
                    </a:lnTo>
                    <a:lnTo>
                      <a:pt x="4364" y="2599"/>
                    </a:lnTo>
                    <a:cubicBezTo>
                      <a:pt x="4425" y="2168"/>
                      <a:pt x="4530" y="1075"/>
                      <a:pt x="4254" y="92"/>
                    </a:cubicBezTo>
                    <a:cubicBezTo>
                      <a:pt x="4254" y="92"/>
                      <a:pt x="3311" y="49"/>
                      <a:pt x="2079" y="1"/>
                    </a:cubicBezTo>
                    <a:close/>
                  </a:path>
                </a:pathLst>
              </a:custGeom>
              <a:solidFill>
                <a:srgbClr val="FFBC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6" name="Google Shape;1886;p52"/>
              <p:cNvSpPr/>
              <p:nvPr/>
            </p:nvSpPr>
            <p:spPr>
              <a:xfrm>
                <a:off x="2609550" y="5476850"/>
                <a:ext cx="288300" cy="122025"/>
              </a:xfrm>
              <a:custGeom>
                <a:avLst/>
                <a:gdLst/>
                <a:ahLst/>
                <a:cxnLst/>
                <a:rect l="l" t="t" r="r" b="b"/>
                <a:pathLst>
                  <a:path w="11532" h="4881" extrusionOk="0">
                    <a:moveTo>
                      <a:pt x="2810" y="0"/>
                    </a:moveTo>
                    <a:cubicBezTo>
                      <a:pt x="2067" y="0"/>
                      <a:pt x="1320" y="39"/>
                      <a:pt x="592" y="129"/>
                    </a:cubicBezTo>
                    <a:cubicBezTo>
                      <a:pt x="202" y="176"/>
                      <a:pt x="0" y="537"/>
                      <a:pt x="114" y="843"/>
                    </a:cubicBezTo>
                    <a:cubicBezTo>
                      <a:pt x="142" y="925"/>
                      <a:pt x="192" y="1000"/>
                      <a:pt x="267" y="1066"/>
                    </a:cubicBezTo>
                    <a:cubicBezTo>
                      <a:pt x="1386" y="2063"/>
                      <a:pt x="3598" y="3242"/>
                      <a:pt x="5203" y="4288"/>
                    </a:cubicBezTo>
                    <a:cubicBezTo>
                      <a:pt x="5892" y="4737"/>
                      <a:pt x="6468" y="4880"/>
                      <a:pt x="6924" y="4880"/>
                    </a:cubicBezTo>
                    <a:cubicBezTo>
                      <a:pt x="7729" y="4880"/>
                      <a:pt x="8156" y="4432"/>
                      <a:pt x="8156" y="4432"/>
                    </a:cubicBezTo>
                    <a:cubicBezTo>
                      <a:pt x="8156" y="4432"/>
                      <a:pt x="8600" y="3414"/>
                      <a:pt x="9276" y="3414"/>
                    </a:cubicBezTo>
                    <a:cubicBezTo>
                      <a:pt x="9323" y="3414"/>
                      <a:pt x="9370" y="3419"/>
                      <a:pt x="9418" y="3429"/>
                    </a:cubicBezTo>
                    <a:cubicBezTo>
                      <a:pt x="9769" y="3502"/>
                      <a:pt x="10018" y="3714"/>
                      <a:pt x="10242" y="3910"/>
                    </a:cubicBezTo>
                    <a:cubicBezTo>
                      <a:pt x="10487" y="4125"/>
                      <a:pt x="10700" y="4325"/>
                      <a:pt x="10978" y="4325"/>
                    </a:cubicBezTo>
                    <a:cubicBezTo>
                      <a:pt x="11000" y="4325"/>
                      <a:pt x="11023" y="4323"/>
                      <a:pt x="11046" y="4321"/>
                    </a:cubicBezTo>
                    <a:cubicBezTo>
                      <a:pt x="11046" y="4321"/>
                      <a:pt x="11532" y="2910"/>
                      <a:pt x="11265" y="1269"/>
                    </a:cubicBezTo>
                    <a:cubicBezTo>
                      <a:pt x="11265" y="1269"/>
                      <a:pt x="7087" y="0"/>
                      <a:pt x="281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7" name="Google Shape;1887;p52"/>
              <p:cNvSpPr/>
              <p:nvPr/>
            </p:nvSpPr>
            <p:spPr>
              <a:xfrm>
                <a:off x="2609550" y="5476850"/>
                <a:ext cx="288300" cy="108125"/>
              </a:xfrm>
              <a:custGeom>
                <a:avLst/>
                <a:gdLst/>
                <a:ahLst/>
                <a:cxnLst/>
                <a:rect l="l" t="t" r="r" b="b"/>
                <a:pathLst>
                  <a:path w="11532" h="4325" extrusionOk="0">
                    <a:moveTo>
                      <a:pt x="2807" y="1"/>
                    </a:moveTo>
                    <a:cubicBezTo>
                      <a:pt x="2064" y="1"/>
                      <a:pt x="1319" y="39"/>
                      <a:pt x="592" y="129"/>
                    </a:cubicBezTo>
                    <a:cubicBezTo>
                      <a:pt x="202" y="176"/>
                      <a:pt x="0" y="537"/>
                      <a:pt x="114" y="843"/>
                    </a:cubicBezTo>
                    <a:cubicBezTo>
                      <a:pt x="2522" y="905"/>
                      <a:pt x="9652" y="1663"/>
                      <a:pt x="10048" y="2190"/>
                    </a:cubicBezTo>
                    <a:cubicBezTo>
                      <a:pt x="10322" y="2558"/>
                      <a:pt x="10302" y="3334"/>
                      <a:pt x="10242" y="3910"/>
                    </a:cubicBezTo>
                    <a:cubicBezTo>
                      <a:pt x="10487" y="4125"/>
                      <a:pt x="10700" y="4325"/>
                      <a:pt x="10978" y="4325"/>
                    </a:cubicBezTo>
                    <a:cubicBezTo>
                      <a:pt x="11000" y="4325"/>
                      <a:pt x="11023" y="4323"/>
                      <a:pt x="11046" y="4321"/>
                    </a:cubicBezTo>
                    <a:cubicBezTo>
                      <a:pt x="11046" y="4321"/>
                      <a:pt x="11532" y="2910"/>
                      <a:pt x="11265" y="1270"/>
                    </a:cubicBezTo>
                    <a:cubicBezTo>
                      <a:pt x="11265" y="1270"/>
                      <a:pt x="7085" y="1"/>
                      <a:pt x="2807"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8" name="Google Shape;1888;p52"/>
              <p:cNvSpPr/>
              <p:nvPr/>
            </p:nvSpPr>
            <p:spPr>
              <a:xfrm>
                <a:off x="2735575" y="5677150"/>
                <a:ext cx="329900" cy="345700"/>
              </a:xfrm>
              <a:custGeom>
                <a:avLst/>
                <a:gdLst/>
                <a:ahLst/>
                <a:cxnLst/>
                <a:rect l="l" t="t" r="r" b="b"/>
                <a:pathLst>
                  <a:path w="13196" h="13828" extrusionOk="0">
                    <a:moveTo>
                      <a:pt x="6644" y="0"/>
                    </a:moveTo>
                    <a:lnTo>
                      <a:pt x="6070" y="148"/>
                    </a:lnTo>
                    <a:lnTo>
                      <a:pt x="2585" y="1045"/>
                    </a:lnTo>
                    <a:lnTo>
                      <a:pt x="1386" y="1356"/>
                    </a:lnTo>
                    <a:cubicBezTo>
                      <a:pt x="1386" y="1356"/>
                      <a:pt x="1386" y="3906"/>
                      <a:pt x="2110" y="4820"/>
                    </a:cubicBezTo>
                    <a:cubicBezTo>
                      <a:pt x="2832" y="5734"/>
                      <a:pt x="6833" y="7403"/>
                      <a:pt x="6833" y="7403"/>
                    </a:cubicBezTo>
                    <a:lnTo>
                      <a:pt x="283" y="7499"/>
                    </a:lnTo>
                    <a:lnTo>
                      <a:pt x="39" y="12210"/>
                    </a:lnTo>
                    <a:lnTo>
                      <a:pt x="1" y="12916"/>
                    </a:lnTo>
                    <a:lnTo>
                      <a:pt x="1268" y="13014"/>
                    </a:lnTo>
                    <a:lnTo>
                      <a:pt x="10346" y="13726"/>
                    </a:lnTo>
                    <a:lnTo>
                      <a:pt x="11621" y="13827"/>
                    </a:lnTo>
                    <a:lnTo>
                      <a:pt x="11683" y="13376"/>
                    </a:lnTo>
                    <a:lnTo>
                      <a:pt x="13157" y="2764"/>
                    </a:lnTo>
                    <a:lnTo>
                      <a:pt x="13195" y="2489"/>
                    </a:lnTo>
                    <a:lnTo>
                      <a:pt x="12236" y="2394"/>
                    </a:lnTo>
                    <a:lnTo>
                      <a:pt x="10991" y="2267"/>
                    </a:lnTo>
                    <a:lnTo>
                      <a:pt x="6803" y="789"/>
                    </a:lnTo>
                    <a:lnTo>
                      <a:pt x="6644"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89" name="Google Shape;1889;p52"/>
              <p:cNvSpPr/>
              <p:nvPr/>
            </p:nvSpPr>
            <p:spPr>
              <a:xfrm>
                <a:off x="2735575" y="5703275"/>
                <a:ext cx="208625" cy="299225"/>
              </a:xfrm>
              <a:custGeom>
                <a:avLst/>
                <a:gdLst/>
                <a:ahLst/>
                <a:cxnLst/>
                <a:rect l="l" t="t" r="r" b="b"/>
                <a:pathLst>
                  <a:path w="8345" h="11969" extrusionOk="0">
                    <a:moveTo>
                      <a:pt x="2585" y="0"/>
                    </a:moveTo>
                    <a:lnTo>
                      <a:pt x="1386" y="311"/>
                    </a:lnTo>
                    <a:cubicBezTo>
                      <a:pt x="1386" y="311"/>
                      <a:pt x="1386" y="2861"/>
                      <a:pt x="2110" y="3775"/>
                    </a:cubicBezTo>
                    <a:cubicBezTo>
                      <a:pt x="2832" y="4689"/>
                      <a:pt x="6833" y="6357"/>
                      <a:pt x="6833" y="6357"/>
                    </a:cubicBezTo>
                    <a:lnTo>
                      <a:pt x="283" y="6454"/>
                    </a:lnTo>
                    <a:lnTo>
                      <a:pt x="1" y="11870"/>
                    </a:lnTo>
                    <a:lnTo>
                      <a:pt x="1268" y="11969"/>
                    </a:lnTo>
                    <a:lnTo>
                      <a:pt x="1386" y="7240"/>
                    </a:lnTo>
                    <a:cubicBezTo>
                      <a:pt x="1386" y="7240"/>
                      <a:pt x="3075" y="7118"/>
                      <a:pt x="4211" y="7118"/>
                    </a:cubicBezTo>
                    <a:cubicBezTo>
                      <a:pt x="4708" y="7118"/>
                      <a:pt x="5100" y="7141"/>
                      <a:pt x="5196" y="7208"/>
                    </a:cubicBezTo>
                    <a:cubicBezTo>
                      <a:pt x="5267" y="7258"/>
                      <a:pt x="5358" y="7277"/>
                      <a:pt x="5458" y="7277"/>
                    </a:cubicBezTo>
                    <a:cubicBezTo>
                      <a:pt x="5800" y="7277"/>
                      <a:pt x="6234" y="7051"/>
                      <a:pt x="6234" y="7051"/>
                    </a:cubicBezTo>
                    <a:lnTo>
                      <a:pt x="8345" y="6924"/>
                    </a:lnTo>
                    <a:cubicBezTo>
                      <a:pt x="8345" y="6924"/>
                      <a:pt x="5730" y="4876"/>
                      <a:pt x="4692" y="4373"/>
                    </a:cubicBezTo>
                    <a:cubicBezTo>
                      <a:pt x="3654" y="3868"/>
                      <a:pt x="2647" y="2926"/>
                      <a:pt x="2647" y="2926"/>
                    </a:cubicBezTo>
                    <a:lnTo>
                      <a:pt x="2585" y="0"/>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0" name="Google Shape;1890;p52"/>
              <p:cNvSpPr/>
              <p:nvPr/>
            </p:nvSpPr>
            <p:spPr>
              <a:xfrm>
                <a:off x="2994200" y="5736975"/>
                <a:ext cx="71275" cy="285875"/>
              </a:xfrm>
              <a:custGeom>
                <a:avLst/>
                <a:gdLst/>
                <a:ahLst/>
                <a:cxnLst/>
                <a:rect l="l" t="t" r="r" b="b"/>
                <a:pathLst>
                  <a:path w="2851" h="11435" extrusionOk="0">
                    <a:moveTo>
                      <a:pt x="1891" y="1"/>
                    </a:moveTo>
                    <a:lnTo>
                      <a:pt x="1" y="11333"/>
                    </a:lnTo>
                    <a:lnTo>
                      <a:pt x="1276" y="11434"/>
                    </a:lnTo>
                    <a:lnTo>
                      <a:pt x="2850" y="96"/>
                    </a:lnTo>
                    <a:lnTo>
                      <a:pt x="1891" y="1"/>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1" name="Google Shape;1891;p52"/>
              <p:cNvSpPr/>
              <p:nvPr/>
            </p:nvSpPr>
            <p:spPr>
              <a:xfrm>
                <a:off x="2801725" y="5677125"/>
                <a:ext cx="263750" cy="145725"/>
              </a:xfrm>
              <a:custGeom>
                <a:avLst/>
                <a:gdLst/>
                <a:ahLst/>
                <a:cxnLst/>
                <a:rect l="l" t="t" r="r" b="b"/>
                <a:pathLst>
                  <a:path w="10550" h="5829" extrusionOk="0">
                    <a:moveTo>
                      <a:pt x="3999" y="0"/>
                    </a:moveTo>
                    <a:lnTo>
                      <a:pt x="3424" y="149"/>
                    </a:lnTo>
                    <a:lnTo>
                      <a:pt x="3558" y="979"/>
                    </a:lnTo>
                    <a:lnTo>
                      <a:pt x="1" y="1986"/>
                    </a:lnTo>
                    <a:lnTo>
                      <a:pt x="1" y="1986"/>
                    </a:lnTo>
                    <a:lnTo>
                      <a:pt x="4183" y="1275"/>
                    </a:lnTo>
                    <a:lnTo>
                      <a:pt x="8567" y="2646"/>
                    </a:lnTo>
                    <a:lnTo>
                      <a:pt x="8440" y="5829"/>
                    </a:lnTo>
                    <a:lnTo>
                      <a:pt x="9290" y="2712"/>
                    </a:lnTo>
                    <a:lnTo>
                      <a:pt x="10511" y="2765"/>
                    </a:lnTo>
                    <a:lnTo>
                      <a:pt x="10549" y="2490"/>
                    </a:lnTo>
                    <a:lnTo>
                      <a:pt x="9590" y="2395"/>
                    </a:lnTo>
                    <a:lnTo>
                      <a:pt x="8345" y="2268"/>
                    </a:lnTo>
                    <a:lnTo>
                      <a:pt x="4157" y="790"/>
                    </a:lnTo>
                    <a:lnTo>
                      <a:pt x="3999" y="0"/>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2" name="Google Shape;1892;p52"/>
              <p:cNvSpPr/>
              <p:nvPr/>
            </p:nvSpPr>
            <p:spPr>
              <a:xfrm>
                <a:off x="2735575" y="5846425"/>
                <a:ext cx="292100" cy="176425"/>
              </a:xfrm>
              <a:custGeom>
                <a:avLst/>
                <a:gdLst/>
                <a:ahLst/>
                <a:cxnLst/>
                <a:rect l="l" t="t" r="r" b="b"/>
                <a:pathLst>
                  <a:path w="11684" h="7057" extrusionOk="0">
                    <a:moveTo>
                      <a:pt x="10399" y="1"/>
                    </a:moveTo>
                    <a:cubicBezTo>
                      <a:pt x="10396" y="1"/>
                      <a:pt x="10394" y="1"/>
                      <a:pt x="10391" y="2"/>
                    </a:cubicBezTo>
                    <a:cubicBezTo>
                      <a:pt x="10046" y="97"/>
                      <a:pt x="9509" y="6079"/>
                      <a:pt x="9509" y="6205"/>
                    </a:cubicBezTo>
                    <a:cubicBezTo>
                      <a:pt x="9509" y="6213"/>
                      <a:pt x="9470" y="6216"/>
                      <a:pt x="9397" y="6216"/>
                    </a:cubicBezTo>
                    <a:cubicBezTo>
                      <a:pt x="8463" y="6216"/>
                      <a:pt x="1970" y="5618"/>
                      <a:pt x="39" y="5439"/>
                    </a:cubicBezTo>
                    <a:lnTo>
                      <a:pt x="1" y="6145"/>
                    </a:lnTo>
                    <a:lnTo>
                      <a:pt x="1268" y="6243"/>
                    </a:lnTo>
                    <a:lnTo>
                      <a:pt x="10346" y="6955"/>
                    </a:lnTo>
                    <a:lnTo>
                      <a:pt x="11621" y="7056"/>
                    </a:lnTo>
                    <a:lnTo>
                      <a:pt x="11683" y="6605"/>
                    </a:lnTo>
                    <a:lnTo>
                      <a:pt x="10298" y="6457"/>
                    </a:lnTo>
                    <a:cubicBezTo>
                      <a:pt x="10298" y="6457"/>
                      <a:pt x="10732" y="1"/>
                      <a:pt x="10399"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3" name="Google Shape;1893;p52"/>
              <p:cNvSpPr/>
              <p:nvPr/>
            </p:nvSpPr>
            <p:spPr>
              <a:xfrm>
                <a:off x="3006125" y="5741450"/>
                <a:ext cx="39925" cy="275075"/>
              </a:xfrm>
              <a:custGeom>
                <a:avLst/>
                <a:gdLst/>
                <a:ahLst/>
                <a:cxnLst/>
                <a:rect l="l" t="t" r="r" b="b"/>
                <a:pathLst>
                  <a:path w="1597" h="11003" extrusionOk="0">
                    <a:moveTo>
                      <a:pt x="1596" y="1"/>
                    </a:moveTo>
                    <a:lnTo>
                      <a:pt x="1596" y="1"/>
                    </a:lnTo>
                    <a:cubicBezTo>
                      <a:pt x="1413" y="910"/>
                      <a:pt x="1255" y="1824"/>
                      <a:pt x="1102" y="2738"/>
                    </a:cubicBezTo>
                    <a:cubicBezTo>
                      <a:pt x="947" y="3652"/>
                      <a:pt x="810" y="4568"/>
                      <a:pt x="674" y="5484"/>
                    </a:cubicBezTo>
                    <a:cubicBezTo>
                      <a:pt x="543" y="6402"/>
                      <a:pt x="414" y="7319"/>
                      <a:pt x="304" y="8238"/>
                    </a:cubicBezTo>
                    <a:lnTo>
                      <a:pt x="139" y="9619"/>
                    </a:lnTo>
                    <a:cubicBezTo>
                      <a:pt x="93" y="10080"/>
                      <a:pt x="39" y="10541"/>
                      <a:pt x="1" y="11003"/>
                    </a:cubicBezTo>
                    <a:cubicBezTo>
                      <a:pt x="95" y="10549"/>
                      <a:pt x="174" y="10093"/>
                      <a:pt x="261" y="9637"/>
                    </a:cubicBezTo>
                    <a:lnTo>
                      <a:pt x="495" y="8266"/>
                    </a:lnTo>
                    <a:cubicBezTo>
                      <a:pt x="651" y="7353"/>
                      <a:pt x="788" y="6436"/>
                      <a:pt x="923" y="5520"/>
                    </a:cubicBezTo>
                    <a:cubicBezTo>
                      <a:pt x="1054" y="4603"/>
                      <a:pt x="1182" y="3686"/>
                      <a:pt x="1293" y="2766"/>
                    </a:cubicBezTo>
                    <a:cubicBezTo>
                      <a:pt x="1406" y="1846"/>
                      <a:pt x="1515" y="926"/>
                      <a:pt x="1596" y="1"/>
                    </a:cubicBezTo>
                    <a:close/>
                  </a:path>
                </a:pathLst>
              </a:custGeom>
              <a:solidFill>
                <a:srgbClr val="361E10">
                  <a:alpha val="41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4" name="Google Shape;1894;p52"/>
              <p:cNvSpPr/>
              <p:nvPr/>
            </p:nvSpPr>
            <p:spPr>
              <a:xfrm>
                <a:off x="2908600" y="5888450"/>
                <a:ext cx="93350" cy="111950"/>
              </a:xfrm>
              <a:custGeom>
                <a:avLst/>
                <a:gdLst/>
                <a:ahLst/>
                <a:cxnLst/>
                <a:rect l="l" t="t" r="r" b="b"/>
                <a:pathLst>
                  <a:path w="3734" h="4478" extrusionOk="0">
                    <a:moveTo>
                      <a:pt x="3734" y="0"/>
                    </a:moveTo>
                    <a:lnTo>
                      <a:pt x="3433" y="2207"/>
                    </a:lnTo>
                    <a:cubicBezTo>
                      <a:pt x="3346" y="2890"/>
                      <a:pt x="3248" y="3563"/>
                      <a:pt x="3174" y="4237"/>
                    </a:cubicBezTo>
                    <a:lnTo>
                      <a:pt x="3174" y="4237"/>
                    </a:lnTo>
                    <a:cubicBezTo>
                      <a:pt x="2512" y="4111"/>
                      <a:pt x="1847" y="3900"/>
                      <a:pt x="1277" y="3554"/>
                    </a:cubicBezTo>
                    <a:cubicBezTo>
                      <a:pt x="976" y="3373"/>
                      <a:pt x="700" y="3149"/>
                      <a:pt x="505" y="2869"/>
                    </a:cubicBezTo>
                    <a:cubicBezTo>
                      <a:pt x="297" y="2593"/>
                      <a:pt x="232" y="2240"/>
                      <a:pt x="239" y="1907"/>
                    </a:cubicBezTo>
                    <a:cubicBezTo>
                      <a:pt x="269" y="1572"/>
                      <a:pt x="447" y="1266"/>
                      <a:pt x="707" y="1035"/>
                    </a:cubicBezTo>
                    <a:cubicBezTo>
                      <a:pt x="967" y="802"/>
                      <a:pt x="1287" y="632"/>
                      <a:pt x="1620" y="497"/>
                    </a:cubicBezTo>
                    <a:cubicBezTo>
                      <a:pt x="2291" y="237"/>
                      <a:pt x="3009" y="83"/>
                      <a:pt x="3734" y="0"/>
                    </a:cubicBezTo>
                    <a:close/>
                    <a:moveTo>
                      <a:pt x="3734" y="0"/>
                    </a:moveTo>
                    <a:lnTo>
                      <a:pt x="3734" y="0"/>
                    </a:lnTo>
                    <a:cubicBezTo>
                      <a:pt x="3368" y="4"/>
                      <a:pt x="3002" y="40"/>
                      <a:pt x="2640" y="98"/>
                    </a:cubicBezTo>
                    <a:cubicBezTo>
                      <a:pt x="2278" y="154"/>
                      <a:pt x="1917" y="236"/>
                      <a:pt x="1567" y="360"/>
                    </a:cubicBezTo>
                    <a:cubicBezTo>
                      <a:pt x="1219" y="484"/>
                      <a:pt x="876" y="645"/>
                      <a:pt x="580" y="889"/>
                    </a:cubicBezTo>
                    <a:cubicBezTo>
                      <a:pt x="281" y="1124"/>
                      <a:pt x="57" y="1489"/>
                      <a:pt x="19" y="1886"/>
                    </a:cubicBezTo>
                    <a:cubicBezTo>
                      <a:pt x="1" y="2275"/>
                      <a:pt x="77" y="2681"/>
                      <a:pt x="308" y="3001"/>
                    </a:cubicBezTo>
                    <a:cubicBezTo>
                      <a:pt x="527" y="3323"/>
                      <a:pt x="827" y="3571"/>
                      <a:pt x="1147" y="3770"/>
                    </a:cubicBezTo>
                    <a:cubicBezTo>
                      <a:pt x="1471" y="3966"/>
                      <a:pt x="1819" y="4106"/>
                      <a:pt x="2172" y="4220"/>
                    </a:cubicBezTo>
                    <a:cubicBezTo>
                      <a:pt x="2528" y="4334"/>
                      <a:pt x="2885" y="4423"/>
                      <a:pt x="3257" y="4477"/>
                    </a:cubicBezTo>
                    <a:lnTo>
                      <a:pt x="3261" y="4477"/>
                    </a:lnTo>
                    <a:cubicBezTo>
                      <a:pt x="3266" y="4478"/>
                      <a:pt x="3270" y="4478"/>
                      <a:pt x="3274" y="4478"/>
                    </a:cubicBezTo>
                    <a:cubicBezTo>
                      <a:pt x="3329" y="4478"/>
                      <a:pt x="3376" y="4436"/>
                      <a:pt x="3382" y="4380"/>
                    </a:cubicBezTo>
                    <a:lnTo>
                      <a:pt x="3382" y="4379"/>
                    </a:lnTo>
                    <a:cubicBezTo>
                      <a:pt x="3460" y="3637"/>
                      <a:pt x="3512" y="2893"/>
                      <a:pt x="3573" y="2160"/>
                    </a:cubicBezTo>
                    <a:lnTo>
                      <a:pt x="3734" y="0"/>
                    </a:lnTo>
                    <a:lnTo>
                      <a:pt x="3734" y="0"/>
                    </a:lnTo>
                    <a:lnTo>
                      <a:pt x="3734" y="0"/>
                    </a:lnTo>
                    <a:close/>
                  </a:path>
                </a:pathLst>
              </a:custGeom>
              <a:solidFill>
                <a:srgbClr val="361E10">
                  <a:alpha val="41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5" name="Google Shape;1895;p52"/>
              <p:cNvSpPr/>
              <p:nvPr/>
            </p:nvSpPr>
            <p:spPr>
              <a:xfrm>
                <a:off x="2924425" y="5748275"/>
                <a:ext cx="100625" cy="110725"/>
              </a:xfrm>
              <a:custGeom>
                <a:avLst/>
                <a:gdLst/>
                <a:ahLst/>
                <a:cxnLst/>
                <a:rect l="l" t="t" r="r" b="b"/>
                <a:pathLst>
                  <a:path w="4025" h="4429" extrusionOk="0">
                    <a:moveTo>
                      <a:pt x="3018" y="1"/>
                    </a:moveTo>
                    <a:cubicBezTo>
                      <a:pt x="2988" y="1"/>
                      <a:pt x="2958" y="1"/>
                      <a:pt x="2929" y="1"/>
                    </a:cubicBezTo>
                    <a:cubicBezTo>
                      <a:pt x="2562" y="4"/>
                      <a:pt x="2193" y="34"/>
                      <a:pt x="1829" y="105"/>
                    </a:cubicBezTo>
                    <a:cubicBezTo>
                      <a:pt x="1467" y="177"/>
                      <a:pt x="1103" y="287"/>
                      <a:pt x="775" y="485"/>
                    </a:cubicBezTo>
                    <a:cubicBezTo>
                      <a:pt x="445" y="675"/>
                      <a:pt x="169" y="1002"/>
                      <a:pt x="74" y="1390"/>
                    </a:cubicBezTo>
                    <a:cubicBezTo>
                      <a:pt x="1" y="1771"/>
                      <a:pt x="17" y="2185"/>
                      <a:pt x="200" y="2535"/>
                    </a:cubicBezTo>
                    <a:cubicBezTo>
                      <a:pt x="368" y="2885"/>
                      <a:pt x="630" y="3175"/>
                      <a:pt x="918" y="3417"/>
                    </a:cubicBezTo>
                    <a:cubicBezTo>
                      <a:pt x="1209" y="3658"/>
                      <a:pt x="1534" y="3848"/>
                      <a:pt x="1866" y="4012"/>
                    </a:cubicBezTo>
                    <a:cubicBezTo>
                      <a:pt x="2200" y="4177"/>
                      <a:pt x="2542" y="4316"/>
                      <a:pt x="2902" y="4425"/>
                    </a:cubicBezTo>
                    <a:lnTo>
                      <a:pt x="2906" y="4426"/>
                    </a:lnTo>
                    <a:cubicBezTo>
                      <a:pt x="2915" y="4428"/>
                      <a:pt x="2924" y="4429"/>
                      <a:pt x="2933" y="4429"/>
                    </a:cubicBezTo>
                    <a:cubicBezTo>
                      <a:pt x="2982" y="4429"/>
                      <a:pt x="3027" y="4396"/>
                      <a:pt x="3040" y="4347"/>
                    </a:cubicBezTo>
                    <a:lnTo>
                      <a:pt x="3040" y="4346"/>
                    </a:lnTo>
                    <a:cubicBezTo>
                      <a:pt x="3225" y="3622"/>
                      <a:pt x="3384" y="2894"/>
                      <a:pt x="3551" y="2178"/>
                    </a:cubicBezTo>
                    <a:lnTo>
                      <a:pt x="4025" y="65"/>
                    </a:lnTo>
                    <a:lnTo>
                      <a:pt x="3407" y="2205"/>
                    </a:lnTo>
                    <a:cubicBezTo>
                      <a:pt x="3221" y="2866"/>
                      <a:pt x="3027" y="3519"/>
                      <a:pt x="2855" y="4175"/>
                    </a:cubicBezTo>
                    <a:lnTo>
                      <a:pt x="2855" y="4175"/>
                    </a:lnTo>
                    <a:cubicBezTo>
                      <a:pt x="2219" y="3954"/>
                      <a:pt x="1592" y="3649"/>
                      <a:pt x="1078" y="3223"/>
                    </a:cubicBezTo>
                    <a:cubicBezTo>
                      <a:pt x="806" y="3001"/>
                      <a:pt x="566" y="2738"/>
                      <a:pt x="413" y="2433"/>
                    </a:cubicBezTo>
                    <a:cubicBezTo>
                      <a:pt x="247" y="2129"/>
                      <a:pt x="234" y="1771"/>
                      <a:pt x="290" y="1443"/>
                    </a:cubicBezTo>
                    <a:cubicBezTo>
                      <a:pt x="368" y="1116"/>
                      <a:pt x="589" y="838"/>
                      <a:pt x="880" y="648"/>
                    </a:cubicBezTo>
                    <a:cubicBezTo>
                      <a:pt x="1170" y="455"/>
                      <a:pt x="1512" y="334"/>
                      <a:pt x="1860" y="249"/>
                    </a:cubicBezTo>
                    <a:cubicBezTo>
                      <a:pt x="2450" y="115"/>
                      <a:pt x="3062" y="59"/>
                      <a:pt x="3674" y="59"/>
                    </a:cubicBezTo>
                    <a:cubicBezTo>
                      <a:pt x="3791" y="59"/>
                      <a:pt x="3908" y="61"/>
                      <a:pt x="4025" y="65"/>
                    </a:cubicBezTo>
                    <a:lnTo>
                      <a:pt x="4025" y="64"/>
                    </a:lnTo>
                    <a:cubicBezTo>
                      <a:pt x="3692" y="19"/>
                      <a:pt x="3355" y="1"/>
                      <a:pt x="3018" y="1"/>
                    </a:cubicBezTo>
                    <a:close/>
                  </a:path>
                </a:pathLst>
              </a:custGeom>
              <a:solidFill>
                <a:srgbClr val="361E10">
                  <a:alpha val="41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6" name="Google Shape;1896;p52"/>
              <p:cNvSpPr/>
              <p:nvPr/>
            </p:nvSpPr>
            <p:spPr>
              <a:xfrm>
                <a:off x="2745775" y="5713150"/>
                <a:ext cx="186150" cy="166925"/>
              </a:xfrm>
              <a:custGeom>
                <a:avLst/>
                <a:gdLst/>
                <a:ahLst/>
                <a:cxnLst/>
                <a:rect l="l" t="t" r="r" b="b"/>
                <a:pathLst>
                  <a:path w="7446" h="6677" extrusionOk="0">
                    <a:moveTo>
                      <a:pt x="1428" y="0"/>
                    </a:moveTo>
                    <a:lnTo>
                      <a:pt x="1428" y="0"/>
                    </a:lnTo>
                    <a:cubicBezTo>
                      <a:pt x="1429" y="390"/>
                      <a:pt x="1446" y="780"/>
                      <a:pt x="1478" y="1171"/>
                    </a:cubicBezTo>
                    <a:cubicBezTo>
                      <a:pt x="1510" y="1560"/>
                      <a:pt x="1550" y="1950"/>
                      <a:pt x="1632" y="2336"/>
                    </a:cubicBezTo>
                    <a:cubicBezTo>
                      <a:pt x="1673" y="2529"/>
                      <a:pt x="1723" y="2721"/>
                      <a:pt x="1797" y="2909"/>
                    </a:cubicBezTo>
                    <a:lnTo>
                      <a:pt x="1859" y="3049"/>
                    </a:lnTo>
                    <a:lnTo>
                      <a:pt x="1944" y="3185"/>
                    </a:lnTo>
                    <a:cubicBezTo>
                      <a:pt x="2012" y="3262"/>
                      <a:pt x="2088" y="3345"/>
                      <a:pt x="2167" y="3402"/>
                    </a:cubicBezTo>
                    <a:cubicBezTo>
                      <a:pt x="2480" y="3653"/>
                      <a:pt x="2811" y="3860"/>
                      <a:pt x="3142" y="4069"/>
                    </a:cubicBezTo>
                    <a:cubicBezTo>
                      <a:pt x="3812" y="4476"/>
                      <a:pt x="4494" y="4856"/>
                      <a:pt x="5179" y="5232"/>
                    </a:cubicBezTo>
                    <a:cubicBezTo>
                      <a:pt x="5736" y="5537"/>
                      <a:pt x="6297" y="5836"/>
                      <a:pt x="6863" y="6125"/>
                    </a:cubicBezTo>
                    <a:lnTo>
                      <a:pt x="6863" y="6125"/>
                    </a:lnTo>
                    <a:cubicBezTo>
                      <a:pt x="5791" y="6199"/>
                      <a:pt x="4719" y="6267"/>
                      <a:pt x="3648" y="6358"/>
                    </a:cubicBezTo>
                    <a:cubicBezTo>
                      <a:pt x="2432" y="6452"/>
                      <a:pt x="1216" y="6554"/>
                      <a:pt x="1" y="6677"/>
                    </a:cubicBezTo>
                    <a:cubicBezTo>
                      <a:pt x="1221" y="6643"/>
                      <a:pt x="2441" y="6593"/>
                      <a:pt x="3660" y="6533"/>
                    </a:cubicBezTo>
                    <a:cubicBezTo>
                      <a:pt x="4879" y="6482"/>
                      <a:pt x="6097" y="6402"/>
                      <a:pt x="7315" y="6334"/>
                    </a:cubicBezTo>
                    <a:cubicBezTo>
                      <a:pt x="7356" y="6332"/>
                      <a:pt x="7394" y="6309"/>
                      <a:pt x="7414" y="6271"/>
                    </a:cubicBezTo>
                    <a:cubicBezTo>
                      <a:pt x="7446" y="6212"/>
                      <a:pt x="7423" y="6140"/>
                      <a:pt x="7364" y="6109"/>
                    </a:cubicBezTo>
                    <a:lnTo>
                      <a:pt x="7362" y="6108"/>
                    </a:lnTo>
                    <a:cubicBezTo>
                      <a:pt x="5985" y="5382"/>
                      <a:pt x="4591" y="4677"/>
                      <a:pt x="3251" y="3888"/>
                    </a:cubicBezTo>
                    <a:cubicBezTo>
                      <a:pt x="2917" y="3693"/>
                      <a:pt x="2579" y="3495"/>
                      <a:pt x="2275" y="3267"/>
                    </a:cubicBezTo>
                    <a:cubicBezTo>
                      <a:pt x="2193" y="3213"/>
                      <a:pt x="2136" y="3149"/>
                      <a:pt x="2072" y="3086"/>
                    </a:cubicBezTo>
                    <a:lnTo>
                      <a:pt x="1998" y="2975"/>
                    </a:lnTo>
                    <a:lnTo>
                      <a:pt x="1938" y="2849"/>
                    </a:lnTo>
                    <a:cubicBezTo>
                      <a:pt x="1863" y="2678"/>
                      <a:pt x="1807" y="2494"/>
                      <a:pt x="1762" y="2307"/>
                    </a:cubicBezTo>
                    <a:cubicBezTo>
                      <a:pt x="1578" y="1555"/>
                      <a:pt x="1495" y="776"/>
                      <a:pt x="1428" y="0"/>
                    </a:cubicBezTo>
                    <a:close/>
                  </a:path>
                </a:pathLst>
              </a:custGeom>
              <a:solidFill>
                <a:srgbClr val="361E10">
                  <a:alpha val="416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7" name="Google Shape;1897;p52"/>
              <p:cNvSpPr/>
              <p:nvPr/>
            </p:nvSpPr>
            <p:spPr>
              <a:xfrm>
                <a:off x="2751700" y="5863250"/>
                <a:ext cx="9175" cy="136500"/>
              </a:xfrm>
              <a:custGeom>
                <a:avLst/>
                <a:gdLst/>
                <a:ahLst/>
                <a:cxnLst/>
                <a:rect l="l" t="t" r="r" b="b"/>
                <a:pathLst>
                  <a:path w="367" h="5460" extrusionOk="0">
                    <a:moveTo>
                      <a:pt x="310" y="0"/>
                    </a:moveTo>
                    <a:cubicBezTo>
                      <a:pt x="168" y="906"/>
                      <a:pt x="104" y="1814"/>
                      <a:pt x="58" y="2724"/>
                    </a:cubicBezTo>
                    <a:cubicBezTo>
                      <a:pt x="19" y="3634"/>
                      <a:pt x="1" y="4545"/>
                      <a:pt x="57" y="5460"/>
                    </a:cubicBezTo>
                    <a:cubicBezTo>
                      <a:pt x="200" y="4554"/>
                      <a:pt x="264" y="3645"/>
                      <a:pt x="310" y="2736"/>
                    </a:cubicBezTo>
                    <a:cubicBezTo>
                      <a:pt x="347" y="1826"/>
                      <a:pt x="366" y="915"/>
                      <a:pt x="310"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8" name="Google Shape;1898;p52"/>
              <p:cNvSpPr/>
              <p:nvPr/>
            </p:nvSpPr>
            <p:spPr>
              <a:xfrm>
                <a:off x="2774125" y="5689000"/>
                <a:ext cx="128100" cy="39900"/>
              </a:xfrm>
              <a:custGeom>
                <a:avLst/>
                <a:gdLst/>
                <a:ahLst/>
                <a:cxnLst/>
                <a:rect l="l" t="t" r="r" b="b"/>
                <a:pathLst>
                  <a:path w="5124" h="1596" extrusionOk="0">
                    <a:moveTo>
                      <a:pt x="5123" y="0"/>
                    </a:moveTo>
                    <a:lnTo>
                      <a:pt x="5123" y="0"/>
                    </a:lnTo>
                    <a:cubicBezTo>
                      <a:pt x="4241" y="170"/>
                      <a:pt x="3379" y="415"/>
                      <a:pt x="2524" y="677"/>
                    </a:cubicBezTo>
                    <a:cubicBezTo>
                      <a:pt x="1672" y="947"/>
                      <a:pt x="826" y="1235"/>
                      <a:pt x="1" y="1595"/>
                    </a:cubicBezTo>
                    <a:cubicBezTo>
                      <a:pt x="883" y="1424"/>
                      <a:pt x="1745" y="1180"/>
                      <a:pt x="2600" y="917"/>
                    </a:cubicBezTo>
                    <a:cubicBezTo>
                      <a:pt x="3452" y="648"/>
                      <a:pt x="4299" y="360"/>
                      <a:pt x="5123"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899" name="Google Shape;1899;p52"/>
              <p:cNvSpPr/>
              <p:nvPr/>
            </p:nvSpPr>
            <p:spPr>
              <a:xfrm>
                <a:off x="3034700" y="5216550"/>
                <a:ext cx="738725" cy="676825"/>
              </a:xfrm>
              <a:custGeom>
                <a:avLst/>
                <a:gdLst/>
                <a:ahLst/>
                <a:cxnLst/>
                <a:rect l="l" t="t" r="r" b="b"/>
                <a:pathLst>
                  <a:path w="29549" h="27073" extrusionOk="0">
                    <a:moveTo>
                      <a:pt x="16141" y="1"/>
                    </a:moveTo>
                    <a:cubicBezTo>
                      <a:pt x="12198" y="1"/>
                      <a:pt x="7942" y="1041"/>
                      <a:pt x="5358" y="3756"/>
                    </a:cubicBezTo>
                    <a:cubicBezTo>
                      <a:pt x="3306" y="5912"/>
                      <a:pt x="2535" y="10049"/>
                      <a:pt x="3191" y="14247"/>
                    </a:cubicBezTo>
                    <a:cubicBezTo>
                      <a:pt x="3053" y="14215"/>
                      <a:pt x="2907" y="14197"/>
                      <a:pt x="2754" y="14197"/>
                    </a:cubicBezTo>
                    <a:cubicBezTo>
                      <a:pt x="2514" y="14197"/>
                      <a:pt x="2255" y="14241"/>
                      <a:pt x="1980" y="14345"/>
                    </a:cubicBezTo>
                    <a:cubicBezTo>
                      <a:pt x="0" y="15083"/>
                      <a:pt x="401" y="21097"/>
                      <a:pt x="5089" y="21097"/>
                    </a:cubicBezTo>
                    <a:cubicBezTo>
                      <a:pt x="5282" y="21097"/>
                      <a:pt x="5483" y="21087"/>
                      <a:pt x="5691" y="21066"/>
                    </a:cubicBezTo>
                    <a:cubicBezTo>
                      <a:pt x="7829" y="24444"/>
                      <a:pt x="11254" y="26950"/>
                      <a:pt x="16085" y="27065"/>
                    </a:cubicBezTo>
                    <a:cubicBezTo>
                      <a:pt x="16297" y="27070"/>
                      <a:pt x="16505" y="27073"/>
                      <a:pt x="16710" y="27073"/>
                    </a:cubicBezTo>
                    <a:cubicBezTo>
                      <a:pt x="27327" y="27073"/>
                      <a:pt x="29548" y="20395"/>
                      <a:pt x="27978" y="16346"/>
                    </a:cubicBezTo>
                    <a:cubicBezTo>
                      <a:pt x="27374" y="14788"/>
                      <a:pt x="27057" y="13137"/>
                      <a:pt x="27105" y="11468"/>
                    </a:cubicBezTo>
                    <a:cubicBezTo>
                      <a:pt x="27184" y="8683"/>
                      <a:pt x="27345" y="4769"/>
                      <a:pt x="24941" y="2383"/>
                    </a:cubicBezTo>
                    <a:cubicBezTo>
                      <a:pt x="23537" y="991"/>
                      <a:pt x="19989" y="1"/>
                      <a:pt x="16141" y="1"/>
                    </a:cubicBezTo>
                    <a:close/>
                  </a:path>
                </a:pathLst>
              </a:custGeom>
              <a:solidFill>
                <a:srgbClr val="FFBE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0" name="Google Shape;1900;p52"/>
              <p:cNvSpPr/>
              <p:nvPr/>
            </p:nvSpPr>
            <p:spPr>
              <a:xfrm>
                <a:off x="3058325" y="5618325"/>
                <a:ext cx="715050" cy="275075"/>
              </a:xfrm>
              <a:custGeom>
                <a:avLst/>
                <a:gdLst/>
                <a:ahLst/>
                <a:cxnLst/>
                <a:rect l="l" t="t" r="r" b="b"/>
                <a:pathLst>
                  <a:path w="28602" h="11003" extrusionOk="0">
                    <a:moveTo>
                      <a:pt x="26929" y="0"/>
                    </a:moveTo>
                    <a:lnTo>
                      <a:pt x="26929" y="0"/>
                    </a:lnTo>
                    <a:cubicBezTo>
                      <a:pt x="27870" y="4064"/>
                      <a:pt x="25259" y="9836"/>
                      <a:pt x="15389" y="9836"/>
                    </a:cubicBezTo>
                    <a:cubicBezTo>
                      <a:pt x="15183" y="9836"/>
                      <a:pt x="14974" y="9833"/>
                      <a:pt x="14762" y="9828"/>
                    </a:cubicBezTo>
                    <a:cubicBezTo>
                      <a:pt x="9930" y="9713"/>
                      <a:pt x="6506" y="7208"/>
                      <a:pt x="4367" y="3830"/>
                    </a:cubicBezTo>
                    <a:cubicBezTo>
                      <a:pt x="4159" y="3851"/>
                      <a:pt x="3958" y="3861"/>
                      <a:pt x="3764" y="3861"/>
                    </a:cubicBezTo>
                    <a:cubicBezTo>
                      <a:pt x="1813" y="3861"/>
                      <a:pt x="603" y="2817"/>
                      <a:pt x="0" y="1546"/>
                    </a:cubicBezTo>
                    <a:lnTo>
                      <a:pt x="0" y="1546"/>
                    </a:lnTo>
                    <a:cubicBezTo>
                      <a:pt x="333" y="3274"/>
                      <a:pt x="1613" y="5028"/>
                      <a:pt x="4142" y="5028"/>
                    </a:cubicBezTo>
                    <a:cubicBezTo>
                      <a:pt x="4336" y="5028"/>
                      <a:pt x="4537" y="5017"/>
                      <a:pt x="4745" y="4996"/>
                    </a:cubicBezTo>
                    <a:cubicBezTo>
                      <a:pt x="6884" y="8372"/>
                      <a:pt x="10308" y="10879"/>
                      <a:pt x="15140" y="10994"/>
                    </a:cubicBezTo>
                    <a:cubicBezTo>
                      <a:pt x="15353" y="11000"/>
                      <a:pt x="15562" y="11002"/>
                      <a:pt x="15768" y="11002"/>
                    </a:cubicBezTo>
                    <a:cubicBezTo>
                      <a:pt x="26382" y="11002"/>
                      <a:pt x="28602" y="4323"/>
                      <a:pt x="27033" y="275"/>
                    </a:cubicBezTo>
                    <a:cubicBezTo>
                      <a:pt x="26997" y="184"/>
                      <a:pt x="26963" y="92"/>
                      <a:pt x="26929" y="0"/>
                    </a:cubicBezTo>
                    <a:close/>
                  </a:path>
                </a:pathLst>
              </a:custGeom>
              <a:solidFill>
                <a:srgbClr val="E6F0EF">
                  <a:alpha val="362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1" name="Google Shape;1901;p52"/>
              <p:cNvSpPr/>
              <p:nvPr/>
            </p:nvSpPr>
            <p:spPr>
              <a:xfrm>
                <a:off x="3354800" y="5366200"/>
                <a:ext cx="359325" cy="217925"/>
              </a:xfrm>
              <a:custGeom>
                <a:avLst/>
                <a:gdLst/>
                <a:ahLst/>
                <a:cxnLst/>
                <a:rect l="l" t="t" r="r" b="b"/>
                <a:pathLst>
                  <a:path w="14373" h="8717" extrusionOk="0">
                    <a:moveTo>
                      <a:pt x="10198" y="1"/>
                    </a:moveTo>
                    <a:cubicBezTo>
                      <a:pt x="8689" y="1"/>
                      <a:pt x="6756" y="440"/>
                      <a:pt x="6756" y="440"/>
                    </a:cubicBezTo>
                    <a:cubicBezTo>
                      <a:pt x="6756" y="440"/>
                      <a:pt x="6842" y="5217"/>
                      <a:pt x="762" y="7503"/>
                    </a:cubicBezTo>
                    <a:cubicBezTo>
                      <a:pt x="324" y="8223"/>
                      <a:pt x="1" y="8717"/>
                      <a:pt x="1" y="8717"/>
                    </a:cubicBezTo>
                    <a:cubicBezTo>
                      <a:pt x="7071" y="6600"/>
                      <a:pt x="6977" y="1322"/>
                      <a:pt x="6977" y="1322"/>
                    </a:cubicBezTo>
                    <a:cubicBezTo>
                      <a:pt x="6977" y="1322"/>
                      <a:pt x="8911" y="883"/>
                      <a:pt x="10420" y="883"/>
                    </a:cubicBezTo>
                    <a:cubicBezTo>
                      <a:pt x="11124" y="883"/>
                      <a:pt x="11736" y="978"/>
                      <a:pt x="12017" y="1259"/>
                    </a:cubicBezTo>
                    <a:cubicBezTo>
                      <a:pt x="12720" y="1961"/>
                      <a:pt x="13914" y="5663"/>
                      <a:pt x="14372" y="7139"/>
                    </a:cubicBezTo>
                    <a:cubicBezTo>
                      <a:pt x="14360" y="7036"/>
                      <a:pt x="14350" y="6932"/>
                      <a:pt x="14342" y="6829"/>
                    </a:cubicBezTo>
                    <a:cubicBezTo>
                      <a:pt x="14340" y="6849"/>
                      <a:pt x="14334" y="6865"/>
                      <a:pt x="14334" y="6865"/>
                    </a:cubicBezTo>
                    <a:cubicBezTo>
                      <a:pt x="14334" y="6865"/>
                      <a:pt x="12677" y="1259"/>
                      <a:pt x="11795" y="377"/>
                    </a:cubicBezTo>
                    <a:cubicBezTo>
                      <a:pt x="11515" y="97"/>
                      <a:pt x="10903" y="1"/>
                      <a:pt x="10198"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2" name="Google Shape;1902;p52"/>
              <p:cNvSpPr/>
              <p:nvPr/>
            </p:nvSpPr>
            <p:spPr>
              <a:xfrm>
                <a:off x="3259900" y="5412475"/>
                <a:ext cx="167575" cy="177325"/>
              </a:xfrm>
              <a:custGeom>
                <a:avLst/>
                <a:gdLst/>
                <a:ahLst/>
                <a:cxnLst/>
                <a:rect l="l" t="t" r="r" b="b"/>
                <a:pathLst>
                  <a:path w="6703" h="7093" extrusionOk="0">
                    <a:moveTo>
                      <a:pt x="6702" y="0"/>
                    </a:moveTo>
                    <a:cubicBezTo>
                      <a:pt x="6591" y="315"/>
                      <a:pt x="5326" y="3653"/>
                      <a:pt x="277" y="5989"/>
                    </a:cubicBezTo>
                    <a:lnTo>
                      <a:pt x="0" y="7092"/>
                    </a:lnTo>
                    <a:cubicBezTo>
                      <a:pt x="2250" y="6130"/>
                      <a:pt x="3802" y="4961"/>
                      <a:pt x="4855" y="3898"/>
                    </a:cubicBezTo>
                    <a:cubicBezTo>
                      <a:pt x="5611" y="2602"/>
                      <a:pt x="6462" y="997"/>
                      <a:pt x="6702" y="0"/>
                    </a:cubicBezTo>
                    <a:close/>
                  </a:path>
                </a:pathLst>
              </a:custGeom>
              <a:solidFill>
                <a:srgbClr val="FFBC7A"/>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3" name="Google Shape;1903;p52"/>
              <p:cNvSpPr/>
              <p:nvPr/>
            </p:nvSpPr>
            <p:spPr>
              <a:xfrm>
                <a:off x="3595225" y="5649600"/>
                <a:ext cx="126425" cy="121100"/>
              </a:xfrm>
              <a:custGeom>
                <a:avLst/>
                <a:gdLst/>
                <a:ahLst/>
                <a:cxnLst/>
                <a:rect l="l" t="t" r="r" b="b"/>
                <a:pathLst>
                  <a:path w="5057" h="4844" extrusionOk="0">
                    <a:moveTo>
                      <a:pt x="2531" y="1"/>
                    </a:moveTo>
                    <a:cubicBezTo>
                      <a:pt x="2460" y="1"/>
                      <a:pt x="2390" y="4"/>
                      <a:pt x="2318" y="10"/>
                    </a:cubicBezTo>
                    <a:cubicBezTo>
                      <a:pt x="987" y="125"/>
                      <a:pt x="1" y="1299"/>
                      <a:pt x="116" y="2631"/>
                    </a:cubicBezTo>
                    <a:cubicBezTo>
                      <a:pt x="226" y="3893"/>
                      <a:pt x="1283" y="4844"/>
                      <a:pt x="2525" y="4844"/>
                    </a:cubicBezTo>
                    <a:cubicBezTo>
                      <a:pt x="2596" y="4844"/>
                      <a:pt x="2666" y="4841"/>
                      <a:pt x="2737" y="4834"/>
                    </a:cubicBezTo>
                    <a:cubicBezTo>
                      <a:pt x="4070" y="4719"/>
                      <a:pt x="5056" y="3545"/>
                      <a:pt x="4941" y="2212"/>
                    </a:cubicBezTo>
                    <a:cubicBezTo>
                      <a:pt x="4831" y="951"/>
                      <a:pt x="3774" y="1"/>
                      <a:pt x="2531" y="1"/>
                    </a:cubicBezTo>
                    <a:close/>
                  </a:path>
                </a:pathLst>
              </a:custGeom>
              <a:solidFill>
                <a:srgbClr val="FF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4" name="Google Shape;1904;p52"/>
              <p:cNvSpPr/>
              <p:nvPr/>
            </p:nvSpPr>
            <p:spPr>
              <a:xfrm>
                <a:off x="3254075" y="5679225"/>
                <a:ext cx="131400" cy="125825"/>
              </a:xfrm>
              <a:custGeom>
                <a:avLst/>
                <a:gdLst/>
                <a:ahLst/>
                <a:cxnLst/>
                <a:rect l="l" t="t" r="r" b="b"/>
                <a:pathLst>
                  <a:path w="5256" h="5033" extrusionOk="0">
                    <a:moveTo>
                      <a:pt x="2631" y="0"/>
                    </a:moveTo>
                    <a:cubicBezTo>
                      <a:pt x="2558" y="0"/>
                      <a:pt x="2485" y="3"/>
                      <a:pt x="2411" y="10"/>
                    </a:cubicBezTo>
                    <a:cubicBezTo>
                      <a:pt x="1026" y="131"/>
                      <a:pt x="1" y="1350"/>
                      <a:pt x="122" y="2734"/>
                    </a:cubicBezTo>
                    <a:cubicBezTo>
                      <a:pt x="236" y="4045"/>
                      <a:pt x="1335" y="5033"/>
                      <a:pt x="2626" y="5033"/>
                    </a:cubicBezTo>
                    <a:cubicBezTo>
                      <a:pt x="2699" y="5033"/>
                      <a:pt x="2773" y="5030"/>
                      <a:pt x="2847" y="5023"/>
                    </a:cubicBezTo>
                    <a:cubicBezTo>
                      <a:pt x="4231" y="4903"/>
                      <a:pt x="5256" y="3684"/>
                      <a:pt x="5136" y="2299"/>
                    </a:cubicBezTo>
                    <a:cubicBezTo>
                      <a:pt x="5021" y="989"/>
                      <a:pt x="3922" y="0"/>
                      <a:pt x="2631" y="0"/>
                    </a:cubicBezTo>
                    <a:close/>
                  </a:path>
                </a:pathLst>
              </a:custGeom>
              <a:solidFill>
                <a:srgbClr val="FF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5" name="Google Shape;1905;p52"/>
              <p:cNvSpPr/>
              <p:nvPr/>
            </p:nvSpPr>
            <p:spPr>
              <a:xfrm>
                <a:off x="3263475" y="5528825"/>
                <a:ext cx="162675" cy="139425"/>
              </a:xfrm>
              <a:custGeom>
                <a:avLst/>
                <a:gdLst/>
                <a:ahLst/>
                <a:cxnLst/>
                <a:rect l="l" t="t" r="r" b="b"/>
                <a:pathLst>
                  <a:path w="6507" h="5577" extrusionOk="0">
                    <a:moveTo>
                      <a:pt x="2878" y="1"/>
                    </a:moveTo>
                    <a:cubicBezTo>
                      <a:pt x="2808" y="1"/>
                      <a:pt x="2739" y="4"/>
                      <a:pt x="2671" y="9"/>
                    </a:cubicBezTo>
                    <a:cubicBezTo>
                      <a:pt x="1136" y="143"/>
                      <a:pt x="1" y="1495"/>
                      <a:pt x="134" y="3029"/>
                    </a:cubicBezTo>
                    <a:cubicBezTo>
                      <a:pt x="260" y="4481"/>
                      <a:pt x="1478" y="5576"/>
                      <a:pt x="2909" y="5576"/>
                    </a:cubicBezTo>
                    <a:cubicBezTo>
                      <a:pt x="2990" y="5576"/>
                      <a:pt x="3071" y="5573"/>
                      <a:pt x="3153" y="5566"/>
                    </a:cubicBezTo>
                    <a:cubicBezTo>
                      <a:pt x="4687" y="5432"/>
                      <a:pt x="6506" y="4345"/>
                      <a:pt x="6373" y="2811"/>
                    </a:cubicBezTo>
                    <a:cubicBezTo>
                      <a:pt x="6245" y="1345"/>
                      <a:pt x="4382" y="1"/>
                      <a:pt x="2878"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6" name="Google Shape;1906;p52"/>
              <p:cNvSpPr/>
              <p:nvPr/>
            </p:nvSpPr>
            <p:spPr>
              <a:xfrm>
                <a:off x="3263450" y="5525450"/>
                <a:ext cx="160750" cy="123625"/>
              </a:xfrm>
              <a:custGeom>
                <a:avLst/>
                <a:gdLst/>
                <a:ahLst/>
                <a:cxnLst/>
                <a:rect l="l" t="t" r="r" b="b"/>
                <a:pathLst>
                  <a:path w="6430" h="4945" extrusionOk="0">
                    <a:moveTo>
                      <a:pt x="6323" y="3552"/>
                    </a:moveTo>
                    <a:cubicBezTo>
                      <a:pt x="6322" y="3556"/>
                      <a:pt x="6321" y="3559"/>
                      <a:pt x="6320" y="3562"/>
                    </a:cubicBezTo>
                    <a:lnTo>
                      <a:pt x="6321" y="3562"/>
                    </a:lnTo>
                    <a:cubicBezTo>
                      <a:pt x="6322" y="3559"/>
                      <a:pt x="6323" y="3556"/>
                      <a:pt x="6323" y="3552"/>
                    </a:cubicBezTo>
                    <a:close/>
                    <a:moveTo>
                      <a:pt x="2853" y="0"/>
                    </a:moveTo>
                    <a:cubicBezTo>
                      <a:pt x="2659" y="0"/>
                      <a:pt x="2466" y="22"/>
                      <a:pt x="2278" y="70"/>
                    </a:cubicBezTo>
                    <a:cubicBezTo>
                      <a:pt x="1245" y="292"/>
                      <a:pt x="374" y="1133"/>
                      <a:pt x="130" y="2151"/>
                    </a:cubicBezTo>
                    <a:cubicBezTo>
                      <a:pt x="1" y="2656"/>
                      <a:pt x="11" y="3194"/>
                      <a:pt x="163" y="3685"/>
                    </a:cubicBezTo>
                    <a:cubicBezTo>
                      <a:pt x="320" y="4175"/>
                      <a:pt x="606" y="4620"/>
                      <a:pt x="992" y="4945"/>
                    </a:cubicBezTo>
                    <a:cubicBezTo>
                      <a:pt x="291" y="4219"/>
                      <a:pt x="37" y="3134"/>
                      <a:pt x="326" y="2207"/>
                    </a:cubicBezTo>
                    <a:cubicBezTo>
                      <a:pt x="464" y="1743"/>
                      <a:pt x="732" y="1322"/>
                      <a:pt x="1079" y="992"/>
                    </a:cubicBezTo>
                    <a:cubicBezTo>
                      <a:pt x="1253" y="826"/>
                      <a:pt x="1454" y="691"/>
                      <a:pt x="1664" y="576"/>
                    </a:cubicBezTo>
                    <a:cubicBezTo>
                      <a:pt x="1879" y="472"/>
                      <a:pt x="2102" y="379"/>
                      <a:pt x="2337" y="336"/>
                    </a:cubicBezTo>
                    <a:cubicBezTo>
                      <a:pt x="2514" y="294"/>
                      <a:pt x="2692" y="275"/>
                      <a:pt x="2872" y="275"/>
                    </a:cubicBezTo>
                    <a:cubicBezTo>
                      <a:pt x="3168" y="275"/>
                      <a:pt x="3466" y="327"/>
                      <a:pt x="3756" y="413"/>
                    </a:cubicBezTo>
                    <a:cubicBezTo>
                      <a:pt x="4223" y="548"/>
                      <a:pt x="4662" y="779"/>
                      <a:pt x="5058" y="1067"/>
                    </a:cubicBezTo>
                    <a:cubicBezTo>
                      <a:pt x="5452" y="1356"/>
                      <a:pt x="5803" y="1713"/>
                      <a:pt x="6050" y="2137"/>
                    </a:cubicBezTo>
                    <a:cubicBezTo>
                      <a:pt x="6291" y="2556"/>
                      <a:pt x="6422" y="3057"/>
                      <a:pt x="6323" y="3552"/>
                    </a:cubicBezTo>
                    <a:lnTo>
                      <a:pt x="6323" y="3552"/>
                    </a:lnTo>
                    <a:cubicBezTo>
                      <a:pt x="6399" y="3316"/>
                      <a:pt x="6430" y="3059"/>
                      <a:pt x="6389" y="2809"/>
                    </a:cubicBezTo>
                    <a:cubicBezTo>
                      <a:pt x="6369" y="2551"/>
                      <a:pt x="6277" y="2308"/>
                      <a:pt x="6175" y="2071"/>
                    </a:cubicBezTo>
                    <a:cubicBezTo>
                      <a:pt x="5938" y="1612"/>
                      <a:pt x="5590" y="1218"/>
                      <a:pt x="5191" y="893"/>
                    </a:cubicBezTo>
                    <a:cubicBezTo>
                      <a:pt x="4791" y="568"/>
                      <a:pt x="4331" y="317"/>
                      <a:pt x="3834" y="159"/>
                    </a:cubicBezTo>
                    <a:cubicBezTo>
                      <a:pt x="3522" y="64"/>
                      <a:pt x="3187" y="0"/>
                      <a:pt x="2853"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7" name="Google Shape;1907;p52"/>
              <p:cNvSpPr/>
              <p:nvPr/>
            </p:nvSpPr>
            <p:spPr>
              <a:xfrm>
                <a:off x="3302175" y="5539525"/>
                <a:ext cx="99500" cy="98525"/>
              </a:xfrm>
              <a:custGeom>
                <a:avLst/>
                <a:gdLst/>
                <a:ahLst/>
                <a:cxnLst/>
                <a:rect l="l" t="t" r="r" b="b"/>
                <a:pathLst>
                  <a:path w="3980" h="3941" extrusionOk="0">
                    <a:moveTo>
                      <a:pt x="1983" y="1"/>
                    </a:moveTo>
                    <a:cubicBezTo>
                      <a:pt x="1925" y="1"/>
                      <a:pt x="1867" y="3"/>
                      <a:pt x="1809" y="8"/>
                    </a:cubicBezTo>
                    <a:cubicBezTo>
                      <a:pt x="1545" y="32"/>
                      <a:pt x="1299" y="105"/>
                      <a:pt x="1076" y="220"/>
                    </a:cubicBezTo>
                    <a:cubicBezTo>
                      <a:pt x="519" y="509"/>
                      <a:pt x="121" y="1051"/>
                      <a:pt x="31" y="1681"/>
                    </a:cubicBezTo>
                    <a:cubicBezTo>
                      <a:pt x="7" y="1830"/>
                      <a:pt x="0" y="1984"/>
                      <a:pt x="15" y="2142"/>
                    </a:cubicBezTo>
                    <a:cubicBezTo>
                      <a:pt x="103" y="3167"/>
                      <a:pt x="965" y="3940"/>
                      <a:pt x="1976" y="3940"/>
                    </a:cubicBezTo>
                    <a:cubicBezTo>
                      <a:pt x="2033" y="3940"/>
                      <a:pt x="2091" y="3938"/>
                      <a:pt x="2149" y="3932"/>
                    </a:cubicBezTo>
                    <a:cubicBezTo>
                      <a:pt x="2222" y="3926"/>
                      <a:pt x="2298" y="3915"/>
                      <a:pt x="2368" y="3900"/>
                    </a:cubicBezTo>
                    <a:cubicBezTo>
                      <a:pt x="2899" y="3794"/>
                      <a:pt x="3350" y="3476"/>
                      <a:pt x="3629" y="3045"/>
                    </a:cubicBezTo>
                    <a:cubicBezTo>
                      <a:pt x="3862" y="2689"/>
                      <a:pt x="3980" y="2255"/>
                      <a:pt x="3941" y="1800"/>
                    </a:cubicBezTo>
                    <a:cubicBezTo>
                      <a:pt x="3932" y="1691"/>
                      <a:pt x="3914" y="1589"/>
                      <a:pt x="3887" y="1488"/>
                    </a:cubicBezTo>
                    <a:cubicBezTo>
                      <a:pt x="3778" y="1044"/>
                      <a:pt x="3517" y="665"/>
                      <a:pt x="3169" y="403"/>
                    </a:cubicBezTo>
                    <a:cubicBezTo>
                      <a:pt x="2839" y="149"/>
                      <a:pt x="2425" y="1"/>
                      <a:pt x="1983"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8" name="Google Shape;1908;p52"/>
              <p:cNvSpPr/>
              <p:nvPr/>
            </p:nvSpPr>
            <p:spPr>
              <a:xfrm>
                <a:off x="3353700" y="5549625"/>
                <a:ext cx="45650" cy="36900"/>
              </a:xfrm>
              <a:custGeom>
                <a:avLst/>
                <a:gdLst/>
                <a:ahLst/>
                <a:cxnLst/>
                <a:rect l="l" t="t" r="r" b="b"/>
                <a:pathLst>
                  <a:path w="1826" h="1476" extrusionOk="0">
                    <a:moveTo>
                      <a:pt x="1108" y="0"/>
                    </a:moveTo>
                    <a:lnTo>
                      <a:pt x="0" y="1475"/>
                    </a:lnTo>
                    <a:lnTo>
                      <a:pt x="1826" y="1084"/>
                    </a:lnTo>
                    <a:cubicBezTo>
                      <a:pt x="1715" y="640"/>
                      <a:pt x="1456" y="261"/>
                      <a:pt x="1108" y="0"/>
                    </a:cubicBezTo>
                    <a:close/>
                  </a:path>
                </a:pathLst>
              </a:custGeom>
              <a:solidFill>
                <a:srgbClr val="E6F0EF">
                  <a:alpha val="362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09" name="Google Shape;1909;p52"/>
              <p:cNvSpPr/>
              <p:nvPr/>
            </p:nvSpPr>
            <p:spPr>
              <a:xfrm>
                <a:off x="3353700" y="5586500"/>
                <a:ext cx="39200" cy="50550"/>
              </a:xfrm>
              <a:custGeom>
                <a:avLst/>
                <a:gdLst/>
                <a:ahLst/>
                <a:cxnLst/>
                <a:rect l="l" t="t" r="r" b="b"/>
                <a:pathLst>
                  <a:path w="1568" h="2022" extrusionOk="0">
                    <a:moveTo>
                      <a:pt x="0" y="0"/>
                    </a:moveTo>
                    <a:lnTo>
                      <a:pt x="307" y="2021"/>
                    </a:lnTo>
                    <a:cubicBezTo>
                      <a:pt x="838" y="1915"/>
                      <a:pt x="1289" y="1598"/>
                      <a:pt x="1568" y="1166"/>
                    </a:cubicBezTo>
                    <a:lnTo>
                      <a:pt x="0" y="0"/>
                    </a:lnTo>
                    <a:close/>
                  </a:path>
                </a:pathLst>
              </a:custGeom>
              <a:solidFill>
                <a:srgbClr val="E6F0EF">
                  <a:alpha val="362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0" name="Google Shape;1910;p52"/>
              <p:cNvSpPr/>
              <p:nvPr/>
            </p:nvSpPr>
            <p:spPr>
              <a:xfrm>
                <a:off x="3323600" y="5561925"/>
                <a:ext cx="56050" cy="53700"/>
              </a:xfrm>
              <a:custGeom>
                <a:avLst/>
                <a:gdLst/>
                <a:ahLst/>
                <a:cxnLst/>
                <a:rect l="l" t="t" r="r" b="b"/>
                <a:pathLst>
                  <a:path w="2242" h="2148" extrusionOk="0">
                    <a:moveTo>
                      <a:pt x="1122" y="1"/>
                    </a:moveTo>
                    <a:cubicBezTo>
                      <a:pt x="1091" y="1"/>
                      <a:pt x="1060" y="2"/>
                      <a:pt x="1029" y="5"/>
                    </a:cubicBezTo>
                    <a:cubicBezTo>
                      <a:pt x="437" y="56"/>
                      <a:pt x="0" y="578"/>
                      <a:pt x="51" y="1168"/>
                    </a:cubicBezTo>
                    <a:cubicBezTo>
                      <a:pt x="100" y="1727"/>
                      <a:pt x="569" y="2148"/>
                      <a:pt x="1120" y="2148"/>
                    </a:cubicBezTo>
                    <a:cubicBezTo>
                      <a:pt x="1151" y="2148"/>
                      <a:pt x="1183" y="2147"/>
                      <a:pt x="1214" y="2144"/>
                    </a:cubicBezTo>
                    <a:cubicBezTo>
                      <a:pt x="1804" y="2093"/>
                      <a:pt x="2241" y="1572"/>
                      <a:pt x="2190" y="982"/>
                    </a:cubicBezTo>
                    <a:cubicBezTo>
                      <a:pt x="2142" y="422"/>
                      <a:pt x="1673" y="1"/>
                      <a:pt x="11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1" name="Google Shape;1911;p52"/>
              <p:cNvSpPr/>
              <p:nvPr/>
            </p:nvSpPr>
            <p:spPr>
              <a:xfrm>
                <a:off x="3318525" y="5593575"/>
                <a:ext cx="15725" cy="15050"/>
              </a:xfrm>
              <a:custGeom>
                <a:avLst/>
                <a:gdLst/>
                <a:ahLst/>
                <a:cxnLst/>
                <a:rect l="l" t="t" r="r" b="b"/>
                <a:pathLst>
                  <a:path w="629" h="602" extrusionOk="0">
                    <a:moveTo>
                      <a:pt x="315" y="1"/>
                    </a:moveTo>
                    <a:cubicBezTo>
                      <a:pt x="307" y="1"/>
                      <a:pt x="298" y="1"/>
                      <a:pt x="289" y="2"/>
                    </a:cubicBezTo>
                    <a:cubicBezTo>
                      <a:pt x="123" y="16"/>
                      <a:pt x="1" y="162"/>
                      <a:pt x="15" y="328"/>
                    </a:cubicBezTo>
                    <a:cubicBezTo>
                      <a:pt x="29" y="483"/>
                      <a:pt x="160" y="601"/>
                      <a:pt x="315" y="601"/>
                    </a:cubicBezTo>
                    <a:cubicBezTo>
                      <a:pt x="323" y="601"/>
                      <a:pt x="332" y="601"/>
                      <a:pt x="341" y="600"/>
                    </a:cubicBezTo>
                    <a:cubicBezTo>
                      <a:pt x="507" y="585"/>
                      <a:pt x="629" y="441"/>
                      <a:pt x="615" y="275"/>
                    </a:cubicBezTo>
                    <a:cubicBezTo>
                      <a:pt x="601" y="119"/>
                      <a:pt x="470" y="1"/>
                      <a:pt x="315"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2" name="Google Shape;1912;p52"/>
              <p:cNvSpPr/>
              <p:nvPr/>
            </p:nvSpPr>
            <p:spPr>
              <a:xfrm>
                <a:off x="3531325" y="5504125"/>
                <a:ext cx="161250" cy="139600"/>
              </a:xfrm>
              <a:custGeom>
                <a:avLst/>
                <a:gdLst/>
                <a:ahLst/>
                <a:cxnLst/>
                <a:rect l="l" t="t" r="r" b="b"/>
                <a:pathLst>
                  <a:path w="6450" h="5584" extrusionOk="0">
                    <a:moveTo>
                      <a:pt x="3540" y="1"/>
                    </a:moveTo>
                    <a:cubicBezTo>
                      <a:pt x="3460" y="1"/>
                      <a:pt x="3379" y="4"/>
                      <a:pt x="3297" y="11"/>
                    </a:cubicBezTo>
                    <a:cubicBezTo>
                      <a:pt x="1763" y="145"/>
                      <a:pt x="1" y="1876"/>
                      <a:pt x="134" y="3410"/>
                    </a:cubicBezTo>
                    <a:cubicBezTo>
                      <a:pt x="258" y="4829"/>
                      <a:pt x="1960" y="5583"/>
                      <a:pt x="3430" y="5583"/>
                    </a:cubicBezTo>
                    <a:cubicBezTo>
                      <a:pt x="3549" y="5583"/>
                      <a:pt x="3666" y="5578"/>
                      <a:pt x="3780" y="5569"/>
                    </a:cubicBezTo>
                    <a:cubicBezTo>
                      <a:pt x="5315" y="5435"/>
                      <a:pt x="6450" y="4083"/>
                      <a:pt x="6317" y="2548"/>
                    </a:cubicBezTo>
                    <a:cubicBezTo>
                      <a:pt x="6191" y="1096"/>
                      <a:pt x="4972" y="1"/>
                      <a:pt x="3540"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3" name="Google Shape;1913;p52"/>
              <p:cNvSpPr/>
              <p:nvPr/>
            </p:nvSpPr>
            <p:spPr>
              <a:xfrm>
                <a:off x="3533050" y="5500725"/>
                <a:ext cx="159400" cy="114700"/>
              </a:xfrm>
              <a:custGeom>
                <a:avLst/>
                <a:gdLst/>
                <a:ahLst/>
                <a:cxnLst/>
                <a:rect l="l" t="t" r="r" b="b"/>
                <a:pathLst>
                  <a:path w="6376" h="4588" extrusionOk="0">
                    <a:moveTo>
                      <a:pt x="3435" y="1"/>
                    </a:moveTo>
                    <a:cubicBezTo>
                      <a:pt x="2962" y="1"/>
                      <a:pt x="2496" y="154"/>
                      <a:pt x="2085" y="363"/>
                    </a:cubicBezTo>
                    <a:cubicBezTo>
                      <a:pt x="1624" y="603"/>
                      <a:pt x="1214" y="931"/>
                      <a:pt x="876" y="1320"/>
                    </a:cubicBezTo>
                    <a:cubicBezTo>
                      <a:pt x="539" y="1708"/>
                      <a:pt x="263" y="2156"/>
                      <a:pt x="110" y="2650"/>
                    </a:cubicBezTo>
                    <a:cubicBezTo>
                      <a:pt x="50" y="2900"/>
                      <a:pt x="1" y="3157"/>
                      <a:pt x="25" y="3413"/>
                    </a:cubicBezTo>
                    <a:cubicBezTo>
                      <a:pt x="29" y="3670"/>
                      <a:pt x="105" y="3921"/>
                      <a:pt x="223" y="4144"/>
                    </a:cubicBezTo>
                    <a:cubicBezTo>
                      <a:pt x="35" y="3671"/>
                      <a:pt x="79" y="3151"/>
                      <a:pt x="243" y="2693"/>
                    </a:cubicBezTo>
                    <a:cubicBezTo>
                      <a:pt x="414" y="2233"/>
                      <a:pt x="698" y="1820"/>
                      <a:pt x="1038" y="1469"/>
                    </a:cubicBezTo>
                    <a:cubicBezTo>
                      <a:pt x="1377" y="1117"/>
                      <a:pt x="1771" y="813"/>
                      <a:pt x="2206" y="600"/>
                    </a:cubicBezTo>
                    <a:cubicBezTo>
                      <a:pt x="2602" y="402"/>
                      <a:pt x="3027" y="275"/>
                      <a:pt x="3463" y="275"/>
                    </a:cubicBezTo>
                    <a:cubicBezTo>
                      <a:pt x="3505" y="275"/>
                      <a:pt x="3548" y="276"/>
                      <a:pt x="3590" y="279"/>
                    </a:cubicBezTo>
                    <a:cubicBezTo>
                      <a:pt x="3830" y="281"/>
                      <a:pt x="4065" y="334"/>
                      <a:pt x="4295" y="399"/>
                    </a:cubicBezTo>
                    <a:cubicBezTo>
                      <a:pt x="4522" y="478"/>
                      <a:pt x="4742" y="575"/>
                      <a:pt x="4943" y="708"/>
                    </a:cubicBezTo>
                    <a:cubicBezTo>
                      <a:pt x="5342" y="973"/>
                      <a:pt x="5677" y="1341"/>
                      <a:pt x="5894" y="1775"/>
                    </a:cubicBezTo>
                    <a:cubicBezTo>
                      <a:pt x="6337" y="2638"/>
                      <a:pt x="6276" y="3750"/>
                      <a:pt x="5709" y="4587"/>
                    </a:cubicBezTo>
                    <a:cubicBezTo>
                      <a:pt x="6034" y="4201"/>
                      <a:pt x="6239" y="3713"/>
                      <a:pt x="6309" y="3203"/>
                    </a:cubicBezTo>
                    <a:cubicBezTo>
                      <a:pt x="6375" y="2692"/>
                      <a:pt x="6292" y="2162"/>
                      <a:pt x="6078" y="1686"/>
                    </a:cubicBezTo>
                    <a:cubicBezTo>
                      <a:pt x="5661" y="725"/>
                      <a:pt x="4660" y="47"/>
                      <a:pt x="3603" y="7"/>
                    </a:cubicBezTo>
                    <a:cubicBezTo>
                      <a:pt x="3547" y="3"/>
                      <a:pt x="3490" y="1"/>
                      <a:pt x="3435"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4" name="Google Shape;1914;p52"/>
              <p:cNvSpPr/>
              <p:nvPr/>
            </p:nvSpPr>
            <p:spPr>
              <a:xfrm>
                <a:off x="3571500" y="5516125"/>
                <a:ext cx="99500" cy="98525"/>
              </a:xfrm>
              <a:custGeom>
                <a:avLst/>
                <a:gdLst/>
                <a:ahLst/>
                <a:cxnLst/>
                <a:rect l="l" t="t" r="r" b="b"/>
                <a:pathLst>
                  <a:path w="3980" h="3941" extrusionOk="0">
                    <a:moveTo>
                      <a:pt x="1982" y="1"/>
                    </a:moveTo>
                    <a:cubicBezTo>
                      <a:pt x="1924" y="1"/>
                      <a:pt x="1866" y="3"/>
                      <a:pt x="1808" y="8"/>
                    </a:cubicBezTo>
                    <a:cubicBezTo>
                      <a:pt x="1544" y="32"/>
                      <a:pt x="1298" y="105"/>
                      <a:pt x="1075" y="220"/>
                    </a:cubicBezTo>
                    <a:cubicBezTo>
                      <a:pt x="518" y="509"/>
                      <a:pt x="120" y="1051"/>
                      <a:pt x="30" y="1681"/>
                    </a:cubicBezTo>
                    <a:cubicBezTo>
                      <a:pt x="6" y="1830"/>
                      <a:pt x="0" y="1984"/>
                      <a:pt x="14" y="2142"/>
                    </a:cubicBezTo>
                    <a:cubicBezTo>
                      <a:pt x="103" y="3167"/>
                      <a:pt x="965" y="3940"/>
                      <a:pt x="1976" y="3940"/>
                    </a:cubicBezTo>
                    <a:cubicBezTo>
                      <a:pt x="2033" y="3940"/>
                      <a:pt x="2091" y="3938"/>
                      <a:pt x="2149" y="3932"/>
                    </a:cubicBezTo>
                    <a:cubicBezTo>
                      <a:pt x="2222" y="3926"/>
                      <a:pt x="2297" y="3915"/>
                      <a:pt x="2367" y="3900"/>
                    </a:cubicBezTo>
                    <a:cubicBezTo>
                      <a:pt x="2898" y="3794"/>
                      <a:pt x="3349" y="3477"/>
                      <a:pt x="3628" y="3045"/>
                    </a:cubicBezTo>
                    <a:cubicBezTo>
                      <a:pt x="3862" y="2689"/>
                      <a:pt x="3980" y="2255"/>
                      <a:pt x="3940" y="1800"/>
                    </a:cubicBezTo>
                    <a:cubicBezTo>
                      <a:pt x="3931" y="1691"/>
                      <a:pt x="3913" y="1589"/>
                      <a:pt x="3885" y="1488"/>
                    </a:cubicBezTo>
                    <a:cubicBezTo>
                      <a:pt x="3777" y="1044"/>
                      <a:pt x="3516" y="665"/>
                      <a:pt x="3170" y="403"/>
                    </a:cubicBezTo>
                    <a:cubicBezTo>
                      <a:pt x="2838" y="149"/>
                      <a:pt x="2424" y="1"/>
                      <a:pt x="198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5" name="Google Shape;1915;p52"/>
              <p:cNvSpPr/>
              <p:nvPr/>
            </p:nvSpPr>
            <p:spPr>
              <a:xfrm>
                <a:off x="3623000" y="5526175"/>
                <a:ext cx="45675" cy="36950"/>
              </a:xfrm>
              <a:custGeom>
                <a:avLst/>
                <a:gdLst/>
                <a:ahLst/>
                <a:cxnLst/>
                <a:rect l="l" t="t" r="r" b="b"/>
                <a:pathLst>
                  <a:path w="1827" h="1478" extrusionOk="0">
                    <a:moveTo>
                      <a:pt x="1110" y="1"/>
                    </a:moveTo>
                    <a:lnTo>
                      <a:pt x="0" y="1477"/>
                    </a:lnTo>
                    <a:lnTo>
                      <a:pt x="1827" y="1086"/>
                    </a:lnTo>
                    <a:cubicBezTo>
                      <a:pt x="1717" y="642"/>
                      <a:pt x="1456" y="263"/>
                      <a:pt x="1110" y="1"/>
                    </a:cubicBezTo>
                    <a:close/>
                  </a:path>
                </a:pathLst>
              </a:custGeom>
              <a:solidFill>
                <a:srgbClr val="E6F0EF">
                  <a:alpha val="362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6" name="Google Shape;1916;p52"/>
              <p:cNvSpPr/>
              <p:nvPr/>
            </p:nvSpPr>
            <p:spPr>
              <a:xfrm>
                <a:off x="3623000" y="5563100"/>
                <a:ext cx="39200" cy="50550"/>
              </a:xfrm>
              <a:custGeom>
                <a:avLst/>
                <a:gdLst/>
                <a:ahLst/>
                <a:cxnLst/>
                <a:rect l="l" t="t" r="r" b="b"/>
                <a:pathLst>
                  <a:path w="1568" h="2022" extrusionOk="0">
                    <a:moveTo>
                      <a:pt x="0" y="0"/>
                    </a:moveTo>
                    <a:lnTo>
                      <a:pt x="307" y="2021"/>
                    </a:lnTo>
                    <a:cubicBezTo>
                      <a:pt x="838" y="1915"/>
                      <a:pt x="1289" y="1598"/>
                      <a:pt x="1568" y="1166"/>
                    </a:cubicBezTo>
                    <a:lnTo>
                      <a:pt x="0" y="0"/>
                    </a:lnTo>
                    <a:close/>
                  </a:path>
                </a:pathLst>
              </a:custGeom>
              <a:solidFill>
                <a:srgbClr val="E6F0EF">
                  <a:alpha val="362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7" name="Google Shape;1917;p52"/>
              <p:cNvSpPr/>
              <p:nvPr/>
            </p:nvSpPr>
            <p:spPr>
              <a:xfrm>
                <a:off x="3592900" y="5538525"/>
                <a:ext cx="56075" cy="53700"/>
              </a:xfrm>
              <a:custGeom>
                <a:avLst/>
                <a:gdLst/>
                <a:ahLst/>
                <a:cxnLst/>
                <a:rect l="l" t="t" r="r" b="b"/>
                <a:pathLst>
                  <a:path w="2243" h="2148" extrusionOk="0">
                    <a:moveTo>
                      <a:pt x="1122" y="1"/>
                    </a:moveTo>
                    <a:cubicBezTo>
                      <a:pt x="1091" y="1"/>
                      <a:pt x="1060" y="2"/>
                      <a:pt x="1028" y="5"/>
                    </a:cubicBezTo>
                    <a:cubicBezTo>
                      <a:pt x="438" y="56"/>
                      <a:pt x="0" y="577"/>
                      <a:pt x="52" y="1168"/>
                    </a:cubicBezTo>
                    <a:cubicBezTo>
                      <a:pt x="101" y="1727"/>
                      <a:pt x="570" y="2148"/>
                      <a:pt x="1120" y="2148"/>
                    </a:cubicBezTo>
                    <a:cubicBezTo>
                      <a:pt x="1151" y="2148"/>
                      <a:pt x="1183" y="2147"/>
                      <a:pt x="1214" y="2144"/>
                    </a:cubicBezTo>
                    <a:cubicBezTo>
                      <a:pt x="1804" y="2093"/>
                      <a:pt x="2242" y="1572"/>
                      <a:pt x="2190" y="982"/>
                    </a:cubicBezTo>
                    <a:cubicBezTo>
                      <a:pt x="2142" y="422"/>
                      <a:pt x="1673" y="1"/>
                      <a:pt x="11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8" name="Google Shape;1918;p52"/>
              <p:cNvSpPr/>
              <p:nvPr/>
            </p:nvSpPr>
            <p:spPr>
              <a:xfrm>
                <a:off x="3587850" y="5570175"/>
                <a:ext cx="15700" cy="15050"/>
              </a:xfrm>
              <a:custGeom>
                <a:avLst/>
                <a:gdLst/>
                <a:ahLst/>
                <a:cxnLst/>
                <a:rect l="l" t="t" r="r" b="b"/>
                <a:pathLst>
                  <a:path w="628" h="602" extrusionOk="0">
                    <a:moveTo>
                      <a:pt x="314" y="1"/>
                    </a:moveTo>
                    <a:cubicBezTo>
                      <a:pt x="306" y="1"/>
                      <a:pt x="297" y="1"/>
                      <a:pt x="288" y="2"/>
                    </a:cubicBezTo>
                    <a:cubicBezTo>
                      <a:pt x="123" y="16"/>
                      <a:pt x="1" y="162"/>
                      <a:pt x="15" y="328"/>
                    </a:cubicBezTo>
                    <a:cubicBezTo>
                      <a:pt x="29" y="483"/>
                      <a:pt x="160" y="601"/>
                      <a:pt x="314" y="601"/>
                    </a:cubicBezTo>
                    <a:cubicBezTo>
                      <a:pt x="322" y="601"/>
                      <a:pt x="331" y="601"/>
                      <a:pt x="340" y="600"/>
                    </a:cubicBezTo>
                    <a:cubicBezTo>
                      <a:pt x="506" y="585"/>
                      <a:pt x="628" y="440"/>
                      <a:pt x="613" y="275"/>
                    </a:cubicBezTo>
                    <a:cubicBezTo>
                      <a:pt x="600" y="119"/>
                      <a:pt x="469" y="1"/>
                      <a:pt x="31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19" name="Google Shape;1919;p52"/>
              <p:cNvSpPr/>
              <p:nvPr/>
            </p:nvSpPr>
            <p:spPr>
              <a:xfrm>
                <a:off x="3257350" y="5449000"/>
                <a:ext cx="68575" cy="58475"/>
              </a:xfrm>
              <a:custGeom>
                <a:avLst/>
                <a:gdLst/>
                <a:ahLst/>
                <a:cxnLst/>
                <a:rect l="l" t="t" r="r" b="b"/>
                <a:pathLst>
                  <a:path w="2743" h="2339" extrusionOk="0">
                    <a:moveTo>
                      <a:pt x="1786" y="1"/>
                    </a:moveTo>
                    <a:cubicBezTo>
                      <a:pt x="1679" y="1"/>
                      <a:pt x="1565" y="18"/>
                      <a:pt x="1447" y="54"/>
                    </a:cubicBezTo>
                    <a:cubicBezTo>
                      <a:pt x="1158" y="143"/>
                      <a:pt x="909" y="328"/>
                      <a:pt x="680" y="527"/>
                    </a:cubicBezTo>
                    <a:cubicBezTo>
                      <a:pt x="450" y="728"/>
                      <a:pt x="228" y="955"/>
                      <a:pt x="115" y="1239"/>
                    </a:cubicBezTo>
                    <a:cubicBezTo>
                      <a:pt x="0" y="1523"/>
                      <a:pt x="15" y="1876"/>
                      <a:pt x="220" y="2104"/>
                    </a:cubicBezTo>
                    <a:cubicBezTo>
                      <a:pt x="366" y="2266"/>
                      <a:pt x="586" y="2338"/>
                      <a:pt x="807" y="2338"/>
                    </a:cubicBezTo>
                    <a:cubicBezTo>
                      <a:pt x="888" y="2338"/>
                      <a:pt x="969" y="2329"/>
                      <a:pt x="1047" y="2310"/>
                    </a:cubicBezTo>
                    <a:cubicBezTo>
                      <a:pt x="1337" y="2240"/>
                      <a:pt x="1591" y="2065"/>
                      <a:pt x="1828" y="1884"/>
                    </a:cubicBezTo>
                    <a:cubicBezTo>
                      <a:pt x="2101" y="1675"/>
                      <a:pt x="2375" y="1438"/>
                      <a:pt x="2498" y="1117"/>
                    </a:cubicBezTo>
                    <a:cubicBezTo>
                      <a:pt x="2743" y="478"/>
                      <a:pt x="2354" y="1"/>
                      <a:pt x="1786"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0" name="Google Shape;1920;p52"/>
              <p:cNvSpPr/>
              <p:nvPr/>
            </p:nvSpPr>
            <p:spPr>
              <a:xfrm>
                <a:off x="3605325" y="5420300"/>
                <a:ext cx="74150" cy="54150"/>
              </a:xfrm>
              <a:custGeom>
                <a:avLst/>
                <a:gdLst/>
                <a:ahLst/>
                <a:cxnLst/>
                <a:rect l="l" t="t" r="r" b="b"/>
                <a:pathLst>
                  <a:path w="2966" h="2166" extrusionOk="0">
                    <a:moveTo>
                      <a:pt x="1085" y="1"/>
                    </a:moveTo>
                    <a:cubicBezTo>
                      <a:pt x="410" y="1"/>
                      <a:pt x="0" y="588"/>
                      <a:pt x="389" y="1239"/>
                    </a:cubicBezTo>
                    <a:cubicBezTo>
                      <a:pt x="566" y="1535"/>
                      <a:pt x="876" y="1720"/>
                      <a:pt x="1182" y="1878"/>
                    </a:cubicBezTo>
                    <a:cubicBezTo>
                      <a:pt x="1446" y="2016"/>
                      <a:pt x="1725" y="2145"/>
                      <a:pt x="2023" y="2164"/>
                    </a:cubicBezTo>
                    <a:cubicBezTo>
                      <a:pt x="2045" y="2165"/>
                      <a:pt x="2066" y="2166"/>
                      <a:pt x="2088" y="2166"/>
                    </a:cubicBezTo>
                    <a:cubicBezTo>
                      <a:pt x="2367" y="2166"/>
                      <a:pt x="2656" y="2052"/>
                      <a:pt x="2804" y="1818"/>
                    </a:cubicBezTo>
                    <a:cubicBezTo>
                      <a:pt x="2966" y="1559"/>
                      <a:pt x="2919" y="1208"/>
                      <a:pt x="2758" y="948"/>
                    </a:cubicBezTo>
                    <a:cubicBezTo>
                      <a:pt x="2597" y="688"/>
                      <a:pt x="2340" y="503"/>
                      <a:pt x="2078" y="344"/>
                    </a:cubicBezTo>
                    <a:cubicBezTo>
                      <a:pt x="1819" y="187"/>
                      <a:pt x="1541" y="48"/>
                      <a:pt x="1240" y="11"/>
                    </a:cubicBezTo>
                    <a:cubicBezTo>
                      <a:pt x="1187" y="4"/>
                      <a:pt x="1135" y="1"/>
                      <a:pt x="1085"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1" name="Google Shape;1921;p52"/>
              <p:cNvSpPr/>
              <p:nvPr/>
            </p:nvSpPr>
            <p:spPr>
              <a:xfrm>
                <a:off x="3445675" y="5624925"/>
                <a:ext cx="74325" cy="38550"/>
              </a:xfrm>
              <a:custGeom>
                <a:avLst/>
                <a:gdLst/>
                <a:ahLst/>
                <a:cxnLst/>
                <a:rect l="l" t="t" r="r" b="b"/>
                <a:pathLst>
                  <a:path w="2973" h="1542" extrusionOk="0">
                    <a:moveTo>
                      <a:pt x="1759" y="1"/>
                    </a:moveTo>
                    <a:lnTo>
                      <a:pt x="1426" y="7"/>
                    </a:lnTo>
                    <a:cubicBezTo>
                      <a:pt x="1316" y="8"/>
                      <a:pt x="1204" y="24"/>
                      <a:pt x="1092" y="37"/>
                    </a:cubicBezTo>
                    <a:cubicBezTo>
                      <a:pt x="981" y="46"/>
                      <a:pt x="869" y="65"/>
                      <a:pt x="758" y="95"/>
                    </a:cubicBezTo>
                    <a:cubicBezTo>
                      <a:pt x="540" y="149"/>
                      <a:pt x="300" y="222"/>
                      <a:pt x="125" y="426"/>
                    </a:cubicBezTo>
                    <a:cubicBezTo>
                      <a:pt x="76" y="469"/>
                      <a:pt x="59" y="544"/>
                      <a:pt x="29" y="603"/>
                    </a:cubicBezTo>
                    <a:cubicBezTo>
                      <a:pt x="21" y="669"/>
                      <a:pt x="1" y="741"/>
                      <a:pt x="20" y="802"/>
                    </a:cubicBezTo>
                    <a:lnTo>
                      <a:pt x="40" y="897"/>
                    </a:lnTo>
                    <a:cubicBezTo>
                      <a:pt x="50" y="926"/>
                      <a:pt x="63" y="952"/>
                      <a:pt x="75" y="980"/>
                    </a:cubicBezTo>
                    <a:cubicBezTo>
                      <a:pt x="97" y="1038"/>
                      <a:pt x="134" y="1083"/>
                      <a:pt x="166" y="1132"/>
                    </a:cubicBezTo>
                    <a:cubicBezTo>
                      <a:pt x="310" y="1314"/>
                      <a:pt x="489" y="1457"/>
                      <a:pt x="692" y="1541"/>
                    </a:cubicBezTo>
                    <a:cubicBezTo>
                      <a:pt x="522" y="1406"/>
                      <a:pt x="371" y="1246"/>
                      <a:pt x="279" y="1060"/>
                    </a:cubicBezTo>
                    <a:cubicBezTo>
                      <a:pt x="184" y="881"/>
                      <a:pt x="152" y="675"/>
                      <a:pt x="286" y="564"/>
                    </a:cubicBezTo>
                    <a:cubicBezTo>
                      <a:pt x="411" y="448"/>
                      <a:pt x="611" y="379"/>
                      <a:pt x="813" y="346"/>
                    </a:cubicBezTo>
                    <a:cubicBezTo>
                      <a:pt x="915" y="325"/>
                      <a:pt x="1017" y="307"/>
                      <a:pt x="1122" y="301"/>
                    </a:cubicBezTo>
                    <a:cubicBezTo>
                      <a:pt x="1228" y="291"/>
                      <a:pt x="1333" y="279"/>
                      <a:pt x="1439" y="279"/>
                    </a:cubicBezTo>
                    <a:lnTo>
                      <a:pt x="1759" y="266"/>
                    </a:lnTo>
                    <a:lnTo>
                      <a:pt x="2074" y="275"/>
                    </a:lnTo>
                    <a:cubicBezTo>
                      <a:pt x="2275" y="296"/>
                      <a:pt x="2492" y="318"/>
                      <a:pt x="2642" y="414"/>
                    </a:cubicBezTo>
                    <a:cubicBezTo>
                      <a:pt x="2799" y="501"/>
                      <a:pt x="2820" y="693"/>
                      <a:pt x="2753" y="890"/>
                    </a:cubicBezTo>
                    <a:cubicBezTo>
                      <a:pt x="2688" y="1086"/>
                      <a:pt x="2566" y="1270"/>
                      <a:pt x="2436" y="1446"/>
                    </a:cubicBezTo>
                    <a:cubicBezTo>
                      <a:pt x="2611" y="1310"/>
                      <a:pt x="2758" y="1142"/>
                      <a:pt x="2874" y="942"/>
                    </a:cubicBezTo>
                    <a:cubicBezTo>
                      <a:pt x="2921" y="838"/>
                      <a:pt x="2972" y="722"/>
                      <a:pt x="2958" y="588"/>
                    </a:cubicBezTo>
                    <a:cubicBezTo>
                      <a:pt x="2962" y="520"/>
                      <a:pt x="2926" y="458"/>
                      <a:pt x="2900" y="393"/>
                    </a:cubicBezTo>
                    <a:cubicBezTo>
                      <a:pt x="2863" y="340"/>
                      <a:pt x="2817" y="285"/>
                      <a:pt x="2768" y="244"/>
                    </a:cubicBezTo>
                    <a:cubicBezTo>
                      <a:pt x="2559" y="81"/>
                      <a:pt x="2321" y="61"/>
                      <a:pt x="2097" y="20"/>
                    </a:cubicBezTo>
                    <a:lnTo>
                      <a:pt x="1759" y="1"/>
                    </a:ln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2" name="Google Shape;1922;p52"/>
              <p:cNvSpPr/>
              <p:nvPr/>
            </p:nvSpPr>
            <p:spPr>
              <a:xfrm>
                <a:off x="3411075" y="5693000"/>
                <a:ext cx="153600" cy="33150"/>
              </a:xfrm>
              <a:custGeom>
                <a:avLst/>
                <a:gdLst/>
                <a:ahLst/>
                <a:cxnLst/>
                <a:rect l="l" t="t" r="r" b="b"/>
                <a:pathLst>
                  <a:path w="6144" h="1326" extrusionOk="0">
                    <a:moveTo>
                      <a:pt x="6144" y="0"/>
                    </a:moveTo>
                    <a:lnTo>
                      <a:pt x="6144" y="0"/>
                    </a:lnTo>
                    <a:cubicBezTo>
                      <a:pt x="5677" y="279"/>
                      <a:pt x="5182" y="498"/>
                      <a:pt x="4681" y="678"/>
                    </a:cubicBezTo>
                    <a:cubicBezTo>
                      <a:pt x="4176" y="853"/>
                      <a:pt x="3656" y="976"/>
                      <a:pt x="3129" y="1028"/>
                    </a:cubicBezTo>
                    <a:cubicBezTo>
                      <a:pt x="2867" y="1068"/>
                      <a:pt x="2602" y="1058"/>
                      <a:pt x="2336" y="1066"/>
                    </a:cubicBezTo>
                    <a:cubicBezTo>
                      <a:pt x="2074" y="1043"/>
                      <a:pt x="1807" y="1040"/>
                      <a:pt x="1547" y="983"/>
                    </a:cubicBezTo>
                    <a:cubicBezTo>
                      <a:pt x="1017" y="909"/>
                      <a:pt x="512" y="725"/>
                      <a:pt x="1" y="534"/>
                    </a:cubicBezTo>
                    <a:lnTo>
                      <a:pt x="1" y="534"/>
                    </a:lnTo>
                    <a:cubicBezTo>
                      <a:pt x="462" y="818"/>
                      <a:pt x="960" y="1078"/>
                      <a:pt x="1504" y="1191"/>
                    </a:cubicBezTo>
                    <a:cubicBezTo>
                      <a:pt x="1770" y="1274"/>
                      <a:pt x="2050" y="1284"/>
                      <a:pt x="2325" y="1324"/>
                    </a:cubicBezTo>
                    <a:cubicBezTo>
                      <a:pt x="2434" y="1324"/>
                      <a:pt x="2544" y="1326"/>
                      <a:pt x="2653" y="1326"/>
                    </a:cubicBezTo>
                    <a:cubicBezTo>
                      <a:pt x="2822" y="1326"/>
                      <a:pt x="2990" y="1322"/>
                      <a:pt x="3158" y="1299"/>
                    </a:cubicBezTo>
                    <a:cubicBezTo>
                      <a:pt x="3709" y="1239"/>
                      <a:pt x="4252" y="1097"/>
                      <a:pt x="4758" y="875"/>
                    </a:cubicBezTo>
                    <a:cubicBezTo>
                      <a:pt x="5262" y="655"/>
                      <a:pt x="5738" y="365"/>
                      <a:pt x="6144"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3" name="Google Shape;1923;p52"/>
              <p:cNvSpPr/>
              <p:nvPr/>
            </p:nvSpPr>
            <p:spPr>
              <a:xfrm>
                <a:off x="3468025" y="5739700"/>
                <a:ext cx="51700" cy="10675"/>
              </a:xfrm>
              <a:custGeom>
                <a:avLst/>
                <a:gdLst/>
                <a:ahLst/>
                <a:cxnLst/>
                <a:rect l="l" t="t" r="r" b="b"/>
                <a:pathLst>
                  <a:path w="2068" h="427" extrusionOk="0">
                    <a:moveTo>
                      <a:pt x="2067" y="1"/>
                    </a:moveTo>
                    <a:cubicBezTo>
                      <a:pt x="1885" y="34"/>
                      <a:pt x="1715" y="64"/>
                      <a:pt x="1545" y="90"/>
                    </a:cubicBezTo>
                    <a:cubicBezTo>
                      <a:pt x="1375" y="114"/>
                      <a:pt x="1208" y="140"/>
                      <a:pt x="1040" y="150"/>
                    </a:cubicBezTo>
                    <a:cubicBezTo>
                      <a:pt x="871" y="164"/>
                      <a:pt x="703" y="172"/>
                      <a:pt x="532" y="174"/>
                    </a:cubicBezTo>
                    <a:cubicBezTo>
                      <a:pt x="484" y="176"/>
                      <a:pt x="436" y="176"/>
                      <a:pt x="387" y="176"/>
                    </a:cubicBezTo>
                    <a:cubicBezTo>
                      <a:pt x="329" y="176"/>
                      <a:pt x="270" y="176"/>
                      <a:pt x="209" y="176"/>
                    </a:cubicBezTo>
                    <a:cubicBezTo>
                      <a:pt x="141" y="176"/>
                      <a:pt x="72" y="176"/>
                      <a:pt x="1" y="180"/>
                    </a:cubicBezTo>
                    <a:cubicBezTo>
                      <a:pt x="267" y="352"/>
                      <a:pt x="584" y="426"/>
                      <a:pt x="901" y="426"/>
                    </a:cubicBezTo>
                    <a:cubicBezTo>
                      <a:pt x="955" y="426"/>
                      <a:pt x="1009" y="424"/>
                      <a:pt x="1062" y="420"/>
                    </a:cubicBezTo>
                    <a:cubicBezTo>
                      <a:pt x="1247" y="403"/>
                      <a:pt x="1429" y="363"/>
                      <a:pt x="1601" y="294"/>
                    </a:cubicBezTo>
                    <a:cubicBezTo>
                      <a:pt x="1771" y="227"/>
                      <a:pt x="1936" y="134"/>
                      <a:pt x="2067"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4" name="Google Shape;1924;p52"/>
              <p:cNvSpPr/>
              <p:nvPr/>
            </p:nvSpPr>
            <p:spPr>
              <a:xfrm>
                <a:off x="3029175" y="5176675"/>
                <a:ext cx="718700" cy="471200"/>
              </a:xfrm>
              <a:custGeom>
                <a:avLst/>
                <a:gdLst/>
                <a:ahLst/>
                <a:cxnLst/>
                <a:rect l="l" t="t" r="r" b="b"/>
                <a:pathLst>
                  <a:path w="28748" h="18848" extrusionOk="0">
                    <a:moveTo>
                      <a:pt x="15434" y="1"/>
                    </a:moveTo>
                    <a:cubicBezTo>
                      <a:pt x="8076" y="1"/>
                      <a:pt x="4721" y="3073"/>
                      <a:pt x="3313" y="5085"/>
                    </a:cubicBezTo>
                    <a:cubicBezTo>
                      <a:pt x="3004" y="5527"/>
                      <a:pt x="2790" y="5917"/>
                      <a:pt x="2646" y="6212"/>
                    </a:cubicBezTo>
                    <a:cubicBezTo>
                      <a:pt x="2469" y="6575"/>
                      <a:pt x="2402" y="6796"/>
                      <a:pt x="2402" y="6796"/>
                    </a:cubicBezTo>
                    <a:cubicBezTo>
                      <a:pt x="2402" y="6796"/>
                      <a:pt x="0" y="9026"/>
                      <a:pt x="428" y="12370"/>
                    </a:cubicBezTo>
                    <a:cubicBezTo>
                      <a:pt x="580" y="13549"/>
                      <a:pt x="998" y="14985"/>
                      <a:pt x="1600" y="16409"/>
                    </a:cubicBezTo>
                    <a:cubicBezTo>
                      <a:pt x="1653" y="16338"/>
                      <a:pt x="1709" y="16275"/>
                      <a:pt x="1769" y="16217"/>
                    </a:cubicBezTo>
                    <a:cubicBezTo>
                      <a:pt x="1897" y="16093"/>
                      <a:pt x="2041" y="16001"/>
                      <a:pt x="2203" y="15940"/>
                    </a:cubicBezTo>
                    <a:cubicBezTo>
                      <a:pt x="2336" y="15892"/>
                      <a:pt x="2464" y="15856"/>
                      <a:pt x="2587" y="15834"/>
                    </a:cubicBezTo>
                    <a:cubicBezTo>
                      <a:pt x="2684" y="15814"/>
                      <a:pt x="2774" y="15804"/>
                      <a:pt x="2862" y="15799"/>
                    </a:cubicBezTo>
                    <a:cubicBezTo>
                      <a:pt x="2897" y="15797"/>
                      <a:pt x="2932" y="15796"/>
                      <a:pt x="2967" y="15796"/>
                    </a:cubicBezTo>
                    <a:cubicBezTo>
                      <a:pt x="3051" y="15796"/>
                      <a:pt x="3134" y="15801"/>
                      <a:pt x="3212" y="15812"/>
                    </a:cubicBezTo>
                    <a:cubicBezTo>
                      <a:pt x="3329" y="16049"/>
                      <a:pt x="3456" y="16270"/>
                      <a:pt x="3595" y="16471"/>
                    </a:cubicBezTo>
                    <a:cubicBezTo>
                      <a:pt x="3832" y="16825"/>
                      <a:pt x="4097" y="17125"/>
                      <a:pt x="4371" y="17382"/>
                    </a:cubicBezTo>
                    <a:cubicBezTo>
                      <a:pt x="4517" y="17517"/>
                      <a:pt x="4668" y="17643"/>
                      <a:pt x="4819" y="17754"/>
                    </a:cubicBezTo>
                    <a:cubicBezTo>
                      <a:pt x="5205" y="18041"/>
                      <a:pt x="5596" y="18251"/>
                      <a:pt x="5963" y="18406"/>
                    </a:cubicBezTo>
                    <a:cubicBezTo>
                      <a:pt x="6735" y="18739"/>
                      <a:pt x="7390" y="18828"/>
                      <a:pt x="7609" y="18848"/>
                    </a:cubicBezTo>
                    <a:cubicBezTo>
                      <a:pt x="6422" y="18687"/>
                      <a:pt x="6176" y="17205"/>
                      <a:pt x="6124" y="16696"/>
                    </a:cubicBezTo>
                    <a:cubicBezTo>
                      <a:pt x="6114" y="16588"/>
                      <a:pt x="6112" y="16524"/>
                      <a:pt x="6112" y="16524"/>
                    </a:cubicBezTo>
                    <a:cubicBezTo>
                      <a:pt x="8430" y="15731"/>
                      <a:pt x="9508" y="13519"/>
                      <a:pt x="9574" y="13383"/>
                    </a:cubicBezTo>
                    <a:lnTo>
                      <a:pt x="9574" y="13383"/>
                    </a:lnTo>
                    <a:lnTo>
                      <a:pt x="9148" y="15084"/>
                    </a:lnTo>
                    <a:lnTo>
                      <a:pt x="9010" y="15643"/>
                    </a:lnTo>
                    <a:cubicBezTo>
                      <a:pt x="11111" y="14740"/>
                      <a:pt x="12603" y="13662"/>
                      <a:pt x="13650" y="12657"/>
                    </a:cubicBezTo>
                    <a:cubicBezTo>
                      <a:pt x="15327" y="11050"/>
                      <a:pt x="15860" y="9631"/>
                      <a:pt x="15931" y="9432"/>
                    </a:cubicBezTo>
                    <a:lnTo>
                      <a:pt x="15931" y="9432"/>
                    </a:lnTo>
                    <a:cubicBezTo>
                      <a:pt x="15475" y="11332"/>
                      <a:pt x="12804" y="15416"/>
                      <a:pt x="12804" y="15416"/>
                    </a:cubicBezTo>
                    <a:cubicBezTo>
                      <a:pt x="19877" y="13300"/>
                      <a:pt x="19781" y="8021"/>
                      <a:pt x="19781" y="8021"/>
                    </a:cubicBezTo>
                    <a:cubicBezTo>
                      <a:pt x="19781" y="8021"/>
                      <a:pt x="19806" y="8016"/>
                      <a:pt x="19851" y="8006"/>
                    </a:cubicBezTo>
                    <a:cubicBezTo>
                      <a:pt x="20210" y="7929"/>
                      <a:pt x="21883" y="7583"/>
                      <a:pt x="23223" y="7583"/>
                    </a:cubicBezTo>
                    <a:cubicBezTo>
                      <a:pt x="23893" y="7583"/>
                      <a:pt x="24480" y="7670"/>
                      <a:pt x="24777" y="7920"/>
                    </a:cubicBezTo>
                    <a:cubicBezTo>
                      <a:pt x="24793" y="7930"/>
                      <a:pt x="24807" y="7946"/>
                      <a:pt x="24820" y="7958"/>
                    </a:cubicBezTo>
                    <a:cubicBezTo>
                      <a:pt x="25372" y="8509"/>
                      <a:pt x="26223" y="10904"/>
                      <a:pt x="26788" y="12625"/>
                    </a:cubicBezTo>
                    <a:lnTo>
                      <a:pt x="26788" y="12627"/>
                    </a:lnTo>
                    <a:cubicBezTo>
                      <a:pt x="27128" y="13657"/>
                      <a:pt x="27359" y="14446"/>
                      <a:pt x="27359" y="14446"/>
                    </a:cubicBezTo>
                    <a:cubicBezTo>
                      <a:pt x="27359" y="14446"/>
                      <a:pt x="27365" y="14431"/>
                      <a:pt x="27367" y="14410"/>
                    </a:cubicBezTo>
                    <a:cubicBezTo>
                      <a:pt x="27413" y="14923"/>
                      <a:pt x="27488" y="15434"/>
                      <a:pt x="27596" y="15935"/>
                    </a:cubicBezTo>
                    <a:cubicBezTo>
                      <a:pt x="27735" y="15547"/>
                      <a:pt x="27871" y="15132"/>
                      <a:pt x="28000" y="14690"/>
                    </a:cubicBezTo>
                    <a:cubicBezTo>
                      <a:pt x="28022" y="14609"/>
                      <a:pt x="28045" y="14529"/>
                      <a:pt x="28067" y="14448"/>
                    </a:cubicBezTo>
                    <a:cubicBezTo>
                      <a:pt x="28121" y="14259"/>
                      <a:pt x="28171" y="14065"/>
                      <a:pt x="28221" y="13869"/>
                    </a:cubicBezTo>
                    <a:cubicBezTo>
                      <a:pt x="28276" y="13650"/>
                      <a:pt x="28328" y="13427"/>
                      <a:pt x="28375" y="13204"/>
                    </a:cubicBezTo>
                    <a:cubicBezTo>
                      <a:pt x="28415" y="13015"/>
                      <a:pt x="28453" y="12820"/>
                      <a:pt x="28485" y="12627"/>
                    </a:cubicBezTo>
                    <a:cubicBezTo>
                      <a:pt x="28503" y="12536"/>
                      <a:pt x="28519" y="12446"/>
                      <a:pt x="28534" y="12355"/>
                    </a:cubicBezTo>
                    <a:lnTo>
                      <a:pt x="28534" y="12349"/>
                    </a:lnTo>
                    <a:cubicBezTo>
                      <a:pt x="28537" y="12339"/>
                      <a:pt x="28539" y="12329"/>
                      <a:pt x="28539" y="12319"/>
                    </a:cubicBezTo>
                    <a:cubicBezTo>
                      <a:pt x="28559" y="12208"/>
                      <a:pt x="28574" y="12094"/>
                      <a:pt x="28589" y="11981"/>
                    </a:cubicBezTo>
                    <a:cubicBezTo>
                      <a:pt x="28604" y="11893"/>
                      <a:pt x="28614" y="11808"/>
                      <a:pt x="28624" y="11722"/>
                    </a:cubicBezTo>
                    <a:cubicBezTo>
                      <a:pt x="28640" y="11606"/>
                      <a:pt x="28652" y="11490"/>
                      <a:pt x="28664" y="11374"/>
                    </a:cubicBezTo>
                    <a:cubicBezTo>
                      <a:pt x="28668" y="11356"/>
                      <a:pt x="28670" y="11340"/>
                      <a:pt x="28670" y="11324"/>
                    </a:cubicBezTo>
                    <a:cubicBezTo>
                      <a:pt x="28682" y="11215"/>
                      <a:pt x="28690" y="11107"/>
                      <a:pt x="28700" y="10996"/>
                    </a:cubicBezTo>
                    <a:cubicBezTo>
                      <a:pt x="28710" y="10873"/>
                      <a:pt x="28720" y="10752"/>
                      <a:pt x="28726" y="10632"/>
                    </a:cubicBezTo>
                    <a:cubicBezTo>
                      <a:pt x="28733" y="10510"/>
                      <a:pt x="28738" y="10391"/>
                      <a:pt x="28740" y="10270"/>
                    </a:cubicBezTo>
                    <a:cubicBezTo>
                      <a:pt x="28746" y="10147"/>
                      <a:pt x="28748" y="10027"/>
                      <a:pt x="28748" y="9903"/>
                    </a:cubicBezTo>
                    <a:cubicBezTo>
                      <a:pt x="28748" y="9794"/>
                      <a:pt x="28748" y="9687"/>
                      <a:pt x="28746" y="9579"/>
                    </a:cubicBezTo>
                    <a:cubicBezTo>
                      <a:pt x="28743" y="9503"/>
                      <a:pt x="28741" y="9430"/>
                      <a:pt x="28738" y="9356"/>
                    </a:cubicBezTo>
                    <a:cubicBezTo>
                      <a:pt x="28733" y="9195"/>
                      <a:pt x="28723" y="9034"/>
                      <a:pt x="28710" y="8873"/>
                    </a:cubicBezTo>
                    <a:cubicBezTo>
                      <a:pt x="28700" y="8742"/>
                      <a:pt x="28688" y="8614"/>
                      <a:pt x="28672" y="8485"/>
                    </a:cubicBezTo>
                    <a:cubicBezTo>
                      <a:pt x="28662" y="8386"/>
                      <a:pt x="28650" y="8286"/>
                      <a:pt x="28634" y="8187"/>
                    </a:cubicBezTo>
                    <a:cubicBezTo>
                      <a:pt x="28612" y="8026"/>
                      <a:pt x="28587" y="7868"/>
                      <a:pt x="28557" y="7711"/>
                    </a:cubicBezTo>
                    <a:cubicBezTo>
                      <a:pt x="28547" y="7646"/>
                      <a:pt x="28534" y="7582"/>
                      <a:pt x="28519" y="7518"/>
                    </a:cubicBezTo>
                    <a:cubicBezTo>
                      <a:pt x="28507" y="7454"/>
                      <a:pt x="28491" y="7391"/>
                      <a:pt x="28479" y="7329"/>
                    </a:cubicBezTo>
                    <a:cubicBezTo>
                      <a:pt x="28449" y="7200"/>
                      <a:pt x="28415" y="7074"/>
                      <a:pt x="28383" y="6947"/>
                    </a:cubicBezTo>
                    <a:cubicBezTo>
                      <a:pt x="28348" y="6820"/>
                      <a:pt x="28310" y="6696"/>
                      <a:pt x="28270" y="6570"/>
                    </a:cubicBezTo>
                    <a:cubicBezTo>
                      <a:pt x="28244" y="6492"/>
                      <a:pt x="28219" y="6416"/>
                      <a:pt x="28192" y="6338"/>
                    </a:cubicBezTo>
                    <a:cubicBezTo>
                      <a:pt x="28176" y="6293"/>
                      <a:pt x="28159" y="6245"/>
                      <a:pt x="28141" y="6199"/>
                    </a:cubicBezTo>
                    <a:cubicBezTo>
                      <a:pt x="28119" y="6136"/>
                      <a:pt x="28095" y="6076"/>
                      <a:pt x="28071" y="6016"/>
                    </a:cubicBezTo>
                    <a:cubicBezTo>
                      <a:pt x="27997" y="5831"/>
                      <a:pt x="27920" y="5650"/>
                      <a:pt x="27834" y="5471"/>
                    </a:cubicBezTo>
                    <a:cubicBezTo>
                      <a:pt x="27775" y="5350"/>
                      <a:pt x="27715" y="5234"/>
                      <a:pt x="27649" y="5117"/>
                    </a:cubicBezTo>
                    <a:cubicBezTo>
                      <a:pt x="27586" y="4998"/>
                      <a:pt x="27518" y="4882"/>
                      <a:pt x="27448" y="4769"/>
                    </a:cubicBezTo>
                    <a:cubicBezTo>
                      <a:pt x="27377" y="4653"/>
                      <a:pt x="27304" y="4540"/>
                      <a:pt x="27226" y="4428"/>
                    </a:cubicBezTo>
                    <a:cubicBezTo>
                      <a:pt x="27191" y="4375"/>
                      <a:pt x="27156" y="4325"/>
                      <a:pt x="27116" y="4272"/>
                    </a:cubicBezTo>
                    <a:cubicBezTo>
                      <a:pt x="27110" y="4262"/>
                      <a:pt x="27103" y="4252"/>
                      <a:pt x="27095" y="4242"/>
                    </a:cubicBezTo>
                    <a:cubicBezTo>
                      <a:pt x="27060" y="4194"/>
                      <a:pt x="27022" y="4144"/>
                      <a:pt x="26985" y="4096"/>
                    </a:cubicBezTo>
                    <a:cubicBezTo>
                      <a:pt x="26941" y="4040"/>
                      <a:pt x="26899" y="3985"/>
                      <a:pt x="26856" y="3932"/>
                    </a:cubicBezTo>
                    <a:cubicBezTo>
                      <a:pt x="25264" y="1972"/>
                      <a:pt x="22492" y="498"/>
                      <a:pt x="17917" y="110"/>
                    </a:cubicBezTo>
                    <a:cubicBezTo>
                      <a:pt x="17042" y="35"/>
                      <a:pt x="16216" y="1"/>
                      <a:pt x="15434" y="1"/>
                    </a:cubicBezTo>
                    <a:close/>
                  </a:path>
                </a:pathLst>
              </a:custGeom>
              <a:solidFill>
                <a:srgbClr val="981C27"/>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5" name="Google Shape;1925;p52"/>
              <p:cNvSpPr/>
              <p:nvPr/>
            </p:nvSpPr>
            <p:spPr>
              <a:xfrm>
                <a:off x="3029175" y="5331950"/>
                <a:ext cx="109300" cy="279275"/>
              </a:xfrm>
              <a:custGeom>
                <a:avLst/>
                <a:gdLst/>
                <a:ahLst/>
                <a:cxnLst/>
                <a:rect l="l" t="t" r="r" b="b"/>
                <a:pathLst>
                  <a:path w="4372" h="11171" extrusionOk="0">
                    <a:moveTo>
                      <a:pt x="2646" y="1"/>
                    </a:moveTo>
                    <a:cubicBezTo>
                      <a:pt x="2469" y="364"/>
                      <a:pt x="2402" y="585"/>
                      <a:pt x="2402" y="585"/>
                    </a:cubicBezTo>
                    <a:cubicBezTo>
                      <a:pt x="2402" y="585"/>
                      <a:pt x="0" y="2815"/>
                      <a:pt x="428" y="6158"/>
                    </a:cubicBezTo>
                    <a:cubicBezTo>
                      <a:pt x="580" y="7338"/>
                      <a:pt x="999" y="8774"/>
                      <a:pt x="1600" y="10198"/>
                    </a:cubicBezTo>
                    <a:cubicBezTo>
                      <a:pt x="1653" y="10127"/>
                      <a:pt x="1709" y="10063"/>
                      <a:pt x="1769" y="10006"/>
                    </a:cubicBezTo>
                    <a:cubicBezTo>
                      <a:pt x="1898" y="9882"/>
                      <a:pt x="2041" y="9789"/>
                      <a:pt x="2203" y="9729"/>
                    </a:cubicBezTo>
                    <a:cubicBezTo>
                      <a:pt x="2336" y="9681"/>
                      <a:pt x="2465" y="9645"/>
                      <a:pt x="2588" y="9623"/>
                    </a:cubicBezTo>
                    <a:cubicBezTo>
                      <a:pt x="2684" y="9603"/>
                      <a:pt x="2774" y="9593"/>
                      <a:pt x="2863" y="9588"/>
                    </a:cubicBezTo>
                    <a:cubicBezTo>
                      <a:pt x="2898" y="9586"/>
                      <a:pt x="2934" y="9585"/>
                      <a:pt x="2969" y="9585"/>
                    </a:cubicBezTo>
                    <a:cubicBezTo>
                      <a:pt x="3053" y="9585"/>
                      <a:pt x="3135" y="9590"/>
                      <a:pt x="3213" y="9600"/>
                    </a:cubicBezTo>
                    <a:cubicBezTo>
                      <a:pt x="3329" y="9838"/>
                      <a:pt x="3456" y="10059"/>
                      <a:pt x="3595" y="10260"/>
                    </a:cubicBezTo>
                    <a:cubicBezTo>
                      <a:pt x="3832" y="10614"/>
                      <a:pt x="4097" y="10913"/>
                      <a:pt x="4371" y="11171"/>
                    </a:cubicBezTo>
                    <a:lnTo>
                      <a:pt x="4371" y="11169"/>
                    </a:lnTo>
                    <a:cubicBezTo>
                      <a:pt x="4080" y="10535"/>
                      <a:pt x="3842" y="9878"/>
                      <a:pt x="3760" y="9197"/>
                    </a:cubicBezTo>
                    <a:cubicBezTo>
                      <a:pt x="3737" y="9018"/>
                      <a:pt x="3727" y="8837"/>
                      <a:pt x="3727" y="8655"/>
                    </a:cubicBezTo>
                    <a:cubicBezTo>
                      <a:pt x="3492" y="8623"/>
                      <a:pt x="3249" y="8597"/>
                      <a:pt x="3004" y="8595"/>
                    </a:cubicBezTo>
                    <a:cubicBezTo>
                      <a:pt x="2977" y="8594"/>
                      <a:pt x="2949" y="8594"/>
                      <a:pt x="2922" y="8594"/>
                    </a:cubicBezTo>
                    <a:cubicBezTo>
                      <a:pt x="2832" y="8594"/>
                      <a:pt x="2743" y="8597"/>
                      <a:pt x="2654" y="8605"/>
                    </a:cubicBezTo>
                    <a:cubicBezTo>
                      <a:pt x="2493" y="8615"/>
                      <a:pt x="2334" y="8640"/>
                      <a:pt x="2183" y="8680"/>
                    </a:cubicBezTo>
                    <a:cubicBezTo>
                      <a:pt x="2006" y="7766"/>
                      <a:pt x="1948" y="6821"/>
                      <a:pt x="1998" y="5877"/>
                    </a:cubicBezTo>
                    <a:cubicBezTo>
                      <a:pt x="2097" y="3936"/>
                      <a:pt x="2636" y="1986"/>
                      <a:pt x="3488" y="275"/>
                    </a:cubicBezTo>
                    <a:cubicBezTo>
                      <a:pt x="3241" y="114"/>
                      <a:pt x="2948" y="26"/>
                      <a:pt x="2646"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6" name="Google Shape;1926;p52"/>
              <p:cNvSpPr/>
              <p:nvPr/>
            </p:nvSpPr>
            <p:spPr>
              <a:xfrm>
                <a:off x="3169825" y="5255350"/>
                <a:ext cx="356275" cy="392700"/>
              </a:xfrm>
              <a:custGeom>
                <a:avLst/>
                <a:gdLst/>
                <a:ahLst/>
                <a:cxnLst/>
                <a:rect l="l" t="t" r="r" b="b"/>
                <a:pathLst>
                  <a:path w="14251" h="15708" extrusionOk="0">
                    <a:moveTo>
                      <a:pt x="13497" y="1475"/>
                    </a:moveTo>
                    <a:cubicBezTo>
                      <a:pt x="13498" y="1489"/>
                      <a:pt x="13499" y="1504"/>
                      <a:pt x="13500" y="1518"/>
                    </a:cubicBezTo>
                    <a:lnTo>
                      <a:pt x="13500" y="1518"/>
                    </a:lnTo>
                    <a:cubicBezTo>
                      <a:pt x="13499" y="1504"/>
                      <a:pt x="13498" y="1489"/>
                      <a:pt x="13497" y="1475"/>
                    </a:cubicBezTo>
                    <a:close/>
                    <a:moveTo>
                      <a:pt x="8519" y="1"/>
                    </a:moveTo>
                    <a:cubicBezTo>
                      <a:pt x="8166" y="1669"/>
                      <a:pt x="7377" y="3295"/>
                      <a:pt x="6468" y="4785"/>
                    </a:cubicBezTo>
                    <a:cubicBezTo>
                      <a:pt x="6228" y="5177"/>
                      <a:pt x="5984" y="5555"/>
                      <a:pt x="5737" y="5925"/>
                    </a:cubicBezTo>
                    <a:cubicBezTo>
                      <a:pt x="4220" y="8187"/>
                      <a:pt x="2563" y="10445"/>
                      <a:pt x="269" y="11913"/>
                    </a:cubicBezTo>
                    <a:cubicBezTo>
                      <a:pt x="126" y="12005"/>
                      <a:pt x="179" y="12047"/>
                      <a:pt x="154" y="12216"/>
                    </a:cubicBezTo>
                    <a:cubicBezTo>
                      <a:pt x="7" y="13204"/>
                      <a:pt x="0" y="14229"/>
                      <a:pt x="307" y="15176"/>
                    </a:cubicBezTo>
                    <a:cubicBezTo>
                      <a:pt x="317" y="15204"/>
                      <a:pt x="325" y="15232"/>
                      <a:pt x="337" y="15259"/>
                    </a:cubicBezTo>
                    <a:cubicBezTo>
                      <a:pt x="1288" y="15670"/>
                      <a:pt x="2061" y="15707"/>
                      <a:pt x="2061" y="15707"/>
                    </a:cubicBezTo>
                    <a:cubicBezTo>
                      <a:pt x="806" y="15604"/>
                      <a:pt x="550" y="14068"/>
                      <a:pt x="498" y="13549"/>
                    </a:cubicBezTo>
                    <a:cubicBezTo>
                      <a:pt x="488" y="13441"/>
                      <a:pt x="486" y="13377"/>
                      <a:pt x="486" y="13377"/>
                    </a:cubicBezTo>
                    <a:cubicBezTo>
                      <a:pt x="2804" y="12584"/>
                      <a:pt x="3882" y="10372"/>
                      <a:pt x="3948" y="10236"/>
                    </a:cubicBezTo>
                    <a:lnTo>
                      <a:pt x="3948" y="10236"/>
                    </a:lnTo>
                    <a:lnTo>
                      <a:pt x="3522" y="11937"/>
                    </a:lnTo>
                    <a:lnTo>
                      <a:pt x="3384" y="12496"/>
                    </a:lnTo>
                    <a:cubicBezTo>
                      <a:pt x="5485" y="11593"/>
                      <a:pt x="6977" y="10515"/>
                      <a:pt x="8024" y="9510"/>
                    </a:cubicBezTo>
                    <a:cubicBezTo>
                      <a:pt x="9701" y="7903"/>
                      <a:pt x="10234" y="6484"/>
                      <a:pt x="10305" y="6285"/>
                    </a:cubicBezTo>
                    <a:lnTo>
                      <a:pt x="10305" y="6285"/>
                    </a:lnTo>
                    <a:cubicBezTo>
                      <a:pt x="9849" y="8185"/>
                      <a:pt x="7178" y="12269"/>
                      <a:pt x="7178" y="12269"/>
                    </a:cubicBezTo>
                    <a:cubicBezTo>
                      <a:pt x="14251" y="10153"/>
                      <a:pt x="14155" y="4874"/>
                      <a:pt x="14155" y="4874"/>
                    </a:cubicBezTo>
                    <a:lnTo>
                      <a:pt x="14154" y="4874"/>
                    </a:lnTo>
                    <a:cubicBezTo>
                      <a:pt x="14154" y="4874"/>
                      <a:pt x="14180" y="4869"/>
                      <a:pt x="14225" y="4859"/>
                    </a:cubicBezTo>
                    <a:cubicBezTo>
                      <a:pt x="13902" y="3742"/>
                      <a:pt x="13586" y="2584"/>
                      <a:pt x="13500" y="1518"/>
                    </a:cubicBezTo>
                    <a:lnTo>
                      <a:pt x="13500" y="1518"/>
                    </a:lnTo>
                    <a:cubicBezTo>
                      <a:pt x="13748" y="4818"/>
                      <a:pt x="12416" y="8205"/>
                      <a:pt x="9984" y="10449"/>
                    </a:cubicBezTo>
                    <a:cubicBezTo>
                      <a:pt x="11209" y="8265"/>
                      <a:pt x="11633" y="5824"/>
                      <a:pt x="11663" y="3319"/>
                    </a:cubicBezTo>
                    <a:lnTo>
                      <a:pt x="11663" y="3319"/>
                    </a:lnTo>
                    <a:cubicBezTo>
                      <a:pt x="11154" y="4091"/>
                      <a:pt x="10600" y="4847"/>
                      <a:pt x="10005" y="5569"/>
                    </a:cubicBezTo>
                    <a:cubicBezTo>
                      <a:pt x="8776" y="7079"/>
                      <a:pt x="7370" y="8457"/>
                      <a:pt x="5816" y="9606"/>
                    </a:cubicBezTo>
                    <a:cubicBezTo>
                      <a:pt x="5518" y="9827"/>
                      <a:pt x="5217" y="10039"/>
                      <a:pt x="4911" y="10240"/>
                    </a:cubicBezTo>
                    <a:cubicBezTo>
                      <a:pt x="6999" y="7306"/>
                      <a:pt x="8279" y="3597"/>
                      <a:pt x="8519"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7" name="Google Shape;1927;p52"/>
              <p:cNvSpPr/>
              <p:nvPr/>
            </p:nvSpPr>
            <p:spPr>
              <a:xfrm>
                <a:off x="3648575" y="5274950"/>
                <a:ext cx="99300" cy="300125"/>
              </a:xfrm>
              <a:custGeom>
                <a:avLst/>
                <a:gdLst/>
                <a:ahLst/>
                <a:cxnLst/>
                <a:rect l="l" t="t" r="r" b="b"/>
                <a:pathLst>
                  <a:path w="3972" h="12005" extrusionOk="0">
                    <a:moveTo>
                      <a:pt x="2080" y="1"/>
                    </a:moveTo>
                    <a:lnTo>
                      <a:pt x="2080" y="1"/>
                    </a:lnTo>
                    <a:cubicBezTo>
                      <a:pt x="2460" y="1094"/>
                      <a:pt x="2738" y="2228"/>
                      <a:pt x="2906" y="3377"/>
                    </a:cubicBezTo>
                    <a:cubicBezTo>
                      <a:pt x="2931" y="3556"/>
                      <a:pt x="2957" y="3737"/>
                      <a:pt x="2975" y="3919"/>
                    </a:cubicBezTo>
                    <a:cubicBezTo>
                      <a:pt x="3128" y="5239"/>
                      <a:pt x="3136" y="6569"/>
                      <a:pt x="2989" y="7877"/>
                    </a:cubicBezTo>
                    <a:cubicBezTo>
                      <a:pt x="2808" y="6766"/>
                      <a:pt x="2014" y="5871"/>
                      <a:pt x="1256" y="5042"/>
                    </a:cubicBezTo>
                    <a:cubicBezTo>
                      <a:pt x="1117" y="4891"/>
                      <a:pt x="951" y="4682"/>
                      <a:pt x="767" y="4488"/>
                    </a:cubicBezTo>
                    <a:cubicBezTo>
                      <a:pt x="570" y="4279"/>
                      <a:pt x="357" y="4093"/>
                      <a:pt x="140" y="4017"/>
                    </a:cubicBezTo>
                    <a:cubicBezTo>
                      <a:pt x="92" y="4001"/>
                      <a:pt x="47" y="3991"/>
                      <a:pt x="1" y="3989"/>
                    </a:cubicBezTo>
                    <a:lnTo>
                      <a:pt x="1" y="3989"/>
                    </a:lnTo>
                    <a:cubicBezTo>
                      <a:pt x="17" y="3999"/>
                      <a:pt x="31" y="4015"/>
                      <a:pt x="44" y="4027"/>
                    </a:cubicBezTo>
                    <a:cubicBezTo>
                      <a:pt x="596" y="4578"/>
                      <a:pt x="1447" y="6973"/>
                      <a:pt x="2012" y="8694"/>
                    </a:cubicBezTo>
                    <a:lnTo>
                      <a:pt x="2012" y="8696"/>
                    </a:lnTo>
                    <a:cubicBezTo>
                      <a:pt x="2352" y="9726"/>
                      <a:pt x="2583" y="10515"/>
                      <a:pt x="2583" y="10515"/>
                    </a:cubicBezTo>
                    <a:cubicBezTo>
                      <a:pt x="2583" y="10515"/>
                      <a:pt x="2589" y="10500"/>
                      <a:pt x="2591" y="10479"/>
                    </a:cubicBezTo>
                    <a:cubicBezTo>
                      <a:pt x="2637" y="10992"/>
                      <a:pt x="2712" y="11503"/>
                      <a:pt x="2820" y="12004"/>
                    </a:cubicBezTo>
                    <a:cubicBezTo>
                      <a:pt x="2959" y="11616"/>
                      <a:pt x="3095" y="11201"/>
                      <a:pt x="3224" y="10759"/>
                    </a:cubicBezTo>
                    <a:cubicBezTo>
                      <a:pt x="3246" y="10678"/>
                      <a:pt x="3269" y="10598"/>
                      <a:pt x="3291" y="10517"/>
                    </a:cubicBezTo>
                    <a:cubicBezTo>
                      <a:pt x="3345" y="10328"/>
                      <a:pt x="3395" y="10134"/>
                      <a:pt x="3445" y="9938"/>
                    </a:cubicBezTo>
                    <a:cubicBezTo>
                      <a:pt x="3498" y="9721"/>
                      <a:pt x="3552" y="9500"/>
                      <a:pt x="3599" y="9273"/>
                    </a:cubicBezTo>
                    <a:cubicBezTo>
                      <a:pt x="3639" y="9084"/>
                      <a:pt x="3677" y="8889"/>
                      <a:pt x="3709" y="8696"/>
                    </a:cubicBezTo>
                    <a:cubicBezTo>
                      <a:pt x="3727" y="8605"/>
                      <a:pt x="3743" y="8515"/>
                      <a:pt x="3758" y="8424"/>
                    </a:cubicBezTo>
                    <a:lnTo>
                      <a:pt x="3758" y="8418"/>
                    </a:lnTo>
                    <a:cubicBezTo>
                      <a:pt x="3761" y="8408"/>
                      <a:pt x="3763" y="8398"/>
                      <a:pt x="3763" y="8388"/>
                    </a:cubicBezTo>
                    <a:cubicBezTo>
                      <a:pt x="3783" y="8277"/>
                      <a:pt x="3798" y="8163"/>
                      <a:pt x="3813" y="8050"/>
                    </a:cubicBezTo>
                    <a:cubicBezTo>
                      <a:pt x="3828" y="7962"/>
                      <a:pt x="3838" y="7877"/>
                      <a:pt x="3848" y="7791"/>
                    </a:cubicBezTo>
                    <a:cubicBezTo>
                      <a:pt x="3864" y="7675"/>
                      <a:pt x="3876" y="7559"/>
                      <a:pt x="3888" y="7443"/>
                    </a:cubicBezTo>
                    <a:cubicBezTo>
                      <a:pt x="3892" y="7425"/>
                      <a:pt x="3894" y="7409"/>
                      <a:pt x="3894" y="7393"/>
                    </a:cubicBezTo>
                    <a:cubicBezTo>
                      <a:pt x="3906" y="7284"/>
                      <a:pt x="3914" y="7176"/>
                      <a:pt x="3924" y="7065"/>
                    </a:cubicBezTo>
                    <a:cubicBezTo>
                      <a:pt x="3934" y="6942"/>
                      <a:pt x="3944" y="6821"/>
                      <a:pt x="3950" y="6701"/>
                    </a:cubicBezTo>
                    <a:cubicBezTo>
                      <a:pt x="3957" y="6579"/>
                      <a:pt x="3962" y="6460"/>
                      <a:pt x="3964" y="6339"/>
                    </a:cubicBezTo>
                    <a:cubicBezTo>
                      <a:pt x="3970" y="6216"/>
                      <a:pt x="3972" y="6096"/>
                      <a:pt x="3972" y="5972"/>
                    </a:cubicBezTo>
                    <a:cubicBezTo>
                      <a:pt x="3972" y="5863"/>
                      <a:pt x="3972" y="5756"/>
                      <a:pt x="3970" y="5648"/>
                    </a:cubicBezTo>
                    <a:cubicBezTo>
                      <a:pt x="3967" y="5572"/>
                      <a:pt x="3964" y="5499"/>
                      <a:pt x="3962" y="5425"/>
                    </a:cubicBezTo>
                    <a:cubicBezTo>
                      <a:pt x="3957" y="5264"/>
                      <a:pt x="3947" y="5103"/>
                      <a:pt x="3934" y="4942"/>
                    </a:cubicBezTo>
                    <a:cubicBezTo>
                      <a:pt x="3924" y="4811"/>
                      <a:pt x="3912" y="4683"/>
                      <a:pt x="3896" y="4554"/>
                    </a:cubicBezTo>
                    <a:cubicBezTo>
                      <a:pt x="3886" y="4455"/>
                      <a:pt x="3874" y="4355"/>
                      <a:pt x="3858" y="4256"/>
                    </a:cubicBezTo>
                    <a:cubicBezTo>
                      <a:pt x="3836" y="4095"/>
                      <a:pt x="3811" y="3937"/>
                      <a:pt x="3781" y="3780"/>
                    </a:cubicBezTo>
                    <a:cubicBezTo>
                      <a:pt x="3771" y="3715"/>
                      <a:pt x="3758" y="3651"/>
                      <a:pt x="3743" y="3587"/>
                    </a:cubicBezTo>
                    <a:cubicBezTo>
                      <a:pt x="3731" y="3523"/>
                      <a:pt x="3715" y="3460"/>
                      <a:pt x="3703" y="3398"/>
                    </a:cubicBezTo>
                    <a:cubicBezTo>
                      <a:pt x="3673" y="3269"/>
                      <a:pt x="3639" y="3143"/>
                      <a:pt x="3607" y="3016"/>
                    </a:cubicBezTo>
                    <a:cubicBezTo>
                      <a:pt x="3572" y="2889"/>
                      <a:pt x="3534" y="2765"/>
                      <a:pt x="3494" y="2639"/>
                    </a:cubicBezTo>
                    <a:cubicBezTo>
                      <a:pt x="3468" y="2561"/>
                      <a:pt x="3443" y="2485"/>
                      <a:pt x="3415" y="2407"/>
                    </a:cubicBezTo>
                    <a:cubicBezTo>
                      <a:pt x="3400" y="2362"/>
                      <a:pt x="3383" y="2314"/>
                      <a:pt x="3365" y="2268"/>
                    </a:cubicBezTo>
                    <a:cubicBezTo>
                      <a:pt x="3343" y="2205"/>
                      <a:pt x="3319" y="2145"/>
                      <a:pt x="3295" y="2085"/>
                    </a:cubicBezTo>
                    <a:cubicBezTo>
                      <a:pt x="3221" y="1900"/>
                      <a:pt x="3144" y="1719"/>
                      <a:pt x="3058" y="1540"/>
                    </a:cubicBezTo>
                    <a:cubicBezTo>
                      <a:pt x="3002" y="1425"/>
                      <a:pt x="2941" y="1310"/>
                      <a:pt x="2879" y="1196"/>
                    </a:cubicBezTo>
                    <a:cubicBezTo>
                      <a:pt x="2877" y="1192"/>
                      <a:pt x="2876" y="1189"/>
                      <a:pt x="2873" y="1186"/>
                    </a:cubicBezTo>
                    <a:cubicBezTo>
                      <a:pt x="2841" y="1128"/>
                      <a:pt x="2808" y="1069"/>
                      <a:pt x="2776" y="1011"/>
                    </a:cubicBezTo>
                    <a:cubicBezTo>
                      <a:pt x="2742" y="953"/>
                      <a:pt x="2707" y="895"/>
                      <a:pt x="2672" y="838"/>
                    </a:cubicBezTo>
                    <a:cubicBezTo>
                      <a:pt x="2601" y="722"/>
                      <a:pt x="2528" y="609"/>
                      <a:pt x="2450" y="497"/>
                    </a:cubicBezTo>
                    <a:cubicBezTo>
                      <a:pt x="2415" y="444"/>
                      <a:pt x="2380" y="394"/>
                      <a:pt x="2340" y="341"/>
                    </a:cubicBezTo>
                    <a:cubicBezTo>
                      <a:pt x="2334" y="331"/>
                      <a:pt x="2327" y="321"/>
                      <a:pt x="2319" y="311"/>
                    </a:cubicBezTo>
                    <a:cubicBezTo>
                      <a:pt x="2284" y="263"/>
                      <a:pt x="2246" y="213"/>
                      <a:pt x="2209" y="165"/>
                    </a:cubicBezTo>
                    <a:cubicBezTo>
                      <a:pt x="2165" y="109"/>
                      <a:pt x="2123" y="54"/>
                      <a:pt x="2080"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8" name="Google Shape;1928;p52"/>
              <p:cNvSpPr/>
              <p:nvPr/>
            </p:nvSpPr>
            <p:spPr>
              <a:xfrm>
                <a:off x="3112000" y="5176675"/>
                <a:ext cx="638600" cy="265800"/>
              </a:xfrm>
              <a:custGeom>
                <a:avLst/>
                <a:gdLst/>
                <a:ahLst/>
                <a:cxnLst/>
                <a:rect l="l" t="t" r="r" b="b"/>
                <a:pathLst>
                  <a:path w="25544" h="10632" extrusionOk="0">
                    <a:moveTo>
                      <a:pt x="12121" y="1"/>
                    </a:moveTo>
                    <a:cubicBezTo>
                      <a:pt x="4763" y="1"/>
                      <a:pt x="1408" y="3073"/>
                      <a:pt x="0" y="5085"/>
                    </a:cubicBezTo>
                    <a:cubicBezTo>
                      <a:pt x="2028" y="3576"/>
                      <a:pt x="6509" y="903"/>
                      <a:pt x="12793" y="903"/>
                    </a:cubicBezTo>
                    <a:cubicBezTo>
                      <a:pt x="13906" y="903"/>
                      <a:pt x="15076" y="987"/>
                      <a:pt x="16299" y="1176"/>
                    </a:cubicBezTo>
                    <a:cubicBezTo>
                      <a:pt x="22417" y="2123"/>
                      <a:pt x="24637" y="6766"/>
                      <a:pt x="25413" y="10632"/>
                    </a:cubicBezTo>
                    <a:cubicBezTo>
                      <a:pt x="25544" y="8306"/>
                      <a:pt x="25122" y="5877"/>
                      <a:pt x="23543" y="3932"/>
                    </a:cubicBezTo>
                    <a:cubicBezTo>
                      <a:pt x="21951" y="1972"/>
                      <a:pt x="19179" y="498"/>
                      <a:pt x="14604" y="110"/>
                    </a:cubicBezTo>
                    <a:cubicBezTo>
                      <a:pt x="13729" y="35"/>
                      <a:pt x="12903" y="1"/>
                      <a:pt x="12121" y="1"/>
                    </a:cubicBezTo>
                    <a:close/>
                  </a:path>
                </a:pathLst>
              </a:custGeom>
              <a:solidFill>
                <a:srgbClr val="E6F0EF">
                  <a:alpha val="362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29" name="Google Shape;1929;p52"/>
              <p:cNvSpPr/>
              <p:nvPr/>
            </p:nvSpPr>
            <p:spPr>
              <a:xfrm>
                <a:off x="3254425" y="5253275"/>
                <a:ext cx="194775" cy="314475"/>
              </a:xfrm>
              <a:custGeom>
                <a:avLst/>
                <a:gdLst/>
                <a:ahLst/>
                <a:cxnLst/>
                <a:rect l="l" t="t" r="r" b="b"/>
                <a:pathLst>
                  <a:path w="7791" h="12579" extrusionOk="0">
                    <a:moveTo>
                      <a:pt x="7791" y="0"/>
                    </a:moveTo>
                    <a:cubicBezTo>
                      <a:pt x="7790" y="0"/>
                      <a:pt x="5758" y="5607"/>
                      <a:pt x="2432" y="9689"/>
                    </a:cubicBezTo>
                    <a:cubicBezTo>
                      <a:pt x="1723" y="10558"/>
                      <a:pt x="957" y="11359"/>
                      <a:pt x="138" y="12019"/>
                    </a:cubicBezTo>
                    <a:lnTo>
                      <a:pt x="0" y="12579"/>
                    </a:lnTo>
                    <a:cubicBezTo>
                      <a:pt x="2101" y="11676"/>
                      <a:pt x="3593" y="10598"/>
                      <a:pt x="4640" y="9593"/>
                    </a:cubicBezTo>
                    <a:cubicBezTo>
                      <a:pt x="5370" y="8612"/>
                      <a:pt x="6059" y="7331"/>
                      <a:pt x="6621" y="5652"/>
                    </a:cubicBezTo>
                    <a:cubicBezTo>
                      <a:pt x="7138" y="4120"/>
                      <a:pt x="7548" y="2260"/>
                      <a:pt x="7791"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0" name="Google Shape;1930;p52"/>
              <p:cNvSpPr/>
              <p:nvPr/>
            </p:nvSpPr>
            <p:spPr>
              <a:xfrm>
                <a:off x="3555300" y="5244975"/>
                <a:ext cx="189700" cy="330100"/>
              </a:xfrm>
              <a:custGeom>
                <a:avLst/>
                <a:gdLst/>
                <a:ahLst/>
                <a:cxnLst/>
                <a:rect l="l" t="t" r="r" b="b"/>
                <a:pathLst>
                  <a:path w="7588" h="13204" extrusionOk="0">
                    <a:moveTo>
                      <a:pt x="0" y="0"/>
                    </a:moveTo>
                    <a:cubicBezTo>
                      <a:pt x="121" y="89"/>
                      <a:pt x="2799" y="2057"/>
                      <a:pt x="4498" y="5687"/>
                    </a:cubicBezTo>
                    <a:cubicBezTo>
                      <a:pt x="5067" y="6903"/>
                      <a:pt x="5528" y="8310"/>
                      <a:pt x="5743" y="9892"/>
                    </a:cubicBezTo>
                    <a:lnTo>
                      <a:pt x="5743" y="9895"/>
                    </a:lnTo>
                    <a:cubicBezTo>
                      <a:pt x="6083" y="10925"/>
                      <a:pt x="6314" y="11714"/>
                      <a:pt x="6314" y="11714"/>
                    </a:cubicBezTo>
                    <a:cubicBezTo>
                      <a:pt x="6314" y="11714"/>
                      <a:pt x="6320" y="11698"/>
                      <a:pt x="6322" y="11678"/>
                    </a:cubicBezTo>
                    <a:cubicBezTo>
                      <a:pt x="6368" y="12189"/>
                      <a:pt x="6443" y="12702"/>
                      <a:pt x="6551" y="13203"/>
                    </a:cubicBezTo>
                    <a:cubicBezTo>
                      <a:pt x="6690" y="12815"/>
                      <a:pt x="6826" y="12400"/>
                      <a:pt x="6955" y="11958"/>
                    </a:cubicBezTo>
                    <a:cubicBezTo>
                      <a:pt x="6977" y="11877"/>
                      <a:pt x="7000" y="11797"/>
                      <a:pt x="7022" y="11716"/>
                    </a:cubicBezTo>
                    <a:cubicBezTo>
                      <a:pt x="7076" y="11527"/>
                      <a:pt x="7126" y="11333"/>
                      <a:pt x="7176" y="11137"/>
                    </a:cubicBezTo>
                    <a:cubicBezTo>
                      <a:pt x="7231" y="10918"/>
                      <a:pt x="7281" y="10695"/>
                      <a:pt x="7330" y="10472"/>
                    </a:cubicBezTo>
                    <a:cubicBezTo>
                      <a:pt x="7370" y="10283"/>
                      <a:pt x="7408" y="10088"/>
                      <a:pt x="7440" y="9895"/>
                    </a:cubicBezTo>
                    <a:cubicBezTo>
                      <a:pt x="7458" y="9804"/>
                      <a:pt x="7474" y="9714"/>
                      <a:pt x="7488" y="9623"/>
                    </a:cubicBezTo>
                    <a:lnTo>
                      <a:pt x="7488" y="9617"/>
                    </a:lnTo>
                    <a:cubicBezTo>
                      <a:pt x="7587" y="7808"/>
                      <a:pt x="7265" y="6327"/>
                      <a:pt x="6705" y="5117"/>
                    </a:cubicBezTo>
                    <a:cubicBezTo>
                      <a:pt x="4808" y="1016"/>
                      <a:pt x="182" y="36"/>
                      <a:pt x="0"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1" name="Google Shape;1931;p52"/>
              <p:cNvSpPr/>
              <p:nvPr/>
            </p:nvSpPr>
            <p:spPr>
              <a:xfrm>
                <a:off x="3132075" y="5269025"/>
                <a:ext cx="228950" cy="379025"/>
              </a:xfrm>
              <a:custGeom>
                <a:avLst/>
                <a:gdLst/>
                <a:ahLst/>
                <a:cxnLst/>
                <a:rect l="l" t="t" r="r" b="b"/>
                <a:pathLst>
                  <a:path w="9158" h="15161" extrusionOk="0">
                    <a:moveTo>
                      <a:pt x="9156" y="1"/>
                    </a:moveTo>
                    <a:cubicBezTo>
                      <a:pt x="6930" y="5166"/>
                      <a:pt x="1" y="11173"/>
                      <a:pt x="1" y="11173"/>
                    </a:cubicBezTo>
                    <a:cubicBezTo>
                      <a:pt x="34" y="12510"/>
                      <a:pt x="309" y="13430"/>
                      <a:pt x="703" y="14060"/>
                    </a:cubicBezTo>
                    <a:cubicBezTo>
                      <a:pt x="1089" y="14347"/>
                      <a:pt x="1480" y="14557"/>
                      <a:pt x="1848" y="14712"/>
                    </a:cubicBezTo>
                    <a:cubicBezTo>
                      <a:pt x="2798" y="15123"/>
                      <a:pt x="3571" y="15160"/>
                      <a:pt x="3571" y="15160"/>
                    </a:cubicBezTo>
                    <a:cubicBezTo>
                      <a:pt x="2316" y="15057"/>
                      <a:pt x="2060" y="13521"/>
                      <a:pt x="2010" y="13002"/>
                    </a:cubicBezTo>
                    <a:cubicBezTo>
                      <a:pt x="1785" y="12361"/>
                      <a:pt x="1724" y="11842"/>
                      <a:pt x="1724" y="11842"/>
                    </a:cubicBezTo>
                    <a:cubicBezTo>
                      <a:pt x="5070" y="9940"/>
                      <a:pt x="6948" y="6806"/>
                      <a:pt x="7978" y="4238"/>
                    </a:cubicBezTo>
                    <a:cubicBezTo>
                      <a:pt x="8925" y="1881"/>
                      <a:pt x="9158" y="1"/>
                      <a:pt x="9158"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2" name="Google Shape;1932;p52"/>
              <p:cNvSpPr/>
              <p:nvPr/>
            </p:nvSpPr>
            <p:spPr>
              <a:xfrm>
                <a:off x="3100725" y="5253325"/>
                <a:ext cx="232825" cy="335150"/>
              </a:xfrm>
              <a:custGeom>
                <a:avLst/>
                <a:gdLst/>
                <a:ahLst/>
                <a:cxnLst/>
                <a:rect l="l" t="t" r="r" b="b"/>
                <a:pathLst>
                  <a:path w="9313" h="13406" extrusionOk="0">
                    <a:moveTo>
                      <a:pt x="9312" y="1"/>
                    </a:moveTo>
                    <a:cubicBezTo>
                      <a:pt x="2639" y="2521"/>
                      <a:pt x="701" y="8409"/>
                      <a:pt x="141" y="11740"/>
                    </a:cubicBezTo>
                    <a:cubicBezTo>
                      <a:pt x="79" y="12106"/>
                      <a:pt x="33" y="12438"/>
                      <a:pt x="1" y="12733"/>
                    </a:cubicBezTo>
                    <a:cubicBezTo>
                      <a:pt x="37" y="12731"/>
                      <a:pt x="73" y="12730"/>
                      <a:pt x="109" y="12730"/>
                    </a:cubicBezTo>
                    <a:cubicBezTo>
                      <a:pt x="192" y="12730"/>
                      <a:pt x="273" y="12735"/>
                      <a:pt x="351" y="12745"/>
                    </a:cubicBezTo>
                    <a:cubicBezTo>
                      <a:pt x="467" y="12983"/>
                      <a:pt x="594" y="13204"/>
                      <a:pt x="733" y="13405"/>
                    </a:cubicBezTo>
                    <a:cubicBezTo>
                      <a:pt x="779" y="13043"/>
                      <a:pt x="835" y="12687"/>
                      <a:pt x="897" y="12342"/>
                    </a:cubicBezTo>
                    <a:cubicBezTo>
                      <a:pt x="2508" y="3506"/>
                      <a:pt x="9091" y="112"/>
                      <a:pt x="9312" y="2"/>
                    </a:cubicBezTo>
                    <a:lnTo>
                      <a:pt x="9312" y="1"/>
                    </a:ln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3" name="Google Shape;1933;p52"/>
              <p:cNvSpPr/>
              <p:nvPr/>
            </p:nvSpPr>
            <p:spPr>
              <a:xfrm>
                <a:off x="3355200" y="5320500"/>
                <a:ext cx="143925" cy="240950"/>
              </a:xfrm>
              <a:custGeom>
                <a:avLst/>
                <a:gdLst/>
                <a:ahLst/>
                <a:cxnLst/>
                <a:rect l="l" t="t" r="r" b="b"/>
                <a:pathLst>
                  <a:path w="5757" h="9638" extrusionOk="0">
                    <a:moveTo>
                      <a:pt x="5732" y="1"/>
                    </a:moveTo>
                    <a:lnTo>
                      <a:pt x="5732" y="1"/>
                    </a:lnTo>
                    <a:cubicBezTo>
                      <a:pt x="5694" y="487"/>
                      <a:pt x="5627" y="970"/>
                      <a:pt x="5526" y="1445"/>
                    </a:cubicBezTo>
                    <a:cubicBezTo>
                      <a:pt x="5481" y="1684"/>
                      <a:pt x="5421" y="1918"/>
                      <a:pt x="5368" y="2155"/>
                    </a:cubicBezTo>
                    <a:lnTo>
                      <a:pt x="5167" y="2853"/>
                    </a:lnTo>
                    <a:cubicBezTo>
                      <a:pt x="4880" y="3778"/>
                      <a:pt x="4495" y="4672"/>
                      <a:pt x="3998" y="5498"/>
                    </a:cubicBezTo>
                    <a:lnTo>
                      <a:pt x="3819" y="5812"/>
                    </a:lnTo>
                    <a:cubicBezTo>
                      <a:pt x="3759" y="5917"/>
                      <a:pt x="3684" y="6014"/>
                      <a:pt x="3619" y="6114"/>
                    </a:cubicBezTo>
                    <a:cubicBezTo>
                      <a:pt x="3480" y="6311"/>
                      <a:pt x="3351" y="6516"/>
                      <a:pt x="3204" y="6707"/>
                    </a:cubicBezTo>
                    <a:cubicBezTo>
                      <a:pt x="2896" y="7078"/>
                      <a:pt x="2599" y="7461"/>
                      <a:pt x="2250" y="7796"/>
                    </a:cubicBezTo>
                    <a:cubicBezTo>
                      <a:pt x="1591" y="8509"/>
                      <a:pt x="799" y="9076"/>
                      <a:pt x="0" y="9638"/>
                    </a:cubicBezTo>
                    <a:cubicBezTo>
                      <a:pt x="211" y="9517"/>
                      <a:pt x="423" y="9394"/>
                      <a:pt x="633" y="9268"/>
                    </a:cubicBezTo>
                    <a:cubicBezTo>
                      <a:pt x="843" y="9142"/>
                      <a:pt x="1061" y="9027"/>
                      <a:pt x="1252" y="8873"/>
                    </a:cubicBezTo>
                    <a:lnTo>
                      <a:pt x="1838" y="8426"/>
                    </a:lnTo>
                    <a:cubicBezTo>
                      <a:pt x="1938" y="8355"/>
                      <a:pt x="2029" y="8271"/>
                      <a:pt x="2117" y="8186"/>
                    </a:cubicBezTo>
                    <a:lnTo>
                      <a:pt x="2386" y="7933"/>
                    </a:lnTo>
                    <a:cubicBezTo>
                      <a:pt x="2764" y="7613"/>
                      <a:pt x="3062" y="7219"/>
                      <a:pt x="3386" y="6847"/>
                    </a:cubicBezTo>
                    <a:cubicBezTo>
                      <a:pt x="3539" y="6654"/>
                      <a:pt x="3673" y="6448"/>
                      <a:pt x="3818" y="6248"/>
                    </a:cubicBezTo>
                    <a:cubicBezTo>
                      <a:pt x="3888" y="6146"/>
                      <a:pt x="3964" y="6049"/>
                      <a:pt x="4028" y="5943"/>
                    </a:cubicBezTo>
                    <a:lnTo>
                      <a:pt x="4214" y="5624"/>
                    </a:lnTo>
                    <a:cubicBezTo>
                      <a:pt x="4705" y="4770"/>
                      <a:pt x="5100" y="3859"/>
                      <a:pt x="5353" y="2908"/>
                    </a:cubicBezTo>
                    <a:cubicBezTo>
                      <a:pt x="5607" y="1959"/>
                      <a:pt x="5756" y="978"/>
                      <a:pt x="5732"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4" name="Google Shape;1934;p52"/>
              <p:cNvSpPr/>
              <p:nvPr/>
            </p:nvSpPr>
            <p:spPr>
              <a:xfrm>
                <a:off x="3259150" y="5252775"/>
                <a:ext cx="188975" cy="311825"/>
              </a:xfrm>
              <a:custGeom>
                <a:avLst/>
                <a:gdLst/>
                <a:ahLst/>
                <a:cxnLst/>
                <a:rect l="l" t="t" r="r" b="b"/>
                <a:pathLst>
                  <a:path w="7559" h="12473" extrusionOk="0">
                    <a:moveTo>
                      <a:pt x="7558" y="0"/>
                    </a:moveTo>
                    <a:lnTo>
                      <a:pt x="7558" y="0"/>
                    </a:lnTo>
                    <a:cubicBezTo>
                      <a:pt x="7389" y="1238"/>
                      <a:pt x="7038" y="2439"/>
                      <a:pt x="6590" y="3596"/>
                    </a:cubicBezTo>
                    <a:cubicBezTo>
                      <a:pt x="6134" y="4749"/>
                      <a:pt x="5597" y="5873"/>
                      <a:pt x="4927" y="6917"/>
                    </a:cubicBezTo>
                    <a:cubicBezTo>
                      <a:pt x="4775" y="7187"/>
                      <a:pt x="4586" y="7435"/>
                      <a:pt x="4418" y="7695"/>
                    </a:cubicBezTo>
                    <a:lnTo>
                      <a:pt x="4158" y="8081"/>
                    </a:lnTo>
                    <a:cubicBezTo>
                      <a:pt x="4070" y="8209"/>
                      <a:pt x="3969" y="8328"/>
                      <a:pt x="3876" y="8451"/>
                    </a:cubicBezTo>
                    <a:lnTo>
                      <a:pt x="3304" y="9186"/>
                    </a:lnTo>
                    <a:lnTo>
                      <a:pt x="2689" y="9885"/>
                    </a:lnTo>
                    <a:cubicBezTo>
                      <a:pt x="2296" y="10368"/>
                      <a:pt x="1828" y="10780"/>
                      <a:pt x="1393" y="11225"/>
                    </a:cubicBezTo>
                    <a:cubicBezTo>
                      <a:pt x="949" y="11661"/>
                      <a:pt x="459" y="12048"/>
                      <a:pt x="0" y="12472"/>
                    </a:cubicBezTo>
                    <a:lnTo>
                      <a:pt x="744" y="11904"/>
                    </a:lnTo>
                    <a:lnTo>
                      <a:pt x="1115" y="11616"/>
                    </a:lnTo>
                    <a:lnTo>
                      <a:pt x="1301" y="11473"/>
                    </a:lnTo>
                    <a:lnTo>
                      <a:pt x="1475" y="11316"/>
                    </a:lnTo>
                    <a:cubicBezTo>
                      <a:pt x="1931" y="10887"/>
                      <a:pt x="2417" y="10488"/>
                      <a:pt x="2832" y="10017"/>
                    </a:cubicBezTo>
                    <a:cubicBezTo>
                      <a:pt x="3046" y="9789"/>
                      <a:pt x="3264" y="9562"/>
                      <a:pt x="3471" y="9326"/>
                    </a:cubicBezTo>
                    <a:lnTo>
                      <a:pt x="4058" y="8590"/>
                    </a:lnTo>
                    <a:cubicBezTo>
                      <a:pt x="4155" y="8467"/>
                      <a:pt x="4258" y="8348"/>
                      <a:pt x="4348" y="8219"/>
                    </a:cubicBezTo>
                    <a:lnTo>
                      <a:pt x="4616" y="7832"/>
                    </a:lnTo>
                    <a:cubicBezTo>
                      <a:pt x="4789" y="7571"/>
                      <a:pt x="4984" y="7323"/>
                      <a:pt x="5141" y="7051"/>
                    </a:cubicBezTo>
                    <a:lnTo>
                      <a:pt x="5616" y="6237"/>
                    </a:lnTo>
                    <a:cubicBezTo>
                      <a:pt x="5765" y="5961"/>
                      <a:pt x="5901" y="5678"/>
                      <a:pt x="6044" y="5399"/>
                    </a:cubicBezTo>
                    <a:cubicBezTo>
                      <a:pt x="6193" y="5122"/>
                      <a:pt x="6303" y="4826"/>
                      <a:pt x="6432" y="4540"/>
                    </a:cubicBezTo>
                    <a:cubicBezTo>
                      <a:pt x="6566" y="4256"/>
                      <a:pt x="6666" y="3958"/>
                      <a:pt x="6771" y="3662"/>
                    </a:cubicBezTo>
                    <a:cubicBezTo>
                      <a:pt x="6984" y="3072"/>
                      <a:pt x="7152" y="2467"/>
                      <a:pt x="7297" y="1858"/>
                    </a:cubicBezTo>
                    <a:cubicBezTo>
                      <a:pt x="7422" y="1244"/>
                      <a:pt x="7534" y="626"/>
                      <a:pt x="7558"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5" name="Google Shape;1935;p52"/>
              <p:cNvSpPr/>
              <p:nvPr/>
            </p:nvSpPr>
            <p:spPr>
              <a:xfrm>
                <a:off x="3149025" y="5266950"/>
                <a:ext cx="210925" cy="379550"/>
              </a:xfrm>
              <a:custGeom>
                <a:avLst/>
                <a:gdLst/>
                <a:ahLst/>
                <a:cxnLst/>
                <a:rect l="l" t="t" r="r" b="b"/>
                <a:pathLst>
                  <a:path w="8437" h="15182" extrusionOk="0">
                    <a:moveTo>
                      <a:pt x="8436" y="0"/>
                    </a:moveTo>
                    <a:cubicBezTo>
                      <a:pt x="8436" y="2"/>
                      <a:pt x="8436" y="3"/>
                      <a:pt x="8435" y="5"/>
                    </a:cubicBezTo>
                    <a:lnTo>
                      <a:pt x="8435" y="5"/>
                    </a:lnTo>
                    <a:cubicBezTo>
                      <a:pt x="8436" y="4"/>
                      <a:pt x="8436" y="3"/>
                      <a:pt x="8436" y="2"/>
                    </a:cubicBezTo>
                    <a:lnTo>
                      <a:pt x="8436" y="0"/>
                    </a:lnTo>
                    <a:close/>
                    <a:moveTo>
                      <a:pt x="8435" y="5"/>
                    </a:moveTo>
                    <a:cubicBezTo>
                      <a:pt x="8124" y="1169"/>
                      <a:pt x="7649" y="2279"/>
                      <a:pt x="7108" y="3348"/>
                    </a:cubicBezTo>
                    <a:cubicBezTo>
                      <a:pt x="6839" y="3885"/>
                      <a:pt x="6535" y="4404"/>
                      <a:pt x="6221" y="4913"/>
                    </a:cubicBezTo>
                    <a:lnTo>
                      <a:pt x="5735" y="5670"/>
                    </a:lnTo>
                    <a:lnTo>
                      <a:pt x="5210" y="6400"/>
                    </a:lnTo>
                    <a:cubicBezTo>
                      <a:pt x="4486" y="7354"/>
                      <a:pt x="3706" y="8269"/>
                      <a:pt x="2835" y="9093"/>
                    </a:cubicBezTo>
                    <a:cubicBezTo>
                      <a:pt x="2419" y="9525"/>
                      <a:pt x="1949" y="9899"/>
                      <a:pt x="1496" y="10292"/>
                    </a:cubicBezTo>
                    <a:cubicBezTo>
                      <a:pt x="1275" y="10494"/>
                      <a:pt x="1024" y="10660"/>
                      <a:pt x="786" y="10842"/>
                    </a:cubicBezTo>
                    <a:lnTo>
                      <a:pt x="68" y="11385"/>
                    </a:lnTo>
                    <a:lnTo>
                      <a:pt x="60" y="11390"/>
                    </a:lnTo>
                    <a:cubicBezTo>
                      <a:pt x="41" y="11406"/>
                      <a:pt x="28" y="11428"/>
                      <a:pt x="26" y="11455"/>
                    </a:cubicBezTo>
                    <a:cubicBezTo>
                      <a:pt x="1" y="11868"/>
                      <a:pt x="40" y="12270"/>
                      <a:pt x="123" y="12667"/>
                    </a:cubicBezTo>
                    <a:cubicBezTo>
                      <a:pt x="208" y="13062"/>
                      <a:pt x="349" y="13448"/>
                      <a:pt x="556" y="13797"/>
                    </a:cubicBezTo>
                    <a:cubicBezTo>
                      <a:pt x="758" y="14148"/>
                      <a:pt x="1043" y="14450"/>
                      <a:pt x="1369" y="14682"/>
                    </a:cubicBezTo>
                    <a:cubicBezTo>
                      <a:pt x="1688" y="14931"/>
                      <a:pt x="2074" y="15066"/>
                      <a:pt x="2452" y="15181"/>
                    </a:cubicBezTo>
                    <a:cubicBezTo>
                      <a:pt x="2082" y="15040"/>
                      <a:pt x="1711" y="14886"/>
                      <a:pt x="1409" y="14629"/>
                    </a:cubicBezTo>
                    <a:cubicBezTo>
                      <a:pt x="1100" y="14387"/>
                      <a:pt x="840" y="14083"/>
                      <a:pt x="661" y="13736"/>
                    </a:cubicBezTo>
                    <a:cubicBezTo>
                      <a:pt x="476" y="13394"/>
                      <a:pt x="349" y="13020"/>
                      <a:pt x="278" y="12636"/>
                    </a:cubicBezTo>
                    <a:cubicBezTo>
                      <a:pt x="211" y="12267"/>
                      <a:pt x="185" y="11884"/>
                      <a:pt x="214" y="11517"/>
                    </a:cubicBezTo>
                    <a:lnTo>
                      <a:pt x="214" y="11517"/>
                    </a:lnTo>
                    <a:lnTo>
                      <a:pt x="914" y="11015"/>
                    </a:lnTo>
                    <a:cubicBezTo>
                      <a:pt x="1156" y="10832"/>
                      <a:pt x="1411" y="10668"/>
                      <a:pt x="1636" y="10464"/>
                    </a:cubicBezTo>
                    <a:cubicBezTo>
                      <a:pt x="2098" y="10072"/>
                      <a:pt x="2577" y="9699"/>
                      <a:pt x="3001" y="9266"/>
                    </a:cubicBezTo>
                    <a:cubicBezTo>
                      <a:pt x="3897" y="8448"/>
                      <a:pt x="4670" y="7505"/>
                      <a:pt x="5395" y="6536"/>
                    </a:cubicBezTo>
                    <a:cubicBezTo>
                      <a:pt x="6123" y="5565"/>
                      <a:pt x="6729" y="4509"/>
                      <a:pt x="7251" y="3418"/>
                    </a:cubicBezTo>
                    <a:cubicBezTo>
                      <a:pt x="7770" y="2327"/>
                      <a:pt x="8195" y="1186"/>
                      <a:pt x="8435" y="5"/>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6" name="Google Shape;1936;p52"/>
              <p:cNvSpPr/>
              <p:nvPr/>
            </p:nvSpPr>
            <p:spPr>
              <a:xfrm>
                <a:off x="3662250" y="5331500"/>
                <a:ext cx="60775" cy="236250"/>
              </a:xfrm>
              <a:custGeom>
                <a:avLst/>
                <a:gdLst/>
                <a:ahLst/>
                <a:cxnLst/>
                <a:rect l="l" t="t" r="r" b="b"/>
                <a:pathLst>
                  <a:path w="2431" h="9450" extrusionOk="0">
                    <a:moveTo>
                      <a:pt x="1" y="1"/>
                    </a:moveTo>
                    <a:cubicBezTo>
                      <a:pt x="302" y="290"/>
                      <a:pt x="549" y="628"/>
                      <a:pt x="753" y="987"/>
                    </a:cubicBezTo>
                    <a:cubicBezTo>
                      <a:pt x="862" y="1162"/>
                      <a:pt x="955" y="1348"/>
                      <a:pt x="1050" y="1530"/>
                    </a:cubicBezTo>
                    <a:cubicBezTo>
                      <a:pt x="1133" y="1721"/>
                      <a:pt x="1227" y="1904"/>
                      <a:pt x="1298" y="2098"/>
                    </a:cubicBezTo>
                    <a:cubicBezTo>
                      <a:pt x="1602" y="2866"/>
                      <a:pt x="1818" y="3667"/>
                      <a:pt x="1955" y="4482"/>
                    </a:cubicBezTo>
                    <a:cubicBezTo>
                      <a:pt x="2043" y="4887"/>
                      <a:pt x="2079" y="5300"/>
                      <a:pt x="2134" y="5710"/>
                    </a:cubicBezTo>
                    <a:cubicBezTo>
                      <a:pt x="2182" y="6122"/>
                      <a:pt x="2196" y="6537"/>
                      <a:pt x="2238" y="6951"/>
                    </a:cubicBezTo>
                    <a:cubicBezTo>
                      <a:pt x="2248" y="7366"/>
                      <a:pt x="2265" y="7781"/>
                      <a:pt x="2271" y="8198"/>
                    </a:cubicBezTo>
                    <a:cubicBezTo>
                      <a:pt x="2271" y="8614"/>
                      <a:pt x="2261" y="9031"/>
                      <a:pt x="2269" y="9450"/>
                    </a:cubicBezTo>
                    <a:cubicBezTo>
                      <a:pt x="2319" y="9035"/>
                      <a:pt x="2352" y="8618"/>
                      <a:pt x="2394" y="8201"/>
                    </a:cubicBezTo>
                    <a:cubicBezTo>
                      <a:pt x="2413" y="7784"/>
                      <a:pt x="2418" y="7364"/>
                      <a:pt x="2431" y="6945"/>
                    </a:cubicBezTo>
                    <a:cubicBezTo>
                      <a:pt x="2419" y="6526"/>
                      <a:pt x="2405" y="6106"/>
                      <a:pt x="2371" y="5687"/>
                    </a:cubicBezTo>
                    <a:cubicBezTo>
                      <a:pt x="2322" y="5270"/>
                      <a:pt x="2289" y="4850"/>
                      <a:pt x="2203" y="4437"/>
                    </a:cubicBezTo>
                    <a:cubicBezTo>
                      <a:pt x="2136" y="4022"/>
                      <a:pt x="2026" y="3614"/>
                      <a:pt x="1918" y="3207"/>
                    </a:cubicBezTo>
                    <a:lnTo>
                      <a:pt x="1717" y="2607"/>
                    </a:lnTo>
                    <a:cubicBezTo>
                      <a:pt x="1649" y="2408"/>
                      <a:pt x="1556" y="2216"/>
                      <a:pt x="1475" y="2022"/>
                    </a:cubicBezTo>
                    <a:cubicBezTo>
                      <a:pt x="1392" y="1828"/>
                      <a:pt x="1285" y="1645"/>
                      <a:pt x="1191" y="1457"/>
                    </a:cubicBezTo>
                    <a:cubicBezTo>
                      <a:pt x="1083" y="1277"/>
                      <a:pt x="980" y="1091"/>
                      <a:pt x="857" y="920"/>
                    </a:cubicBezTo>
                    <a:cubicBezTo>
                      <a:pt x="613" y="578"/>
                      <a:pt x="341" y="248"/>
                      <a:pt x="1"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7" name="Google Shape;1937;p52"/>
              <p:cNvSpPr/>
              <p:nvPr/>
            </p:nvSpPr>
            <p:spPr>
              <a:xfrm>
                <a:off x="3187775" y="5723375"/>
                <a:ext cx="268600" cy="345975"/>
              </a:xfrm>
              <a:custGeom>
                <a:avLst/>
                <a:gdLst/>
                <a:ahLst/>
                <a:cxnLst/>
                <a:rect l="l" t="t" r="r" b="b"/>
                <a:pathLst>
                  <a:path w="10744" h="13839" extrusionOk="0">
                    <a:moveTo>
                      <a:pt x="3508" y="1"/>
                    </a:moveTo>
                    <a:cubicBezTo>
                      <a:pt x="3270" y="1"/>
                      <a:pt x="3093" y="1229"/>
                      <a:pt x="3253" y="1860"/>
                    </a:cubicBezTo>
                    <a:cubicBezTo>
                      <a:pt x="3203" y="1758"/>
                      <a:pt x="2414" y="130"/>
                      <a:pt x="2078" y="130"/>
                    </a:cubicBezTo>
                    <a:cubicBezTo>
                      <a:pt x="2073" y="130"/>
                      <a:pt x="2068" y="131"/>
                      <a:pt x="2064" y="131"/>
                    </a:cubicBezTo>
                    <a:cubicBezTo>
                      <a:pt x="1726" y="185"/>
                      <a:pt x="2127" y="2067"/>
                      <a:pt x="2127" y="2067"/>
                    </a:cubicBezTo>
                    <a:cubicBezTo>
                      <a:pt x="2127" y="2067"/>
                      <a:pt x="1288" y="789"/>
                      <a:pt x="916" y="789"/>
                    </a:cubicBezTo>
                    <a:cubicBezTo>
                      <a:pt x="895" y="789"/>
                      <a:pt x="875" y="793"/>
                      <a:pt x="857" y="802"/>
                    </a:cubicBezTo>
                    <a:cubicBezTo>
                      <a:pt x="524" y="963"/>
                      <a:pt x="1612" y="3291"/>
                      <a:pt x="1612" y="3291"/>
                    </a:cubicBezTo>
                    <a:cubicBezTo>
                      <a:pt x="1612" y="3291"/>
                      <a:pt x="1344" y="3233"/>
                      <a:pt x="1074" y="3233"/>
                    </a:cubicBezTo>
                    <a:cubicBezTo>
                      <a:pt x="941" y="3233"/>
                      <a:pt x="808" y="3247"/>
                      <a:pt x="705" y="3288"/>
                    </a:cubicBezTo>
                    <a:cubicBezTo>
                      <a:pt x="620" y="3321"/>
                      <a:pt x="558" y="3374"/>
                      <a:pt x="534" y="3454"/>
                    </a:cubicBezTo>
                    <a:cubicBezTo>
                      <a:pt x="429" y="3828"/>
                      <a:pt x="2704" y="5440"/>
                      <a:pt x="2744" y="5471"/>
                    </a:cubicBezTo>
                    <a:lnTo>
                      <a:pt x="2487" y="5573"/>
                    </a:lnTo>
                    <a:cubicBezTo>
                      <a:pt x="1" y="6466"/>
                      <a:pt x="751" y="11718"/>
                      <a:pt x="1550" y="12376"/>
                    </a:cubicBezTo>
                    <a:cubicBezTo>
                      <a:pt x="1791" y="12575"/>
                      <a:pt x="2543" y="12880"/>
                      <a:pt x="3500" y="13162"/>
                    </a:cubicBezTo>
                    <a:cubicBezTo>
                      <a:pt x="4717" y="13521"/>
                      <a:pt x="6271" y="13838"/>
                      <a:pt x="7537" y="13838"/>
                    </a:cubicBezTo>
                    <a:cubicBezTo>
                      <a:pt x="8556" y="13838"/>
                      <a:pt x="9389" y="13633"/>
                      <a:pt x="9711" y="13079"/>
                    </a:cubicBezTo>
                    <a:cubicBezTo>
                      <a:pt x="10744" y="11298"/>
                      <a:pt x="5472" y="4363"/>
                      <a:pt x="5472" y="4363"/>
                    </a:cubicBezTo>
                    <a:cubicBezTo>
                      <a:pt x="5472" y="4363"/>
                      <a:pt x="5138" y="1464"/>
                      <a:pt x="4835" y="933"/>
                    </a:cubicBezTo>
                    <a:cubicBezTo>
                      <a:pt x="4790" y="855"/>
                      <a:pt x="4746" y="821"/>
                      <a:pt x="4703" y="821"/>
                    </a:cubicBezTo>
                    <a:cubicBezTo>
                      <a:pt x="4453" y="821"/>
                      <a:pt x="4245" y="1948"/>
                      <a:pt x="4245" y="1948"/>
                    </a:cubicBezTo>
                    <a:cubicBezTo>
                      <a:pt x="4245" y="1948"/>
                      <a:pt x="3807" y="167"/>
                      <a:pt x="3548" y="12"/>
                    </a:cubicBezTo>
                    <a:cubicBezTo>
                      <a:pt x="3534" y="4"/>
                      <a:pt x="3521" y="1"/>
                      <a:pt x="3508" y="1"/>
                    </a:cubicBezTo>
                    <a:close/>
                  </a:path>
                </a:pathLst>
              </a:custGeom>
              <a:solidFill>
                <a:srgbClr val="FFBE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8" name="Google Shape;1938;p52"/>
              <p:cNvSpPr/>
              <p:nvPr/>
            </p:nvSpPr>
            <p:spPr>
              <a:xfrm>
                <a:off x="3207650" y="5719625"/>
                <a:ext cx="116600" cy="111100"/>
              </a:xfrm>
              <a:custGeom>
                <a:avLst/>
                <a:gdLst/>
                <a:ahLst/>
                <a:cxnLst/>
                <a:rect l="l" t="t" r="r" b="b"/>
                <a:pathLst>
                  <a:path w="4664" h="4444" extrusionOk="0">
                    <a:moveTo>
                      <a:pt x="1265" y="440"/>
                    </a:moveTo>
                    <a:cubicBezTo>
                      <a:pt x="1265" y="440"/>
                      <a:pt x="1266" y="440"/>
                      <a:pt x="1266" y="441"/>
                    </a:cubicBezTo>
                    <a:lnTo>
                      <a:pt x="1266" y="441"/>
                    </a:lnTo>
                    <a:cubicBezTo>
                      <a:pt x="1266" y="441"/>
                      <a:pt x="1266" y="441"/>
                      <a:pt x="1265" y="440"/>
                    </a:cubicBezTo>
                    <a:close/>
                    <a:moveTo>
                      <a:pt x="2720" y="0"/>
                    </a:moveTo>
                    <a:cubicBezTo>
                      <a:pt x="2625" y="0"/>
                      <a:pt x="2556" y="68"/>
                      <a:pt x="2529" y="108"/>
                    </a:cubicBezTo>
                    <a:cubicBezTo>
                      <a:pt x="2463" y="206"/>
                      <a:pt x="2440" y="294"/>
                      <a:pt x="2414" y="381"/>
                    </a:cubicBezTo>
                    <a:cubicBezTo>
                      <a:pt x="2368" y="556"/>
                      <a:pt x="2345" y="727"/>
                      <a:pt x="2326" y="898"/>
                    </a:cubicBezTo>
                    <a:cubicBezTo>
                      <a:pt x="2305" y="1090"/>
                      <a:pt x="2290" y="1281"/>
                      <a:pt x="2282" y="1472"/>
                    </a:cubicBezTo>
                    <a:lnTo>
                      <a:pt x="2282" y="1472"/>
                    </a:lnTo>
                    <a:cubicBezTo>
                      <a:pt x="2197" y="1327"/>
                      <a:pt x="2111" y="1184"/>
                      <a:pt x="2021" y="1042"/>
                    </a:cubicBezTo>
                    <a:cubicBezTo>
                      <a:pt x="1936" y="907"/>
                      <a:pt x="1848" y="773"/>
                      <a:pt x="1753" y="642"/>
                    </a:cubicBezTo>
                    <a:cubicBezTo>
                      <a:pt x="1653" y="511"/>
                      <a:pt x="1569" y="383"/>
                      <a:pt x="1409" y="261"/>
                    </a:cubicBezTo>
                    <a:cubicBezTo>
                      <a:pt x="1386" y="247"/>
                      <a:pt x="1360" y="231"/>
                      <a:pt x="1321" y="220"/>
                    </a:cubicBezTo>
                    <a:cubicBezTo>
                      <a:pt x="1309" y="217"/>
                      <a:pt x="1294" y="215"/>
                      <a:pt x="1278" y="215"/>
                    </a:cubicBezTo>
                    <a:cubicBezTo>
                      <a:pt x="1242" y="215"/>
                      <a:pt x="1199" y="225"/>
                      <a:pt x="1170" y="249"/>
                    </a:cubicBezTo>
                    <a:cubicBezTo>
                      <a:pt x="1094" y="317"/>
                      <a:pt x="1089" y="373"/>
                      <a:pt x="1075" y="417"/>
                    </a:cubicBezTo>
                    <a:cubicBezTo>
                      <a:pt x="1054" y="511"/>
                      <a:pt x="1052" y="594"/>
                      <a:pt x="1050" y="677"/>
                    </a:cubicBezTo>
                    <a:cubicBezTo>
                      <a:pt x="1049" y="842"/>
                      <a:pt x="1060" y="1002"/>
                      <a:pt x="1074" y="1162"/>
                    </a:cubicBezTo>
                    <a:cubicBezTo>
                      <a:pt x="1092" y="1358"/>
                      <a:pt x="1117" y="1552"/>
                      <a:pt x="1147" y="1745"/>
                    </a:cubicBezTo>
                    <a:lnTo>
                      <a:pt x="1147" y="1745"/>
                    </a:lnTo>
                    <a:cubicBezTo>
                      <a:pt x="995" y="1564"/>
                      <a:pt x="837" y="1390"/>
                      <a:pt x="666" y="1223"/>
                    </a:cubicBezTo>
                    <a:cubicBezTo>
                      <a:pt x="531" y="1101"/>
                      <a:pt x="410" y="967"/>
                      <a:pt x="202" y="894"/>
                    </a:cubicBezTo>
                    <a:cubicBezTo>
                      <a:pt x="179" y="894"/>
                      <a:pt x="163" y="888"/>
                      <a:pt x="142" y="888"/>
                    </a:cubicBezTo>
                    <a:cubicBezTo>
                      <a:pt x="129" y="888"/>
                      <a:pt x="114" y="890"/>
                      <a:pt x="95" y="897"/>
                    </a:cubicBezTo>
                    <a:cubicBezTo>
                      <a:pt x="37" y="917"/>
                      <a:pt x="24" y="968"/>
                      <a:pt x="15" y="995"/>
                    </a:cubicBezTo>
                    <a:cubicBezTo>
                      <a:pt x="0" y="1056"/>
                      <a:pt x="6" y="1103"/>
                      <a:pt x="9" y="1152"/>
                    </a:cubicBezTo>
                    <a:cubicBezTo>
                      <a:pt x="18" y="1246"/>
                      <a:pt x="37" y="1335"/>
                      <a:pt x="59" y="1423"/>
                    </a:cubicBezTo>
                    <a:cubicBezTo>
                      <a:pt x="150" y="1773"/>
                      <a:pt x="273" y="2109"/>
                      <a:pt x="397" y="2444"/>
                    </a:cubicBezTo>
                    <a:cubicBezTo>
                      <a:pt x="523" y="2778"/>
                      <a:pt x="657" y="3108"/>
                      <a:pt x="801" y="3435"/>
                    </a:cubicBezTo>
                    <a:cubicBezTo>
                      <a:pt x="683" y="3098"/>
                      <a:pt x="571" y="2760"/>
                      <a:pt x="462" y="2421"/>
                    </a:cubicBezTo>
                    <a:cubicBezTo>
                      <a:pt x="355" y="2082"/>
                      <a:pt x="251" y="1741"/>
                      <a:pt x="180" y="1396"/>
                    </a:cubicBezTo>
                    <a:cubicBezTo>
                      <a:pt x="164" y="1311"/>
                      <a:pt x="147" y="1224"/>
                      <a:pt x="143" y="1141"/>
                    </a:cubicBezTo>
                    <a:cubicBezTo>
                      <a:pt x="140" y="1101"/>
                      <a:pt x="140" y="1057"/>
                      <a:pt x="148" y="1033"/>
                    </a:cubicBezTo>
                    <a:cubicBezTo>
                      <a:pt x="148" y="1032"/>
                      <a:pt x="149" y="1031"/>
                      <a:pt x="149" y="1031"/>
                    </a:cubicBezTo>
                    <a:lnTo>
                      <a:pt x="149" y="1031"/>
                    </a:lnTo>
                    <a:cubicBezTo>
                      <a:pt x="154" y="1032"/>
                      <a:pt x="162" y="1033"/>
                      <a:pt x="166" y="1033"/>
                    </a:cubicBezTo>
                    <a:cubicBezTo>
                      <a:pt x="167" y="1033"/>
                      <a:pt x="168" y="1033"/>
                      <a:pt x="168" y="1033"/>
                    </a:cubicBezTo>
                    <a:cubicBezTo>
                      <a:pt x="297" y="1082"/>
                      <a:pt x="435" y="1215"/>
                      <a:pt x="554" y="1336"/>
                    </a:cubicBezTo>
                    <a:cubicBezTo>
                      <a:pt x="795" y="1589"/>
                      <a:pt x="1018" y="1868"/>
                      <a:pt x="1227" y="2150"/>
                    </a:cubicBezTo>
                    <a:cubicBezTo>
                      <a:pt x="1244" y="2174"/>
                      <a:pt x="1273" y="2190"/>
                      <a:pt x="1305" y="2190"/>
                    </a:cubicBezTo>
                    <a:cubicBezTo>
                      <a:pt x="1309" y="2190"/>
                      <a:pt x="1314" y="2190"/>
                      <a:pt x="1319" y="2189"/>
                    </a:cubicBezTo>
                    <a:cubicBezTo>
                      <a:pt x="1372" y="2181"/>
                      <a:pt x="1409" y="2131"/>
                      <a:pt x="1401" y="2079"/>
                    </a:cubicBezTo>
                    <a:lnTo>
                      <a:pt x="1400" y="2076"/>
                    </a:lnTo>
                    <a:cubicBezTo>
                      <a:pt x="1356" y="1767"/>
                      <a:pt x="1318" y="1453"/>
                      <a:pt x="1290" y="1143"/>
                    </a:cubicBezTo>
                    <a:cubicBezTo>
                      <a:pt x="1278" y="987"/>
                      <a:pt x="1269" y="833"/>
                      <a:pt x="1272" y="682"/>
                    </a:cubicBezTo>
                    <a:cubicBezTo>
                      <a:pt x="1273" y="607"/>
                      <a:pt x="1279" y="530"/>
                      <a:pt x="1293" y="470"/>
                    </a:cubicBezTo>
                    <a:cubicBezTo>
                      <a:pt x="1294" y="467"/>
                      <a:pt x="1294" y="464"/>
                      <a:pt x="1295" y="461"/>
                    </a:cubicBezTo>
                    <a:lnTo>
                      <a:pt x="1295" y="461"/>
                    </a:lnTo>
                    <a:cubicBezTo>
                      <a:pt x="1385" y="533"/>
                      <a:pt x="1480" y="661"/>
                      <a:pt x="1563" y="777"/>
                    </a:cubicBezTo>
                    <a:cubicBezTo>
                      <a:pt x="1653" y="903"/>
                      <a:pt x="1737" y="1035"/>
                      <a:pt x="1819" y="1167"/>
                    </a:cubicBezTo>
                    <a:cubicBezTo>
                      <a:pt x="1982" y="1434"/>
                      <a:pt x="2139" y="1708"/>
                      <a:pt x="2287" y="1982"/>
                    </a:cubicBezTo>
                    <a:cubicBezTo>
                      <a:pt x="2307" y="2021"/>
                      <a:pt x="2347" y="2047"/>
                      <a:pt x="2394" y="2048"/>
                    </a:cubicBezTo>
                    <a:cubicBezTo>
                      <a:pt x="2394" y="2048"/>
                      <a:pt x="2395" y="2048"/>
                      <a:pt x="2396" y="2048"/>
                    </a:cubicBezTo>
                    <a:cubicBezTo>
                      <a:pt x="2463" y="2048"/>
                      <a:pt x="2518" y="1994"/>
                      <a:pt x="2519" y="1927"/>
                    </a:cubicBezTo>
                    <a:lnTo>
                      <a:pt x="2519" y="1923"/>
                    </a:lnTo>
                    <a:cubicBezTo>
                      <a:pt x="2526" y="1591"/>
                      <a:pt x="2537" y="1254"/>
                      <a:pt x="2569" y="925"/>
                    </a:cubicBezTo>
                    <a:cubicBezTo>
                      <a:pt x="2586" y="760"/>
                      <a:pt x="2607" y="595"/>
                      <a:pt x="2646" y="443"/>
                    </a:cubicBezTo>
                    <a:cubicBezTo>
                      <a:pt x="2665" y="368"/>
                      <a:pt x="2692" y="290"/>
                      <a:pt x="2721" y="249"/>
                    </a:cubicBezTo>
                    <a:cubicBezTo>
                      <a:pt x="2722" y="247"/>
                      <a:pt x="2724" y="244"/>
                      <a:pt x="2725" y="243"/>
                    </a:cubicBezTo>
                    <a:lnTo>
                      <a:pt x="2725" y="243"/>
                    </a:lnTo>
                    <a:cubicBezTo>
                      <a:pt x="2732" y="248"/>
                      <a:pt x="2741" y="255"/>
                      <a:pt x="2748" y="264"/>
                    </a:cubicBezTo>
                    <a:cubicBezTo>
                      <a:pt x="2834" y="363"/>
                      <a:pt x="2904" y="523"/>
                      <a:pt x="2963" y="673"/>
                    </a:cubicBezTo>
                    <a:cubicBezTo>
                      <a:pt x="3024" y="825"/>
                      <a:pt x="3076" y="984"/>
                      <a:pt x="3126" y="1143"/>
                    </a:cubicBezTo>
                    <a:cubicBezTo>
                      <a:pt x="3224" y="1462"/>
                      <a:pt x="3309" y="1789"/>
                      <a:pt x="3384" y="2114"/>
                    </a:cubicBezTo>
                    <a:lnTo>
                      <a:pt x="3384" y="2117"/>
                    </a:lnTo>
                    <a:cubicBezTo>
                      <a:pt x="3394" y="2159"/>
                      <a:pt x="3429" y="2192"/>
                      <a:pt x="3474" y="2198"/>
                    </a:cubicBezTo>
                    <a:cubicBezTo>
                      <a:pt x="3479" y="2198"/>
                      <a:pt x="3484" y="2199"/>
                      <a:pt x="3488" y="2199"/>
                    </a:cubicBezTo>
                    <a:cubicBezTo>
                      <a:pt x="3541" y="2199"/>
                      <a:pt x="3586" y="2160"/>
                      <a:pt x="3593" y="2106"/>
                    </a:cubicBezTo>
                    <a:cubicBezTo>
                      <a:pt x="3618" y="1912"/>
                      <a:pt x="3652" y="1715"/>
                      <a:pt x="3700" y="1526"/>
                    </a:cubicBezTo>
                    <a:cubicBezTo>
                      <a:pt x="3724" y="1432"/>
                      <a:pt x="3752" y="1339"/>
                      <a:pt x="3788" y="1252"/>
                    </a:cubicBezTo>
                    <a:cubicBezTo>
                      <a:pt x="3817" y="1172"/>
                      <a:pt x="3881" y="1081"/>
                      <a:pt x="3904" y="1081"/>
                    </a:cubicBezTo>
                    <a:cubicBezTo>
                      <a:pt x="3905" y="1081"/>
                      <a:pt x="3905" y="1081"/>
                      <a:pt x="3906" y="1081"/>
                    </a:cubicBezTo>
                    <a:cubicBezTo>
                      <a:pt x="3907" y="1079"/>
                      <a:pt x="3908" y="1079"/>
                      <a:pt x="3910" y="1079"/>
                    </a:cubicBezTo>
                    <a:cubicBezTo>
                      <a:pt x="3930" y="1079"/>
                      <a:pt x="4004" y="1148"/>
                      <a:pt x="4033" y="1223"/>
                    </a:cubicBezTo>
                    <a:cubicBezTo>
                      <a:pt x="4080" y="1300"/>
                      <a:pt x="4110" y="1396"/>
                      <a:pt x="4144" y="1486"/>
                    </a:cubicBezTo>
                    <a:cubicBezTo>
                      <a:pt x="4202" y="1674"/>
                      <a:pt x="4252" y="1868"/>
                      <a:pt x="4293" y="2063"/>
                    </a:cubicBezTo>
                    <a:cubicBezTo>
                      <a:pt x="4461" y="2846"/>
                      <a:pt x="4565" y="3645"/>
                      <a:pt x="4664" y="4443"/>
                    </a:cubicBezTo>
                    <a:cubicBezTo>
                      <a:pt x="4646" y="4041"/>
                      <a:pt x="4617" y="3640"/>
                      <a:pt x="4578" y="3238"/>
                    </a:cubicBezTo>
                    <a:cubicBezTo>
                      <a:pt x="4538" y="2837"/>
                      <a:pt x="4496" y="2436"/>
                      <a:pt x="4424" y="2037"/>
                    </a:cubicBezTo>
                    <a:cubicBezTo>
                      <a:pt x="4389" y="1838"/>
                      <a:pt x="4346" y="1639"/>
                      <a:pt x="4290" y="1441"/>
                    </a:cubicBezTo>
                    <a:cubicBezTo>
                      <a:pt x="4257" y="1342"/>
                      <a:pt x="4231" y="1243"/>
                      <a:pt x="4177" y="1145"/>
                    </a:cubicBezTo>
                    <a:cubicBezTo>
                      <a:pt x="4154" y="1095"/>
                      <a:pt x="4128" y="1047"/>
                      <a:pt x="4086" y="1001"/>
                    </a:cubicBezTo>
                    <a:cubicBezTo>
                      <a:pt x="4051" y="962"/>
                      <a:pt x="3992" y="908"/>
                      <a:pt x="3906" y="908"/>
                    </a:cubicBezTo>
                    <a:cubicBezTo>
                      <a:pt x="3898" y="908"/>
                      <a:pt x="3890" y="909"/>
                      <a:pt x="3882" y="909"/>
                    </a:cubicBezTo>
                    <a:cubicBezTo>
                      <a:pt x="3787" y="925"/>
                      <a:pt x="3740" y="986"/>
                      <a:pt x="3704" y="1031"/>
                    </a:cubicBezTo>
                    <a:cubicBezTo>
                      <a:pt x="3670" y="1080"/>
                      <a:pt x="3643" y="1130"/>
                      <a:pt x="3621" y="1178"/>
                    </a:cubicBezTo>
                    <a:cubicBezTo>
                      <a:pt x="3575" y="1276"/>
                      <a:pt x="3543" y="1376"/>
                      <a:pt x="3514" y="1475"/>
                    </a:cubicBezTo>
                    <a:cubicBezTo>
                      <a:pt x="3503" y="1516"/>
                      <a:pt x="3492" y="1557"/>
                      <a:pt x="3481" y="1598"/>
                    </a:cubicBezTo>
                    <a:lnTo>
                      <a:pt x="3481" y="1598"/>
                    </a:lnTo>
                    <a:cubicBezTo>
                      <a:pt x="3438" y="1424"/>
                      <a:pt x="3391" y="1251"/>
                      <a:pt x="3340" y="1078"/>
                    </a:cubicBezTo>
                    <a:cubicBezTo>
                      <a:pt x="3291" y="915"/>
                      <a:pt x="3239" y="752"/>
                      <a:pt x="3176" y="589"/>
                    </a:cubicBezTo>
                    <a:cubicBezTo>
                      <a:pt x="3111" y="427"/>
                      <a:pt x="3054" y="267"/>
                      <a:pt x="2922" y="106"/>
                    </a:cubicBezTo>
                    <a:cubicBezTo>
                      <a:pt x="2882" y="68"/>
                      <a:pt x="2841" y="17"/>
                      <a:pt x="2742" y="1"/>
                    </a:cubicBezTo>
                    <a:cubicBezTo>
                      <a:pt x="2734" y="0"/>
                      <a:pt x="2727" y="0"/>
                      <a:pt x="2720" y="0"/>
                    </a:cubicBezTo>
                    <a:close/>
                  </a:path>
                </a:pathLst>
              </a:custGeom>
              <a:solidFill>
                <a:srgbClr val="FF8F6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39" name="Google Shape;1939;p52"/>
              <p:cNvSpPr/>
              <p:nvPr/>
            </p:nvSpPr>
            <p:spPr>
              <a:xfrm>
                <a:off x="3239100" y="6019900"/>
                <a:ext cx="555075" cy="282150"/>
              </a:xfrm>
              <a:custGeom>
                <a:avLst/>
                <a:gdLst/>
                <a:ahLst/>
                <a:cxnLst/>
                <a:rect l="l" t="t" r="r" b="b"/>
                <a:pathLst>
                  <a:path w="22203" h="11286" extrusionOk="0">
                    <a:moveTo>
                      <a:pt x="11338" y="1"/>
                    </a:moveTo>
                    <a:cubicBezTo>
                      <a:pt x="8619" y="1"/>
                      <a:pt x="4672" y="976"/>
                      <a:pt x="1" y="5031"/>
                    </a:cubicBezTo>
                    <a:lnTo>
                      <a:pt x="11196" y="11285"/>
                    </a:lnTo>
                    <a:cubicBezTo>
                      <a:pt x="11196" y="11285"/>
                      <a:pt x="16503" y="6661"/>
                      <a:pt x="21000" y="6661"/>
                    </a:cubicBezTo>
                    <a:cubicBezTo>
                      <a:pt x="21409" y="6661"/>
                      <a:pt x="21812" y="6699"/>
                      <a:pt x="22203" y="6783"/>
                    </a:cubicBezTo>
                    <a:lnTo>
                      <a:pt x="15324" y="841"/>
                    </a:lnTo>
                    <a:cubicBezTo>
                      <a:pt x="15324" y="841"/>
                      <a:pt x="13860" y="1"/>
                      <a:pt x="1133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1940" name="Google Shape;1940;p52"/>
          <p:cNvSpPr/>
          <p:nvPr/>
        </p:nvSpPr>
        <p:spPr>
          <a:xfrm rot="-1844843">
            <a:off x="5442714" y="223974"/>
            <a:ext cx="1306572" cy="990725"/>
          </a:xfrm>
          <a:custGeom>
            <a:avLst/>
            <a:gdLst/>
            <a:ahLst/>
            <a:cxnLst/>
            <a:rect l="l" t="t" r="r" b="b"/>
            <a:pathLst>
              <a:path w="10643" h="8070" extrusionOk="0">
                <a:moveTo>
                  <a:pt x="1930" y="1"/>
                </a:moveTo>
                <a:lnTo>
                  <a:pt x="2180" y="951"/>
                </a:lnTo>
                <a:lnTo>
                  <a:pt x="597" y="1368"/>
                </a:lnTo>
                <a:lnTo>
                  <a:pt x="950" y="2705"/>
                </a:lnTo>
                <a:lnTo>
                  <a:pt x="0" y="2957"/>
                </a:lnTo>
                <a:lnTo>
                  <a:pt x="890" y="3475"/>
                </a:lnTo>
                <a:lnTo>
                  <a:pt x="8362" y="7825"/>
                </a:lnTo>
                <a:lnTo>
                  <a:pt x="9293" y="8069"/>
                </a:lnTo>
                <a:lnTo>
                  <a:pt x="9162" y="6862"/>
                </a:lnTo>
                <a:lnTo>
                  <a:pt x="10192" y="6627"/>
                </a:lnTo>
                <a:lnTo>
                  <a:pt x="9869" y="5546"/>
                </a:lnTo>
                <a:lnTo>
                  <a:pt x="10642" y="5342"/>
                </a:lnTo>
                <a:lnTo>
                  <a:pt x="10253" y="4578"/>
                </a:lnTo>
                <a:lnTo>
                  <a:pt x="2781" y="227"/>
                </a:lnTo>
                <a:lnTo>
                  <a:pt x="1930"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1941" name="Google Shape;1941;p52"/>
          <p:cNvGrpSpPr/>
          <p:nvPr/>
        </p:nvGrpSpPr>
        <p:grpSpPr>
          <a:xfrm>
            <a:off x="11031386" y="3663669"/>
            <a:ext cx="1562952" cy="1084365"/>
            <a:chOff x="6630192" y="1712776"/>
            <a:chExt cx="1485507" cy="1030635"/>
          </a:xfrm>
        </p:grpSpPr>
        <p:sp>
          <p:nvSpPr>
            <p:cNvPr id="1942" name="Google Shape;1942;p52"/>
            <p:cNvSpPr/>
            <p:nvPr/>
          </p:nvSpPr>
          <p:spPr>
            <a:xfrm rot="2940329">
              <a:off x="6766570" y="1804204"/>
              <a:ext cx="464643" cy="573494"/>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2933" kern="0">
                <a:solidFill>
                  <a:srgbClr val="79CED8"/>
                </a:solidFill>
                <a:latin typeface="Arial"/>
                <a:cs typeface="Arial"/>
                <a:sym typeface="Arial"/>
              </a:endParaRPr>
            </a:p>
          </p:txBody>
        </p:sp>
        <p:sp>
          <p:nvSpPr>
            <p:cNvPr id="1943" name="Google Shape;1943;p52"/>
            <p:cNvSpPr/>
            <p:nvPr/>
          </p:nvSpPr>
          <p:spPr>
            <a:xfrm rot="7202933">
              <a:off x="7607118" y="1829486"/>
              <a:ext cx="357672" cy="44139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2933" kern="0">
                <a:solidFill>
                  <a:srgbClr val="79CED8"/>
                </a:solidFill>
                <a:latin typeface="Arial"/>
                <a:cs typeface="Arial"/>
                <a:sym typeface="Arial"/>
              </a:endParaRPr>
            </a:p>
          </p:txBody>
        </p:sp>
        <p:sp>
          <p:nvSpPr>
            <p:cNvPr id="1944" name="Google Shape;1944;p52"/>
            <p:cNvSpPr/>
            <p:nvPr/>
          </p:nvSpPr>
          <p:spPr>
            <a:xfrm rot="-9070375">
              <a:off x="7553955" y="2132318"/>
              <a:ext cx="462287" cy="53248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2933" kern="0">
                <a:solidFill>
                  <a:srgbClr val="79CED8"/>
                </a:solidFill>
                <a:latin typeface="Arial"/>
                <a:cs typeface="Arial"/>
                <a:sym typeface="Arial"/>
              </a:endParaRPr>
            </a:p>
          </p:txBody>
        </p:sp>
        <p:sp>
          <p:nvSpPr>
            <p:cNvPr id="1945" name="Google Shape;1945;p52"/>
            <p:cNvSpPr/>
            <p:nvPr/>
          </p:nvSpPr>
          <p:spPr>
            <a:xfrm rot="7202933">
              <a:off x="6883868" y="2203786"/>
              <a:ext cx="357672" cy="44139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2933" kern="0">
                <a:solidFill>
                  <a:srgbClr val="79CED8"/>
                </a:solidFill>
                <a:latin typeface="Arial"/>
                <a:cs typeface="Arial"/>
                <a:sym typeface="Arial"/>
              </a:endParaRPr>
            </a:p>
          </p:txBody>
        </p:sp>
        <p:sp>
          <p:nvSpPr>
            <p:cNvPr id="1946" name="Google Shape;1946;p52"/>
            <p:cNvSpPr/>
            <p:nvPr/>
          </p:nvSpPr>
          <p:spPr>
            <a:xfrm rot="7202116">
              <a:off x="7410222" y="1742047"/>
              <a:ext cx="234950" cy="290059"/>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2933" kern="0">
                <a:solidFill>
                  <a:srgbClr val="79CED8"/>
                </a:solidFill>
                <a:latin typeface="Arial"/>
                <a:cs typeface="Arial"/>
                <a:sym typeface="Arial"/>
              </a:endParaRPr>
            </a:p>
          </p:txBody>
        </p:sp>
        <p:sp>
          <p:nvSpPr>
            <p:cNvPr id="1947" name="Google Shape;1947;p52"/>
            <p:cNvSpPr/>
            <p:nvPr/>
          </p:nvSpPr>
          <p:spPr>
            <a:xfrm rot="5400000">
              <a:off x="7313678" y="2350396"/>
              <a:ext cx="234900" cy="444300"/>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2933" kern="0">
                <a:solidFill>
                  <a:srgbClr val="79CED8"/>
                </a:solidFill>
                <a:latin typeface="Arial"/>
                <a:cs typeface="Arial"/>
                <a:sym typeface="Arial"/>
              </a:endParaRPr>
            </a:p>
          </p:txBody>
        </p:sp>
        <p:sp>
          <p:nvSpPr>
            <p:cNvPr id="1948" name="Google Shape;1948;p52"/>
            <p:cNvSpPr/>
            <p:nvPr/>
          </p:nvSpPr>
          <p:spPr>
            <a:xfrm rot="5052559">
              <a:off x="7196674" y="1771297"/>
              <a:ext cx="234899" cy="290063"/>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2933" kern="0">
                <a:solidFill>
                  <a:srgbClr val="79CED8"/>
                </a:solidFill>
                <a:latin typeface="Arial"/>
                <a:cs typeface="Arial"/>
                <a:sym typeface="Arial"/>
              </a:endParaRPr>
            </a:p>
          </p:txBody>
        </p:sp>
        <p:sp>
          <p:nvSpPr>
            <p:cNvPr id="1949" name="Google Shape;1949;p52"/>
            <p:cNvSpPr/>
            <p:nvPr/>
          </p:nvSpPr>
          <p:spPr>
            <a:xfrm flipH="1">
              <a:off x="6841375" y="1950350"/>
              <a:ext cx="1085700" cy="600300"/>
            </a:xfrm>
            <a:prstGeom prst="wedgeEllipseCallout">
              <a:avLst>
                <a:gd name="adj1" fmla="val 34214"/>
                <a:gd name="adj2" fmla="val 92413"/>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 sz="2933" kern="0">
                  <a:solidFill>
                    <a:srgbClr val="79CED8"/>
                  </a:solidFill>
                  <a:latin typeface="Titan One"/>
                  <a:ea typeface="Titan One"/>
                  <a:cs typeface="Titan One"/>
                  <a:sym typeface="Titan One"/>
                </a:rPr>
                <a:t>…</a:t>
              </a:r>
              <a:endParaRPr sz="2933" kern="0">
                <a:solidFill>
                  <a:srgbClr val="79CED8"/>
                </a:solidFill>
                <a:latin typeface="Titan One"/>
                <a:ea typeface="Titan One"/>
                <a:cs typeface="Titan One"/>
                <a:sym typeface="Titan One"/>
              </a:endParaRPr>
            </a:p>
          </p:txBody>
        </p:sp>
      </p:grpSp>
      <p:grpSp>
        <p:nvGrpSpPr>
          <p:cNvPr id="1950" name="Google Shape;1950;p52"/>
          <p:cNvGrpSpPr/>
          <p:nvPr/>
        </p:nvGrpSpPr>
        <p:grpSpPr>
          <a:xfrm flipH="1">
            <a:off x="3355666" y="4289092"/>
            <a:ext cx="1320240" cy="970991"/>
            <a:chOff x="6712145" y="1761414"/>
            <a:chExt cx="1254822" cy="922878"/>
          </a:xfrm>
        </p:grpSpPr>
        <p:sp>
          <p:nvSpPr>
            <p:cNvPr id="1951" name="Google Shape;1951;p52"/>
            <p:cNvSpPr/>
            <p:nvPr/>
          </p:nvSpPr>
          <p:spPr>
            <a:xfrm rot="2940329">
              <a:off x="6766570" y="1804204"/>
              <a:ext cx="464643" cy="573494"/>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2933" kern="0">
                <a:solidFill>
                  <a:srgbClr val="79CED8"/>
                </a:solidFill>
                <a:latin typeface="Arial"/>
                <a:cs typeface="Arial"/>
                <a:sym typeface="Arial"/>
              </a:endParaRPr>
            </a:p>
          </p:txBody>
        </p:sp>
        <p:sp>
          <p:nvSpPr>
            <p:cNvPr id="1952" name="Google Shape;1952;p52"/>
            <p:cNvSpPr/>
            <p:nvPr/>
          </p:nvSpPr>
          <p:spPr>
            <a:xfrm rot="7202933">
              <a:off x="7495088" y="1829226"/>
              <a:ext cx="357672" cy="44139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2933" kern="0">
                <a:solidFill>
                  <a:srgbClr val="79CED8"/>
                </a:solidFill>
                <a:latin typeface="Arial"/>
                <a:cs typeface="Arial"/>
                <a:sym typeface="Arial"/>
              </a:endParaRPr>
            </a:p>
          </p:txBody>
        </p:sp>
        <p:sp>
          <p:nvSpPr>
            <p:cNvPr id="1953" name="Google Shape;1953;p52"/>
            <p:cNvSpPr/>
            <p:nvPr/>
          </p:nvSpPr>
          <p:spPr>
            <a:xfrm rot="-9073082">
              <a:off x="7575049" y="2118127"/>
              <a:ext cx="391918" cy="466427"/>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2933" kern="0">
                <a:solidFill>
                  <a:srgbClr val="79CED8"/>
                </a:solidFill>
                <a:latin typeface="Arial"/>
                <a:cs typeface="Arial"/>
                <a:sym typeface="Arial"/>
              </a:endParaRPr>
            </a:p>
          </p:txBody>
        </p:sp>
        <p:sp>
          <p:nvSpPr>
            <p:cNvPr id="1954" name="Google Shape;1954;p52"/>
            <p:cNvSpPr/>
            <p:nvPr/>
          </p:nvSpPr>
          <p:spPr>
            <a:xfrm rot="7202933">
              <a:off x="6883868" y="2203786"/>
              <a:ext cx="357672" cy="44139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2933" kern="0">
                <a:solidFill>
                  <a:srgbClr val="79CED8"/>
                </a:solidFill>
                <a:latin typeface="Arial"/>
                <a:cs typeface="Arial"/>
                <a:sym typeface="Arial"/>
              </a:endParaRPr>
            </a:p>
          </p:txBody>
        </p:sp>
        <p:sp>
          <p:nvSpPr>
            <p:cNvPr id="1955" name="Google Shape;1955;p52"/>
            <p:cNvSpPr/>
            <p:nvPr/>
          </p:nvSpPr>
          <p:spPr>
            <a:xfrm rot="7202116">
              <a:off x="7410222" y="1742047"/>
              <a:ext cx="234950" cy="290059"/>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2933" kern="0">
                <a:solidFill>
                  <a:srgbClr val="79CED8"/>
                </a:solidFill>
                <a:latin typeface="Arial"/>
                <a:cs typeface="Arial"/>
                <a:sym typeface="Arial"/>
              </a:endParaRPr>
            </a:p>
          </p:txBody>
        </p:sp>
        <p:sp>
          <p:nvSpPr>
            <p:cNvPr id="1956" name="Google Shape;1956;p52"/>
            <p:cNvSpPr/>
            <p:nvPr/>
          </p:nvSpPr>
          <p:spPr>
            <a:xfrm rot="7201909">
              <a:off x="7272971" y="2325076"/>
              <a:ext cx="319493" cy="398939"/>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2933" kern="0">
                <a:solidFill>
                  <a:srgbClr val="79CED8"/>
                </a:solidFill>
                <a:latin typeface="Arial"/>
                <a:cs typeface="Arial"/>
                <a:sym typeface="Arial"/>
              </a:endParaRPr>
            </a:p>
          </p:txBody>
        </p:sp>
        <p:sp>
          <p:nvSpPr>
            <p:cNvPr id="1957" name="Google Shape;1957;p52"/>
            <p:cNvSpPr/>
            <p:nvPr/>
          </p:nvSpPr>
          <p:spPr>
            <a:xfrm rot="5052559">
              <a:off x="7184378" y="1733832"/>
              <a:ext cx="234899" cy="290063"/>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algn="ctr" defTabSz="1219170">
                <a:buClr>
                  <a:srgbClr val="000000"/>
                </a:buClr>
              </a:pPr>
              <a:endParaRPr sz="2933" kern="0">
                <a:solidFill>
                  <a:srgbClr val="79CED8"/>
                </a:solidFill>
                <a:latin typeface="Arial"/>
                <a:cs typeface="Arial"/>
                <a:sym typeface="Arial"/>
              </a:endParaRPr>
            </a:p>
          </p:txBody>
        </p:sp>
        <p:sp>
          <p:nvSpPr>
            <p:cNvPr id="1958" name="Google Shape;1958;p52"/>
            <p:cNvSpPr/>
            <p:nvPr/>
          </p:nvSpPr>
          <p:spPr>
            <a:xfrm flipH="1">
              <a:off x="6841375" y="1950350"/>
              <a:ext cx="1085700" cy="600300"/>
            </a:xfrm>
            <a:prstGeom prst="wedgeEllipseCallout">
              <a:avLst>
                <a:gd name="adj1" fmla="val 61598"/>
                <a:gd name="adj2" fmla="val 66531"/>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 sz="2933" kern="0" dirty="0">
                  <a:solidFill>
                    <a:srgbClr val="79CED8"/>
                  </a:solidFill>
                  <a:latin typeface="Titan One"/>
                  <a:ea typeface="Titan One"/>
                  <a:cs typeface="Titan One"/>
                  <a:sym typeface="Titan One"/>
                </a:rPr>
                <a:t>…</a:t>
              </a:r>
              <a:endParaRPr sz="2933" kern="0" dirty="0">
                <a:solidFill>
                  <a:srgbClr val="79CED8"/>
                </a:solidFill>
                <a:latin typeface="Titan One"/>
                <a:ea typeface="Titan One"/>
                <a:cs typeface="Titan One"/>
                <a:sym typeface="Titan One"/>
              </a:endParaRPr>
            </a:p>
          </p:txBody>
        </p:sp>
      </p:grpSp>
      <p:sp>
        <p:nvSpPr>
          <p:cNvPr id="1959" name="Google Shape;1959;p52"/>
          <p:cNvSpPr/>
          <p:nvPr/>
        </p:nvSpPr>
        <p:spPr>
          <a:xfrm rot="9061067" flipH="1">
            <a:off x="2359739" y="4928112"/>
            <a:ext cx="123004" cy="146976"/>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0" name="Google Shape;1960;p52"/>
          <p:cNvSpPr/>
          <p:nvPr/>
        </p:nvSpPr>
        <p:spPr>
          <a:xfrm rot="9065284" flipH="1">
            <a:off x="3424631" y="4486413"/>
            <a:ext cx="109212" cy="130504"/>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1" name="Google Shape;1961;p52"/>
          <p:cNvSpPr/>
          <p:nvPr/>
        </p:nvSpPr>
        <p:spPr>
          <a:xfrm rot="9060838" flipH="1">
            <a:off x="9862100" y="4864289"/>
            <a:ext cx="97400" cy="11655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962" name="Google Shape;1962;p52"/>
          <p:cNvSpPr/>
          <p:nvPr/>
        </p:nvSpPr>
        <p:spPr>
          <a:xfrm rot="10484916" flipH="1">
            <a:off x="10320192" y="4323391"/>
            <a:ext cx="109259" cy="130516"/>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3" name="Ellipse 2"/>
          <p:cNvSpPr/>
          <p:nvPr/>
        </p:nvSpPr>
        <p:spPr>
          <a:xfrm>
            <a:off x="3977404" y="2317346"/>
            <a:ext cx="4099704" cy="2618393"/>
          </a:xfrm>
          <a:prstGeom prst="ellipse">
            <a:avLst/>
          </a:prstGeom>
        </p:spPr>
        <p:style>
          <a:lnRef idx="2">
            <a:schemeClr val="accent4"/>
          </a:lnRef>
          <a:fillRef idx="1">
            <a:schemeClr val="lt1"/>
          </a:fillRef>
          <a:effectRef idx="0">
            <a:schemeClr val="accent4"/>
          </a:effectRef>
          <a:fontRef idx="minor">
            <a:schemeClr val="dk1"/>
          </a:fontRef>
        </p:style>
        <p:txBody>
          <a:bodyPr wrap="square">
            <a:spAutoFit/>
            <a:scene3d>
              <a:camera prst="orthographicFront"/>
              <a:lightRig rig="harsh" dir="t"/>
            </a:scene3d>
            <a:sp3d extrusionH="57150" prstMaterial="matte">
              <a:bevelT w="63500" h="12700" prst="angle"/>
              <a:contourClr>
                <a:schemeClr val="bg1">
                  <a:lumMod val="65000"/>
                </a:schemeClr>
              </a:contourClr>
            </a:sp3d>
          </a:bodyPr>
          <a:lstStyle/>
          <a:p>
            <a:pPr lvl="0" algn="r">
              <a:defRPr/>
            </a:pPr>
            <a:r>
              <a:rPr lang="ar-DZ" sz="11500" b="1" kern="0" dirty="0" smtClean="0">
                <a:ln/>
                <a:solidFill>
                  <a:schemeClr val="accent3"/>
                </a:solidFill>
                <a:latin typeface="Andalus" panose="02020603050405020304" pitchFamily="18" charset="-78"/>
                <a:cs typeface="Andalus" panose="02020603050405020304" pitchFamily="18" charset="-78"/>
              </a:rPr>
              <a:t>العلاج</a:t>
            </a:r>
            <a:endParaRPr lang="ar-DZ" sz="11500" b="1" kern="0" dirty="0">
              <a:ln/>
              <a:solidFill>
                <a:schemeClr val="accent3"/>
              </a:solidFill>
              <a:latin typeface="Andalus" panose="02020603050405020304" pitchFamily="18" charset="-78"/>
              <a:cs typeface="Andalus" panose="02020603050405020304" pitchFamily="18" charset="-78"/>
            </a:endParaRPr>
          </a:p>
        </p:txBody>
      </p:sp>
      <p:sp>
        <p:nvSpPr>
          <p:cNvPr id="4" name="Rectangle 3"/>
          <p:cNvSpPr/>
          <p:nvPr/>
        </p:nvSpPr>
        <p:spPr>
          <a:xfrm>
            <a:off x="7318141" y="996220"/>
            <a:ext cx="4826060" cy="1754326"/>
          </a:xfrm>
          <a:prstGeom prst="rect">
            <a:avLst/>
          </a:prstGeom>
        </p:spPr>
        <p:style>
          <a:lnRef idx="1">
            <a:schemeClr val="accent4"/>
          </a:lnRef>
          <a:fillRef idx="3">
            <a:schemeClr val="accent4"/>
          </a:fillRef>
          <a:effectRef idx="2">
            <a:schemeClr val="accent4"/>
          </a:effectRef>
          <a:fontRef idx="minor">
            <a:schemeClr val="lt1"/>
          </a:fontRef>
        </p:style>
        <p:txBody>
          <a:bodyPr wrap="square">
            <a:spAutoFit/>
          </a:bodyPr>
          <a:lstStyle/>
          <a:p>
            <a:pPr lvl="0" algn="r">
              <a:defRPr/>
            </a:pPr>
            <a:r>
              <a:rPr lang="ar-DZ" sz="5400" kern="0" dirty="0" smtClean="0">
                <a:ln w="0"/>
                <a:solidFill>
                  <a:schemeClr val="tx1"/>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طبيّ </a:t>
            </a:r>
          </a:p>
          <a:p>
            <a:pPr lvl="0" algn="r">
              <a:defRPr/>
            </a:pPr>
            <a:r>
              <a:rPr lang="ar-DZ" sz="5400" kern="0" dirty="0" smtClean="0">
                <a:ln w="0"/>
                <a:solidFill>
                  <a:schemeClr val="tx1"/>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تركيب </a:t>
            </a:r>
            <a:r>
              <a:rPr lang="ar-DZ" sz="5400" kern="0" dirty="0">
                <a:ln w="0"/>
                <a:solidFill>
                  <a:schemeClr val="tx1"/>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سمّاعات طبيّة </a:t>
            </a:r>
          </a:p>
        </p:txBody>
      </p:sp>
      <p:sp>
        <p:nvSpPr>
          <p:cNvPr id="5" name="Rectangle 4"/>
          <p:cNvSpPr/>
          <p:nvPr/>
        </p:nvSpPr>
        <p:spPr>
          <a:xfrm>
            <a:off x="258496" y="934959"/>
            <a:ext cx="3844321" cy="28623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lvl="0" algn="r">
              <a:defRPr/>
            </a:pPr>
            <a:r>
              <a:rPr lang="ar-DZ" sz="6000" kern="0" dirty="0">
                <a:ln w="0"/>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علاج </a:t>
            </a:r>
            <a:r>
              <a:rPr lang="ar-DZ" sz="6000" kern="0" dirty="0" smtClean="0">
                <a:ln w="0"/>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لغويّ</a:t>
            </a:r>
          </a:p>
          <a:p>
            <a:pPr lvl="0" algn="r">
              <a:defRPr/>
            </a:pPr>
            <a:r>
              <a:rPr lang="ar-DZ" sz="6000" kern="0" dirty="0" smtClean="0">
                <a:ln w="0"/>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اللعب التفاعلي</a:t>
            </a:r>
          </a:p>
          <a:p>
            <a:pPr lvl="0" algn="r">
              <a:defRPr/>
            </a:pPr>
            <a:r>
              <a:rPr lang="ar-DZ" sz="6000" kern="0" dirty="0">
                <a:ln w="0"/>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جلسات </a:t>
            </a:r>
            <a:r>
              <a:rPr lang="ar-DZ" sz="6000" kern="0" dirty="0" smtClean="0">
                <a:ln w="0"/>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التّخاطب</a:t>
            </a:r>
            <a:endParaRPr lang="ar-DZ" sz="6000" kern="0" dirty="0">
              <a:ln w="0"/>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endParaRPr>
          </a:p>
        </p:txBody>
      </p:sp>
      <p:cxnSp>
        <p:nvCxnSpPr>
          <p:cNvPr id="8" name="Connecteur en angle 7"/>
          <p:cNvCxnSpPr/>
          <p:nvPr/>
        </p:nvCxnSpPr>
        <p:spPr>
          <a:xfrm flipV="1">
            <a:off x="5992160" y="1748169"/>
            <a:ext cx="1333914" cy="780812"/>
          </a:xfrm>
          <a:prstGeom prst="bentConnector3">
            <a:avLst/>
          </a:prstGeom>
          <a:ln>
            <a:tailEnd type="triangle"/>
          </a:ln>
        </p:spPr>
        <p:style>
          <a:lnRef idx="3">
            <a:schemeClr val="dk1"/>
          </a:lnRef>
          <a:fillRef idx="0">
            <a:schemeClr val="dk1"/>
          </a:fillRef>
          <a:effectRef idx="2">
            <a:schemeClr val="dk1"/>
          </a:effectRef>
          <a:fontRef idx="minor">
            <a:schemeClr val="tx1"/>
          </a:fontRef>
        </p:style>
      </p:cxnSp>
      <p:cxnSp>
        <p:nvCxnSpPr>
          <p:cNvPr id="318" name="Connecteur en angle 317"/>
          <p:cNvCxnSpPr/>
          <p:nvPr/>
        </p:nvCxnSpPr>
        <p:spPr>
          <a:xfrm flipV="1">
            <a:off x="7403774" y="3775906"/>
            <a:ext cx="1333914" cy="780812"/>
          </a:xfrm>
          <a:prstGeom prst="bentConnector3">
            <a:avLst>
              <a:gd name="adj1" fmla="val 46083"/>
            </a:avLst>
          </a:prstGeom>
          <a:ln>
            <a:tailEnd type="triangle"/>
          </a:ln>
        </p:spPr>
        <p:style>
          <a:lnRef idx="3">
            <a:schemeClr val="dk1"/>
          </a:lnRef>
          <a:fillRef idx="0">
            <a:schemeClr val="dk1"/>
          </a:fillRef>
          <a:effectRef idx="2">
            <a:schemeClr val="dk1"/>
          </a:effectRef>
          <a:fontRef idx="minor">
            <a:schemeClr val="tx1"/>
          </a:fontRef>
        </p:style>
      </p:cxnSp>
      <p:cxnSp>
        <p:nvCxnSpPr>
          <p:cNvPr id="12" name="Connecteur en angle 11"/>
          <p:cNvCxnSpPr/>
          <p:nvPr/>
        </p:nvCxnSpPr>
        <p:spPr>
          <a:xfrm rot="10800000">
            <a:off x="4198930" y="1859285"/>
            <a:ext cx="1223292" cy="530474"/>
          </a:xfrm>
          <a:prstGeom prst="bentConnector3">
            <a:avLst/>
          </a:prstGeom>
          <a:ln>
            <a:headEnd type="triangle"/>
            <a:tailEnd type="triangle"/>
          </a:ln>
        </p:spPr>
        <p:style>
          <a:lnRef idx="3">
            <a:schemeClr val="dk1"/>
          </a:lnRef>
          <a:fillRef idx="0">
            <a:schemeClr val="dk1"/>
          </a:fillRef>
          <a:effectRef idx="2">
            <a:schemeClr val="dk1"/>
          </a:effectRef>
          <a:fontRef idx="minor">
            <a:schemeClr val="tx1"/>
          </a:fontRef>
        </p:style>
      </p:cxnSp>
      <p:sp>
        <p:nvSpPr>
          <p:cNvPr id="327" name="Rectangle 326"/>
          <p:cNvSpPr/>
          <p:nvPr/>
        </p:nvSpPr>
        <p:spPr>
          <a:xfrm>
            <a:off x="8304022" y="3576181"/>
            <a:ext cx="3883284" cy="3046988"/>
          </a:xfrm>
          <a:prstGeom prst="rect">
            <a:avLst/>
          </a:prstGeom>
          <a:ln/>
        </p:spPr>
        <p:style>
          <a:lnRef idx="0">
            <a:schemeClr val="accent3"/>
          </a:lnRef>
          <a:fillRef idx="3">
            <a:schemeClr val="accent3"/>
          </a:fillRef>
          <a:effectRef idx="3">
            <a:schemeClr val="accent3"/>
          </a:effectRef>
          <a:fontRef idx="minor">
            <a:schemeClr val="lt1"/>
          </a:fontRef>
        </p:style>
        <p:txBody>
          <a:bodyPr wrap="square">
            <a:spAutoFit/>
          </a:bodyPr>
          <a:lstStyle/>
          <a:p>
            <a:pPr algn="r"/>
            <a:r>
              <a:rPr lang="ar-DZ" sz="4800" b="1" dirty="0" smtClean="0">
                <a:ln>
                  <a:solidFill>
                    <a:schemeClr val="bg1">
                      <a:lumMod val="50000"/>
                    </a:schemeClr>
                  </a:solidFill>
                </a:ln>
                <a:solidFill>
                  <a:schemeClr val="accent3">
                    <a:lumMod val="50000"/>
                  </a:schemeClr>
                </a:solidFill>
                <a:latin typeface="Andalus" panose="02020603050405020304" pitchFamily="18" charset="-78"/>
                <a:cs typeface="Andalus" panose="02020603050405020304" pitchFamily="18" charset="-78"/>
              </a:rPr>
              <a:t>أسريّ</a:t>
            </a:r>
            <a:r>
              <a:rPr lang="ar-DZ" sz="4800" b="1" dirty="0" smtClean="0">
                <a:solidFill>
                  <a:schemeClr val="accent3">
                    <a:lumMod val="50000"/>
                  </a:schemeClr>
                </a:solidFill>
                <a:latin typeface="Andalus" panose="02020603050405020304" pitchFamily="18" charset="-78"/>
                <a:cs typeface="Andalus" panose="02020603050405020304" pitchFamily="18" charset="-78"/>
              </a:rPr>
              <a:t> </a:t>
            </a:r>
          </a:p>
          <a:p>
            <a:pPr algn="r"/>
            <a:r>
              <a:rPr lang="ar-DZ" sz="4800" b="1" dirty="0" smtClean="0">
                <a:solidFill>
                  <a:schemeClr val="accent3">
                    <a:lumMod val="50000"/>
                  </a:schemeClr>
                </a:solidFill>
                <a:latin typeface="Andalus" panose="02020603050405020304" pitchFamily="18" charset="-78"/>
                <a:cs typeface="Andalus" panose="02020603050405020304" pitchFamily="18" charset="-78"/>
              </a:rPr>
              <a:t>دعم التّواصل مع فاطمة وإكمال خطط العلاج في المنزل</a:t>
            </a:r>
            <a:endParaRPr lang="fr-FR" sz="4800" b="1" dirty="0">
              <a:solidFill>
                <a:schemeClr val="accent3">
                  <a:lumMod val="50000"/>
                </a:schemeClr>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222821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dow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327"/>
                                        </p:tgtEl>
                                        <p:attrNameLst>
                                          <p:attrName>style.visibility</p:attrName>
                                        </p:attrNameLst>
                                      </p:cBhvr>
                                      <p:to>
                                        <p:strVal val="visible"/>
                                      </p:to>
                                    </p:set>
                                    <p:animEffect transition="in" filter="wipe(down)">
                                      <p:cBhvr>
                                        <p:cTn id="22" dur="500"/>
                                        <p:tgtEl>
                                          <p:spTgt spid="3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32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a:stretch>
            <a:fillRect/>
          </a:stretch>
        </p:blipFill>
        <p:spPr>
          <a:xfrm>
            <a:off x="8115300" y="198738"/>
            <a:ext cx="3380088" cy="3124200"/>
          </a:xfrm>
          <a:prstGeom prst="rect">
            <a:avLst/>
          </a:prstGeom>
        </p:spPr>
      </p:pic>
      <p:pic>
        <p:nvPicPr>
          <p:cNvPr id="6" name="Image 5"/>
          <p:cNvPicPr>
            <a:picLocks noChangeAspect="1"/>
          </p:cNvPicPr>
          <p:nvPr/>
        </p:nvPicPr>
        <p:blipFill>
          <a:blip r:embed="rId3"/>
          <a:stretch>
            <a:fillRect/>
          </a:stretch>
        </p:blipFill>
        <p:spPr>
          <a:xfrm>
            <a:off x="4304335" y="151435"/>
            <a:ext cx="3218806" cy="3218806"/>
          </a:xfrm>
          <a:prstGeom prst="rect">
            <a:avLst/>
          </a:prstGeom>
        </p:spPr>
      </p:pic>
      <p:pic>
        <p:nvPicPr>
          <p:cNvPr id="7" name="Image 6"/>
          <p:cNvPicPr>
            <a:picLocks noChangeAspect="1"/>
          </p:cNvPicPr>
          <p:nvPr/>
        </p:nvPicPr>
        <p:blipFill>
          <a:blip r:embed="rId4"/>
          <a:stretch>
            <a:fillRect/>
          </a:stretch>
        </p:blipFill>
        <p:spPr>
          <a:xfrm>
            <a:off x="549876" y="198738"/>
            <a:ext cx="3162300" cy="3162300"/>
          </a:xfrm>
          <a:prstGeom prst="rect">
            <a:avLst/>
          </a:prstGeom>
        </p:spPr>
      </p:pic>
      <p:pic>
        <p:nvPicPr>
          <p:cNvPr id="8" name="Image 7"/>
          <p:cNvPicPr>
            <a:picLocks noChangeAspect="1"/>
          </p:cNvPicPr>
          <p:nvPr/>
        </p:nvPicPr>
        <p:blipFill>
          <a:blip r:embed="rId5"/>
          <a:stretch>
            <a:fillRect/>
          </a:stretch>
        </p:blipFill>
        <p:spPr>
          <a:xfrm>
            <a:off x="549876" y="3562348"/>
            <a:ext cx="3162300" cy="3428035"/>
          </a:xfrm>
          <a:prstGeom prst="rect">
            <a:avLst/>
          </a:prstGeom>
        </p:spPr>
      </p:pic>
      <p:pic>
        <p:nvPicPr>
          <p:cNvPr id="9" name="Image 8"/>
          <p:cNvPicPr>
            <a:picLocks noChangeAspect="1"/>
          </p:cNvPicPr>
          <p:nvPr/>
        </p:nvPicPr>
        <p:blipFill>
          <a:blip r:embed="rId6"/>
          <a:stretch>
            <a:fillRect/>
          </a:stretch>
        </p:blipFill>
        <p:spPr>
          <a:xfrm>
            <a:off x="4304335" y="3562348"/>
            <a:ext cx="3314057" cy="3428035"/>
          </a:xfrm>
          <a:prstGeom prst="rect">
            <a:avLst/>
          </a:prstGeom>
        </p:spPr>
      </p:pic>
      <p:pic>
        <p:nvPicPr>
          <p:cNvPr id="10" name="Image 9"/>
          <p:cNvPicPr>
            <a:picLocks noChangeAspect="1"/>
          </p:cNvPicPr>
          <p:nvPr/>
        </p:nvPicPr>
        <p:blipFill>
          <a:blip r:embed="rId7"/>
          <a:stretch>
            <a:fillRect/>
          </a:stretch>
        </p:blipFill>
        <p:spPr>
          <a:xfrm>
            <a:off x="8067353" y="3562349"/>
            <a:ext cx="3428035" cy="3428035"/>
          </a:xfrm>
          <a:prstGeom prst="rect">
            <a:avLst/>
          </a:prstGeom>
        </p:spPr>
      </p:pic>
    </p:spTree>
    <p:extLst>
      <p:ext uri="{BB962C8B-B14F-4D97-AF65-F5344CB8AC3E}">
        <p14:creationId xmlns:p14="http://schemas.microsoft.com/office/powerpoint/2010/main" val="9866082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0"/>
          <p:cNvSpPr/>
          <p:nvPr/>
        </p:nvSpPr>
        <p:spPr>
          <a:xfrm>
            <a:off x="10425178" y="502337"/>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40"/>
          <p:cNvSpPr/>
          <p:nvPr/>
        </p:nvSpPr>
        <p:spPr>
          <a:xfrm>
            <a:off x="-705830" y="-658960"/>
            <a:ext cx="1855961" cy="185538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40"/>
          <p:cNvSpPr/>
          <p:nvPr/>
        </p:nvSpPr>
        <p:spPr>
          <a:xfrm>
            <a:off x="2025929" y="-134897"/>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40"/>
          <p:cNvSpPr/>
          <p:nvPr/>
        </p:nvSpPr>
        <p:spPr>
          <a:xfrm>
            <a:off x="10564806" y="1127300"/>
            <a:ext cx="2092161" cy="2091528"/>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66" name="Google Shape;466;p40"/>
          <p:cNvGrpSpPr/>
          <p:nvPr/>
        </p:nvGrpSpPr>
        <p:grpSpPr>
          <a:xfrm>
            <a:off x="9703869" y="4280377"/>
            <a:ext cx="1855961" cy="2984800"/>
            <a:chOff x="-1889525" y="2387875"/>
            <a:chExt cx="1183850" cy="1899050"/>
          </a:xfrm>
        </p:grpSpPr>
        <p:sp>
          <p:nvSpPr>
            <p:cNvPr id="467" name="Google Shape;467;p40"/>
            <p:cNvSpPr/>
            <p:nvPr/>
          </p:nvSpPr>
          <p:spPr>
            <a:xfrm>
              <a:off x="-1738975" y="3658275"/>
              <a:ext cx="917025" cy="303500"/>
            </a:xfrm>
            <a:custGeom>
              <a:avLst/>
              <a:gdLst/>
              <a:ahLst/>
              <a:cxnLst/>
              <a:rect l="l" t="t" r="r" b="b"/>
              <a:pathLst>
                <a:path w="36681" h="12140" extrusionOk="0">
                  <a:moveTo>
                    <a:pt x="8547" y="0"/>
                  </a:moveTo>
                  <a:cubicBezTo>
                    <a:pt x="8547" y="0"/>
                    <a:pt x="160" y="3583"/>
                    <a:pt x="72" y="6466"/>
                  </a:cubicBezTo>
                  <a:cubicBezTo>
                    <a:pt x="1" y="8832"/>
                    <a:pt x="19758" y="12139"/>
                    <a:pt x="30179" y="12139"/>
                  </a:cubicBezTo>
                  <a:cubicBezTo>
                    <a:pt x="32457" y="12139"/>
                    <a:pt x="34289" y="11981"/>
                    <a:pt x="35370" y="11621"/>
                  </a:cubicBezTo>
                  <a:cubicBezTo>
                    <a:pt x="35370" y="11621"/>
                    <a:pt x="36680" y="9174"/>
                    <a:pt x="35108" y="6727"/>
                  </a:cubicBezTo>
                  <a:cubicBezTo>
                    <a:pt x="33535" y="4281"/>
                    <a:pt x="26895" y="0"/>
                    <a:pt x="268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468;p40"/>
            <p:cNvSpPr/>
            <p:nvPr/>
          </p:nvSpPr>
          <p:spPr>
            <a:xfrm>
              <a:off x="-1591375" y="3709425"/>
              <a:ext cx="622975" cy="134225"/>
            </a:xfrm>
            <a:custGeom>
              <a:avLst/>
              <a:gdLst/>
              <a:ahLst/>
              <a:cxnLst/>
              <a:rect l="l" t="t" r="r" b="b"/>
              <a:pathLst>
                <a:path w="24919" h="5369" extrusionOk="0">
                  <a:moveTo>
                    <a:pt x="2167" y="1"/>
                  </a:moveTo>
                  <a:lnTo>
                    <a:pt x="2758" y="1627"/>
                  </a:lnTo>
                  <a:lnTo>
                    <a:pt x="0" y="1085"/>
                  </a:lnTo>
                  <a:lnTo>
                    <a:pt x="2216" y="2069"/>
                  </a:lnTo>
                  <a:lnTo>
                    <a:pt x="2979" y="2439"/>
                  </a:lnTo>
                  <a:lnTo>
                    <a:pt x="10144" y="5369"/>
                  </a:lnTo>
                  <a:lnTo>
                    <a:pt x="21570" y="3596"/>
                  </a:lnTo>
                  <a:lnTo>
                    <a:pt x="24918" y="2020"/>
                  </a:lnTo>
                  <a:lnTo>
                    <a:pt x="18566" y="3301"/>
                  </a:lnTo>
                  <a:lnTo>
                    <a:pt x="20486" y="543"/>
                  </a:lnTo>
                  <a:lnTo>
                    <a:pt x="20486" y="543"/>
                  </a:lnTo>
                  <a:lnTo>
                    <a:pt x="15266" y="3695"/>
                  </a:lnTo>
                  <a:lnTo>
                    <a:pt x="11277" y="4335"/>
                  </a:lnTo>
                  <a:lnTo>
                    <a:pt x="2167" y="1"/>
                  </a:ln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469;p40"/>
            <p:cNvSpPr/>
            <p:nvPr/>
          </p:nvSpPr>
          <p:spPr>
            <a:xfrm>
              <a:off x="-1535975" y="3762375"/>
              <a:ext cx="203150" cy="82525"/>
            </a:xfrm>
            <a:custGeom>
              <a:avLst/>
              <a:gdLst/>
              <a:ahLst/>
              <a:cxnLst/>
              <a:rect l="l" t="t" r="r" b="b"/>
              <a:pathLst>
                <a:path w="8126" h="3301" extrusionOk="0">
                  <a:moveTo>
                    <a:pt x="0" y="1"/>
                  </a:moveTo>
                  <a:lnTo>
                    <a:pt x="0" y="1"/>
                  </a:lnTo>
                  <a:cubicBezTo>
                    <a:pt x="654" y="332"/>
                    <a:pt x="1321" y="633"/>
                    <a:pt x="1988" y="930"/>
                  </a:cubicBezTo>
                  <a:cubicBezTo>
                    <a:pt x="2656" y="1230"/>
                    <a:pt x="3332" y="1509"/>
                    <a:pt x="4007" y="1787"/>
                  </a:cubicBezTo>
                  <a:cubicBezTo>
                    <a:pt x="4686" y="2059"/>
                    <a:pt x="5364" y="2330"/>
                    <a:pt x="6051" y="2580"/>
                  </a:cubicBezTo>
                  <a:lnTo>
                    <a:pt x="7082" y="2955"/>
                  </a:lnTo>
                  <a:cubicBezTo>
                    <a:pt x="7430" y="3069"/>
                    <a:pt x="7775" y="3194"/>
                    <a:pt x="8126" y="3301"/>
                  </a:cubicBezTo>
                  <a:cubicBezTo>
                    <a:pt x="7800" y="3131"/>
                    <a:pt x="7466" y="2981"/>
                    <a:pt x="7137" y="2821"/>
                  </a:cubicBezTo>
                  <a:lnTo>
                    <a:pt x="6137" y="2370"/>
                  </a:lnTo>
                  <a:cubicBezTo>
                    <a:pt x="5470" y="2070"/>
                    <a:pt x="4794" y="1792"/>
                    <a:pt x="4118" y="1514"/>
                  </a:cubicBezTo>
                  <a:cubicBezTo>
                    <a:pt x="3440" y="1242"/>
                    <a:pt x="2761" y="971"/>
                    <a:pt x="2074" y="721"/>
                  </a:cubicBezTo>
                  <a:cubicBezTo>
                    <a:pt x="1388" y="468"/>
                    <a:pt x="700" y="219"/>
                    <a:pt x="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470;p40"/>
            <p:cNvSpPr/>
            <p:nvPr/>
          </p:nvSpPr>
          <p:spPr>
            <a:xfrm>
              <a:off x="-1512600" y="3747625"/>
              <a:ext cx="45575" cy="43100"/>
            </a:xfrm>
            <a:custGeom>
              <a:avLst/>
              <a:gdLst/>
              <a:ahLst/>
              <a:cxnLst/>
              <a:rect l="l" t="t" r="r" b="b"/>
              <a:pathLst>
                <a:path w="1823" h="1724" extrusionOk="0">
                  <a:moveTo>
                    <a:pt x="1" y="0"/>
                  </a:moveTo>
                  <a:lnTo>
                    <a:pt x="1" y="0"/>
                  </a:lnTo>
                  <a:cubicBezTo>
                    <a:pt x="225" y="372"/>
                    <a:pt x="510" y="678"/>
                    <a:pt x="810" y="969"/>
                  </a:cubicBezTo>
                  <a:cubicBezTo>
                    <a:pt x="1117" y="1253"/>
                    <a:pt x="1439" y="1521"/>
                    <a:pt x="1823" y="1724"/>
                  </a:cubicBezTo>
                  <a:cubicBezTo>
                    <a:pt x="1600" y="1351"/>
                    <a:pt x="1314" y="1045"/>
                    <a:pt x="1013" y="754"/>
                  </a:cubicBezTo>
                  <a:cubicBezTo>
                    <a:pt x="707" y="471"/>
                    <a:pt x="385" y="203"/>
                    <a:pt x="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471;p40"/>
            <p:cNvSpPr/>
            <p:nvPr/>
          </p:nvSpPr>
          <p:spPr>
            <a:xfrm>
              <a:off x="-1254325" y="3907025"/>
              <a:ext cx="90700" cy="184650"/>
            </a:xfrm>
            <a:custGeom>
              <a:avLst/>
              <a:gdLst/>
              <a:ahLst/>
              <a:cxnLst/>
              <a:rect l="l" t="t" r="r" b="b"/>
              <a:pathLst>
                <a:path w="3628" h="7386" extrusionOk="0">
                  <a:moveTo>
                    <a:pt x="2703" y="0"/>
                  </a:moveTo>
                  <a:lnTo>
                    <a:pt x="1" y="7272"/>
                  </a:lnTo>
                  <a:cubicBezTo>
                    <a:pt x="1" y="7272"/>
                    <a:pt x="287" y="7385"/>
                    <a:pt x="711" y="7385"/>
                  </a:cubicBezTo>
                  <a:cubicBezTo>
                    <a:pt x="1190" y="7385"/>
                    <a:pt x="1844" y="7241"/>
                    <a:pt x="2460" y="6628"/>
                  </a:cubicBezTo>
                  <a:cubicBezTo>
                    <a:pt x="3622" y="5470"/>
                    <a:pt x="3627" y="153"/>
                    <a:pt x="3627" y="153"/>
                  </a:cubicBezTo>
                  <a:lnTo>
                    <a:pt x="2703" y="0"/>
                  </a:ln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472;p40"/>
            <p:cNvSpPr/>
            <p:nvPr/>
          </p:nvSpPr>
          <p:spPr>
            <a:xfrm>
              <a:off x="-1254325" y="3900100"/>
              <a:ext cx="166100" cy="386825"/>
            </a:xfrm>
            <a:custGeom>
              <a:avLst/>
              <a:gdLst/>
              <a:ahLst/>
              <a:cxnLst/>
              <a:rect l="l" t="t" r="r" b="b"/>
              <a:pathLst>
                <a:path w="6644" h="15473" extrusionOk="0">
                  <a:moveTo>
                    <a:pt x="3969" y="0"/>
                  </a:moveTo>
                  <a:cubicBezTo>
                    <a:pt x="3145" y="0"/>
                    <a:pt x="2703" y="277"/>
                    <a:pt x="2703" y="277"/>
                  </a:cubicBezTo>
                  <a:cubicBezTo>
                    <a:pt x="2703" y="277"/>
                    <a:pt x="3131" y="397"/>
                    <a:pt x="2972" y="2731"/>
                  </a:cubicBezTo>
                  <a:cubicBezTo>
                    <a:pt x="2813" y="5066"/>
                    <a:pt x="1" y="7549"/>
                    <a:pt x="1" y="7549"/>
                  </a:cubicBezTo>
                  <a:cubicBezTo>
                    <a:pt x="1" y="7549"/>
                    <a:pt x="9" y="9467"/>
                    <a:pt x="99" y="12159"/>
                  </a:cubicBezTo>
                  <a:cubicBezTo>
                    <a:pt x="189" y="14851"/>
                    <a:pt x="1415" y="15473"/>
                    <a:pt x="1415" y="15473"/>
                  </a:cubicBezTo>
                  <a:cubicBezTo>
                    <a:pt x="4781" y="12076"/>
                    <a:pt x="6643" y="813"/>
                    <a:pt x="6643" y="813"/>
                  </a:cubicBezTo>
                  <a:cubicBezTo>
                    <a:pt x="5529" y="177"/>
                    <a:pt x="4627" y="0"/>
                    <a:pt x="396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473;p40"/>
            <p:cNvSpPr/>
            <p:nvPr/>
          </p:nvSpPr>
          <p:spPr>
            <a:xfrm>
              <a:off x="-1756600" y="3743800"/>
              <a:ext cx="569850" cy="345050"/>
            </a:xfrm>
            <a:custGeom>
              <a:avLst/>
              <a:gdLst/>
              <a:ahLst/>
              <a:cxnLst/>
              <a:rect l="l" t="t" r="r" b="b"/>
              <a:pathLst>
                <a:path w="22794" h="13802" extrusionOk="0">
                  <a:moveTo>
                    <a:pt x="5457" y="1"/>
                  </a:moveTo>
                  <a:cubicBezTo>
                    <a:pt x="4356" y="1"/>
                    <a:pt x="3262" y="280"/>
                    <a:pt x="2296" y="854"/>
                  </a:cubicBezTo>
                  <a:cubicBezTo>
                    <a:pt x="1463" y="1347"/>
                    <a:pt x="710" y="2069"/>
                    <a:pt x="302" y="3114"/>
                  </a:cubicBezTo>
                  <a:cubicBezTo>
                    <a:pt x="166" y="3463"/>
                    <a:pt x="97" y="3797"/>
                    <a:pt x="89" y="4116"/>
                  </a:cubicBezTo>
                  <a:cubicBezTo>
                    <a:pt x="1" y="6769"/>
                    <a:pt x="3788" y="8365"/>
                    <a:pt x="3788" y="8365"/>
                  </a:cubicBezTo>
                  <a:lnTo>
                    <a:pt x="20093" y="13801"/>
                  </a:lnTo>
                  <a:lnTo>
                    <a:pt x="20477" y="12767"/>
                  </a:lnTo>
                  <a:lnTo>
                    <a:pt x="22793" y="6530"/>
                  </a:lnTo>
                  <a:lnTo>
                    <a:pt x="7996" y="502"/>
                  </a:lnTo>
                  <a:cubicBezTo>
                    <a:pt x="7182" y="171"/>
                    <a:pt x="6317" y="1"/>
                    <a:pt x="545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474;p40"/>
            <p:cNvSpPr/>
            <p:nvPr/>
          </p:nvSpPr>
          <p:spPr>
            <a:xfrm>
              <a:off x="-1756600" y="3846700"/>
              <a:ext cx="511925" cy="242150"/>
            </a:xfrm>
            <a:custGeom>
              <a:avLst/>
              <a:gdLst/>
              <a:ahLst/>
              <a:cxnLst/>
              <a:rect l="l" t="t" r="r" b="b"/>
              <a:pathLst>
                <a:path w="20477" h="9686" extrusionOk="0">
                  <a:moveTo>
                    <a:pt x="89" y="0"/>
                  </a:moveTo>
                  <a:cubicBezTo>
                    <a:pt x="1" y="2653"/>
                    <a:pt x="3788" y="4249"/>
                    <a:pt x="3788" y="4249"/>
                  </a:cubicBezTo>
                  <a:lnTo>
                    <a:pt x="20093" y="9685"/>
                  </a:lnTo>
                  <a:lnTo>
                    <a:pt x="20477" y="8651"/>
                  </a:lnTo>
                  <a:cubicBezTo>
                    <a:pt x="5095" y="5056"/>
                    <a:pt x="1091" y="1385"/>
                    <a:pt x="89" y="0"/>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475;p40"/>
            <p:cNvSpPr/>
            <p:nvPr/>
          </p:nvSpPr>
          <p:spPr>
            <a:xfrm>
              <a:off x="-1460900" y="3859650"/>
              <a:ext cx="78850" cy="193625"/>
            </a:xfrm>
            <a:custGeom>
              <a:avLst/>
              <a:gdLst/>
              <a:ahLst/>
              <a:cxnLst/>
              <a:rect l="l" t="t" r="r" b="b"/>
              <a:pathLst>
                <a:path w="3154" h="7745" extrusionOk="0">
                  <a:moveTo>
                    <a:pt x="1134" y="0"/>
                  </a:moveTo>
                  <a:cubicBezTo>
                    <a:pt x="1134" y="0"/>
                    <a:pt x="1" y="5196"/>
                    <a:pt x="888" y="6575"/>
                  </a:cubicBezTo>
                  <a:cubicBezTo>
                    <a:pt x="1558" y="7618"/>
                    <a:pt x="2510" y="7745"/>
                    <a:pt x="2934" y="7745"/>
                  </a:cubicBezTo>
                  <a:cubicBezTo>
                    <a:pt x="3071" y="7745"/>
                    <a:pt x="3153" y="7731"/>
                    <a:pt x="3153" y="7731"/>
                  </a:cubicBezTo>
                  <a:lnTo>
                    <a:pt x="2069" y="49"/>
                  </a:lnTo>
                  <a:lnTo>
                    <a:pt x="1134" y="0"/>
                  </a:ln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476;p40"/>
            <p:cNvSpPr/>
            <p:nvPr/>
          </p:nvSpPr>
          <p:spPr>
            <a:xfrm>
              <a:off x="-1523050" y="3845000"/>
              <a:ext cx="141000" cy="393850"/>
            </a:xfrm>
            <a:custGeom>
              <a:avLst/>
              <a:gdLst/>
              <a:ahLst/>
              <a:cxnLst/>
              <a:rect l="l" t="t" r="r" b="b"/>
              <a:pathLst>
                <a:path w="5640" h="15754" extrusionOk="0">
                  <a:moveTo>
                    <a:pt x="2476" y="1"/>
                  </a:moveTo>
                  <a:cubicBezTo>
                    <a:pt x="1954" y="1"/>
                    <a:pt x="1328" y="85"/>
                    <a:pt x="591" y="315"/>
                  </a:cubicBezTo>
                  <a:cubicBezTo>
                    <a:pt x="591" y="315"/>
                    <a:pt x="0" y="11716"/>
                    <a:pt x="2561" y="15754"/>
                  </a:cubicBezTo>
                  <a:cubicBezTo>
                    <a:pt x="2561" y="15754"/>
                    <a:pt x="3891" y="15409"/>
                    <a:pt x="4555" y="12799"/>
                  </a:cubicBezTo>
                  <a:cubicBezTo>
                    <a:pt x="5221" y="10189"/>
                    <a:pt x="5639" y="8317"/>
                    <a:pt x="5639" y="8317"/>
                  </a:cubicBezTo>
                  <a:cubicBezTo>
                    <a:pt x="5639" y="8317"/>
                    <a:pt x="3422" y="5289"/>
                    <a:pt x="3767" y="2974"/>
                  </a:cubicBezTo>
                  <a:cubicBezTo>
                    <a:pt x="4112" y="660"/>
                    <a:pt x="4555" y="635"/>
                    <a:pt x="4555" y="635"/>
                  </a:cubicBezTo>
                  <a:cubicBezTo>
                    <a:pt x="4555" y="635"/>
                    <a:pt x="3907" y="1"/>
                    <a:pt x="247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77;p40"/>
            <p:cNvSpPr/>
            <p:nvPr/>
          </p:nvSpPr>
          <p:spPr>
            <a:xfrm>
              <a:off x="-1409200" y="3790400"/>
              <a:ext cx="573700" cy="262550"/>
            </a:xfrm>
            <a:custGeom>
              <a:avLst/>
              <a:gdLst/>
              <a:ahLst/>
              <a:cxnLst/>
              <a:rect l="l" t="t" r="r" b="b"/>
              <a:pathLst>
                <a:path w="22948" h="10502" extrusionOk="0">
                  <a:moveTo>
                    <a:pt x="16911" y="1"/>
                  </a:moveTo>
                  <a:cubicBezTo>
                    <a:pt x="16524" y="1"/>
                    <a:pt x="16135" y="34"/>
                    <a:pt x="15749" y="101"/>
                  </a:cubicBezTo>
                  <a:lnTo>
                    <a:pt x="0" y="2819"/>
                  </a:lnTo>
                  <a:lnTo>
                    <a:pt x="875" y="9006"/>
                  </a:lnTo>
                  <a:lnTo>
                    <a:pt x="1085" y="10501"/>
                  </a:lnTo>
                  <a:lnTo>
                    <a:pt x="18172" y="8678"/>
                  </a:lnTo>
                  <a:cubicBezTo>
                    <a:pt x="18172" y="8678"/>
                    <a:pt x="22947" y="7801"/>
                    <a:pt x="22737" y="4598"/>
                  </a:cubicBezTo>
                  <a:cubicBezTo>
                    <a:pt x="22731" y="4500"/>
                    <a:pt x="22720" y="4401"/>
                    <a:pt x="22704" y="4297"/>
                  </a:cubicBezTo>
                  <a:cubicBezTo>
                    <a:pt x="22531" y="3189"/>
                    <a:pt x="21948" y="2326"/>
                    <a:pt x="21239" y="1664"/>
                  </a:cubicBezTo>
                  <a:cubicBezTo>
                    <a:pt x="20062" y="564"/>
                    <a:pt x="18502" y="1"/>
                    <a:pt x="1691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478;p40"/>
            <p:cNvSpPr/>
            <p:nvPr/>
          </p:nvSpPr>
          <p:spPr>
            <a:xfrm>
              <a:off x="-1387325" y="3905325"/>
              <a:ext cx="551825" cy="147625"/>
            </a:xfrm>
            <a:custGeom>
              <a:avLst/>
              <a:gdLst/>
              <a:ahLst/>
              <a:cxnLst/>
              <a:rect l="l" t="t" r="r" b="b"/>
              <a:pathLst>
                <a:path w="22073" h="5905" extrusionOk="0">
                  <a:moveTo>
                    <a:pt x="21862" y="1"/>
                  </a:moveTo>
                  <a:lnTo>
                    <a:pt x="21862" y="1"/>
                  </a:lnTo>
                  <a:cubicBezTo>
                    <a:pt x="19746" y="3225"/>
                    <a:pt x="2768" y="4259"/>
                    <a:pt x="0" y="4409"/>
                  </a:cubicBezTo>
                  <a:lnTo>
                    <a:pt x="210" y="5904"/>
                  </a:lnTo>
                  <a:lnTo>
                    <a:pt x="17297" y="4081"/>
                  </a:lnTo>
                  <a:cubicBezTo>
                    <a:pt x="17297" y="4081"/>
                    <a:pt x="22072" y="3204"/>
                    <a:pt x="21862"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479;p40"/>
            <p:cNvSpPr/>
            <p:nvPr/>
          </p:nvSpPr>
          <p:spPr>
            <a:xfrm>
              <a:off x="-1410400" y="3798075"/>
              <a:ext cx="363200" cy="60350"/>
            </a:xfrm>
            <a:custGeom>
              <a:avLst/>
              <a:gdLst/>
              <a:ahLst/>
              <a:cxnLst/>
              <a:rect l="l" t="t" r="r" b="b"/>
              <a:pathLst>
                <a:path w="14528" h="2414" extrusionOk="0">
                  <a:moveTo>
                    <a:pt x="14528" y="1"/>
                  </a:moveTo>
                  <a:cubicBezTo>
                    <a:pt x="13916" y="68"/>
                    <a:pt x="13309" y="155"/>
                    <a:pt x="12700" y="231"/>
                  </a:cubicBezTo>
                  <a:lnTo>
                    <a:pt x="10877" y="492"/>
                  </a:lnTo>
                  <a:cubicBezTo>
                    <a:pt x="9663" y="669"/>
                    <a:pt x="8452" y="872"/>
                    <a:pt x="7239" y="1062"/>
                  </a:cubicBezTo>
                  <a:cubicBezTo>
                    <a:pt x="6031" y="1275"/>
                    <a:pt x="4820" y="1474"/>
                    <a:pt x="3614" y="1699"/>
                  </a:cubicBezTo>
                  <a:cubicBezTo>
                    <a:pt x="2407" y="1924"/>
                    <a:pt x="1201" y="2153"/>
                    <a:pt x="0" y="2414"/>
                  </a:cubicBezTo>
                  <a:cubicBezTo>
                    <a:pt x="1220" y="2272"/>
                    <a:pt x="2436" y="2100"/>
                    <a:pt x="3651" y="1922"/>
                  </a:cubicBezTo>
                  <a:cubicBezTo>
                    <a:pt x="4865" y="1745"/>
                    <a:pt x="6075" y="1541"/>
                    <a:pt x="7288" y="1352"/>
                  </a:cubicBezTo>
                  <a:cubicBezTo>
                    <a:pt x="8497" y="1141"/>
                    <a:pt x="9707" y="940"/>
                    <a:pt x="10915" y="716"/>
                  </a:cubicBezTo>
                  <a:lnTo>
                    <a:pt x="12723" y="374"/>
                  </a:lnTo>
                  <a:cubicBezTo>
                    <a:pt x="13325" y="249"/>
                    <a:pt x="13928" y="135"/>
                    <a:pt x="14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40"/>
            <p:cNvSpPr/>
            <p:nvPr/>
          </p:nvSpPr>
          <p:spPr>
            <a:xfrm>
              <a:off x="-1190025" y="3774700"/>
              <a:ext cx="54200" cy="46800"/>
            </a:xfrm>
            <a:custGeom>
              <a:avLst/>
              <a:gdLst/>
              <a:ahLst/>
              <a:cxnLst/>
              <a:rect l="l" t="t" r="r" b="b"/>
              <a:pathLst>
                <a:path w="2168" h="1872" extrusionOk="0">
                  <a:moveTo>
                    <a:pt x="2167" y="0"/>
                  </a:moveTo>
                  <a:lnTo>
                    <a:pt x="2167" y="0"/>
                  </a:lnTo>
                  <a:cubicBezTo>
                    <a:pt x="1730" y="223"/>
                    <a:pt x="1351" y="516"/>
                    <a:pt x="987" y="825"/>
                  </a:cubicBezTo>
                  <a:cubicBezTo>
                    <a:pt x="628" y="1139"/>
                    <a:pt x="285" y="1471"/>
                    <a:pt x="0" y="1871"/>
                  </a:cubicBezTo>
                  <a:cubicBezTo>
                    <a:pt x="437" y="1648"/>
                    <a:pt x="816" y="1356"/>
                    <a:pt x="1180" y="1048"/>
                  </a:cubicBezTo>
                  <a:cubicBezTo>
                    <a:pt x="1538" y="732"/>
                    <a:pt x="1882" y="400"/>
                    <a:pt x="216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481;p40"/>
            <p:cNvSpPr/>
            <p:nvPr/>
          </p:nvSpPr>
          <p:spPr>
            <a:xfrm>
              <a:off x="-1371000" y="4037750"/>
              <a:ext cx="134200" cy="11900"/>
            </a:xfrm>
            <a:custGeom>
              <a:avLst/>
              <a:gdLst/>
              <a:ahLst/>
              <a:cxnLst/>
              <a:rect l="l" t="t" r="r" b="b"/>
              <a:pathLst>
                <a:path w="5368" h="476" extrusionOk="0">
                  <a:moveTo>
                    <a:pt x="4660" y="1"/>
                  </a:moveTo>
                  <a:cubicBezTo>
                    <a:pt x="3995" y="1"/>
                    <a:pt x="3333" y="40"/>
                    <a:pt x="2672" y="91"/>
                  </a:cubicBezTo>
                  <a:cubicBezTo>
                    <a:pt x="1778" y="170"/>
                    <a:pt x="885" y="270"/>
                    <a:pt x="0" y="460"/>
                  </a:cubicBezTo>
                  <a:cubicBezTo>
                    <a:pt x="236" y="471"/>
                    <a:pt x="471" y="476"/>
                    <a:pt x="705" y="476"/>
                  </a:cubicBezTo>
                  <a:cubicBezTo>
                    <a:pt x="1371" y="476"/>
                    <a:pt x="2034" y="437"/>
                    <a:pt x="2696" y="385"/>
                  </a:cubicBezTo>
                  <a:cubicBezTo>
                    <a:pt x="3591" y="307"/>
                    <a:pt x="4483" y="207"/>
                    <a:pt x="5367" y="17"/>
                  </a:cubicBezTo>
                  <a:cubicBezTo>
                    <a:pt x="5131" y="6"/>
                    <a:pt x="4895" y="1"/>
                    <a:pt x="466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482;p40"/>
            <p:cNvSpPr/>
            <p:nvPr/>
          </p:nvSpPr>
          <p:spPr>
            <a:xfrm>
              <a:off x="-988700" y="3470550"/>
              <a:ext cx="283025" cy="382225"/>
            </a:xfrm>
            <a:custGeom>
              <a:avLst/>
              <a:gdLst/>
              <a:ahLst/>
              <a:cxnLst/>
              <a:rect l="l" t="t" r="r" b="b"/>
              <a:pathLst>
                <a:path w="11321" h="15289" extrusionOk="0">
                  <a:moveTo>
                    <a:pt x="4743" y="1"/>
                  </a:moveTo>
                  <a:cubicBezTo>
                    <a:pt x="3244" y="1033"/>
                    <a:pt x="1684" y="1963"/>
                    <a:pt x="0" y="2664"/>
                  </a:cubicBezTo>
                  <a:lnTo>
                    <a:pt x="5878" y="10700"/>
                  </a:lnTo>
                  <a:cubicBezTo>
                    <a:pt x="5884" y="10706"/>
                    <a:pt x="5887" y="10708"/>
                    <a:pt x="5887" y="10708"/>
                  </a:cubicBezTo>
                  <a:cubicBezTo>
                    <a:pt x="5887" y="10729"/>
                    <a:pt x="5928" y="13795"/>
                    <a:pt x="6329" y="13930"/>
                  </a:cubicBezTo>
                  <a:cubicBezTo>
                    <a:pt x="6354" y="13939"/>
                    <a:pt x="6379" y="13943"/>
                    <a:pt x="6405" y="13943"/>
                  </a:cubicBezTo>
                  <a:cubicBezTo>
                    <a:pt x="6780" y="13943"/>
                    <a:pt x="7140" y="13068"/>
                    <a:pt x="7140" y="13068"/>
                  </a:cubicBezTo>
                  <a:cubicBezTo>
                    <a:pt x="7140" y="13068"/>
                    <a:pt x="8443" y="15289"/>
                    <a:pt x="8856" y="15289"/>
                  </a:cubicBezTo>
                  <a:cubicBezTo>
                    <a:pt x="8873" y="15289"/>
                    <a:pt x="8889" y="15285"/>
                    <a:pt x="8902" y="15277"/>
                  </a:cubicBezTo>
                  <a:cubicBezTo>
                    <a:pt x="9252" y="15079"/>
                    <a:pt x="8553" y="13361"/>
                    <a:pt x="8553" y="13361"/>
                  </a:cubicBezTo>
                  <a:lnTo>
                    <a:pt x="8553" y="13361"/>
                  </a:lnTo>
                  <a:cubicBezTo>
                    <a:pt x="8553" y="13361"/>
                    <a:pt x="9766" y="14641"/>
                    <a:pt x="10160" y="14641"/>
                  </a:cubicBezTo>
                  <a:cubicBezTo>
                    <a:pt x="10195" y="14641"/>
                    <a:pt x="10223" y="14631"/>
                    <a:pt x="10244" y="14609"/>
                  </a:cubicBezTo>
                  <a:cubicBezTo>
                    <a:pt x="10497" y="14339"/>
                    <a:pt x="9427" y="12477"/>
                    <a:pt x="9427" y="12477"/>
                  </a:cubicBezTo>
                  <a:lnTo>
                    <a:pt x="9427" y="12477"/>
                  </a:lnTo>
                  <a:cubicBezTo>
                    <a:pt x="9824" y="12932"/>
                    <a:pt x="10775" y="13442"/>
                    <a:pt x="11128" y="13442"/>
                  </a:cubicBezTo>
                  <a:cubicBezTo>
                    <a:pt x="11210" y="13442"/>
                    <a:pt x="11259" y="13415"/>
                    <a:pt x="11264" y="13354"/>
                  </a:cubicBezTo>
                  <a:cubicBezTo>
                    <a:pt x="11285" y="13028"/>
                    <a:pt x="9964" y="11539"/>
                    <a:pt x="9964" y="11539"/>
                  </a:cubicBezTo>
                  <a:lnTo>
                    <a:pt x="9964" y="11539"/>
                  </a:lnTo>
                  <a:cubicBezTo>
                    <a:pt x="9964" y="11539"/>
                    <a:pt x="10728" y="11880"/>
                    <a:pt x="11087" y="11880"/>
                  </a:cubicBezTo>
                  <a:cubicBezTo>
                    <a:pt x="11241" y="11880"/>
                    <a:pt x="11321" y="11817"/>
                    <a:pt x="11233" y="11638"/>
                  </a:cubicBezTo>
                  <a:lnTo>
                    <a:pt x="11234" y="11638"/>
                  </a:lnTo>
                  <a:cubicBezTo>
                    <a:pt x="10945" y="11040"/>
                    <a:pt x="8567" y="8962"/>
                    <a:pt x="8559" y="8954"/>
                  </a:cubicBezTo>
                  <a:cubicBezTo>
                    <a:pt x="8567" y="8944"/>
                    <a:pt x="8417" y="8605"/>
                    <a:pt x="8407" y="8584"/>
                  </a:cubicBezTo>
                  <a:cubicBezTo>
                    <a:pt x="7397" y="6120"/>
                    <a:pt x="6360" y="3662"/>
                    <a:pt x="5290" y="1224"/>
                  </a:cubicBezTo>
                  <a:cubicBezTo>
                    <a:pt x="5110" y="816"/>
                    <a:pt x="4926" y="408"/>
                    <a:pt x="4743"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483;p40"/>
            <p:cNvSpPr/>
            <p:nvPr/>
          </p:nvSpPr>
          <p:spPr>
            <a:xfrm>
              <a:off x="-988700" y="3470550"/>
              <a:ext cx="147200" cy="267725"/>
            </a:xfrm>
            <a:custGeom>
              <a:avLst/>
              <a:gdLst/>
              <a:ahLst/>
              <a:cxnLst/>
              <a:rect l="l" t="t" r="r" b="b"/>
              <a:pathLst>
                <a:path w="5888" h="10709" extrusionOk="0">
                  <a:moveTo>
                    <a:pt x="4743" y="1"/>
                  </a:moveTo>
                  <a:cubicBezTo>
                    <a:pt x="3244" y="1033"/>
                    <a:pt x="1684" y="1963"/>
                    <a:pt x="0" y="2664"/>
                  </a:cubicBezTo>
                  <a:lnTo>
                    <a:pt x="5879" y="10700"/>
                  </a:lnTo>
                  <a:cubicBezTo>
                    <a:pt x="5884" y="10705"/>
                    <a:pt x="5887" y="10708"/>
                    <a:pt x="5887" y="10708"/>
                  </a:cubicBezTo>
                  <a:lnTo>
                    <a:pt x="1500" y="3402"/>
                  </a:lnTo>
                  <a:lnTo>
                    <a:pt x="5290" y="1224"/>
                  </a:lnTo>
                  <a:cubicBezTo>
                    <a:pt x="5110" y="816"/>
                    <a:pt x="4926" y="408"/>
                    <a:pt x="4743"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484;p40"/>
            <p:cNvSpPr/>
            <p:nvPr/>
          </p:nvSpPr>
          <p:spPr>
            <a:xfrm>
              <a:off x="-1889525" y="3450375"/>
              <a:ext cx="299150" cy="401275"/>
            </a:xfrm>
            <a:custGeom>
              <a:avLst/>
              <a:gdLst/>
              <a:ahLst/>
              <a:cxnLst/>
              <a:rect l="l" t="t" r="r" b="b"/>
              <a:pathLst>
                <a:path w="11966" h="16051" extrusionOk="0">
                  <a:moveTo>
                    <a:pt x="7264" y="1"/>
                  </a:moveTo>
                  <a:cubicBezTo>
                    <a:pt x="5780" y="3093"/>
                    <a:pt x="4366" y="6218"/>
                    <a:pt x="2989" y="9359"/>
                  </a:cubicBezTo>
                  <a:cubicBezTo>
                    <a:pt x="2984" y="9377"/>
                    <a:pt x="2874" y="9607"/>
                    <a:pt x="2841" y="9690"/>
                  </a:cubicBezTo>
                  <a:lnTo>
                    <a:pt x="2833" y="9719"/>
                  </a:lnTo>
                  <a:lnTo>
                    <a:pt x="2833" y="9721"/>
                  </a:lnTo>
                  <a:lnTo>
                    <a:pt x="2832" y="9723"/>
                  </a:lnTo>
                  <a:cubicBezTo>
                    <a:pt x="2832" y="9723"/>
                    <a:pt x="398" y="11754"/>
                    <a:pt x="94" y="12346"/>
                  </a:cubicBezTo>
                  <a:cubicBezTo>
                    <a:pt x="0" y="12529"/>
                    <a:pt x="86" y="12592"/>
                    <a:pt x="249" y="12592"/>
                  </a:cubicBezTo>
                  <a:cubicBezTo>
                    <a:pt x="614" y="12592"/>
                    <a:pt x="1366" y="12277"/>
                    <a:pt x="1366" y="12276"/>
                  </a:cubicBezTo>
                  <a:lnTo>
                    <a:pt x="1366" y="12276"/>
                  </a:lnTo>
                  <a:cubicBezTo>
                    <a:pt x="1366" y="12277"/>
                    <a:pt x="10" y="13735"/>
                    <a:pt x="25" y="14061"/>
                  </a:cubicBezTo>
                  <a:cubicBezTo>
                    <a:pt x="27" y="14124"/>
                    <a:pt x="80" y="14152"/>
                    <a:pt x="167" y="14152"/>
                  </a:cubicBezTo>
                  <a:cubicBezTo>
                    <a:pt x="528" y="14152"/>
                    <a:pt x="1479" y="13669"/>
                    <a:pt x="1882" y="13226"/>
                  </a:cubicBezTo>
                  <a:lnTo>
                    <a:pt x="1882" y="13226"/>
                  </a:lnTo>
                  <a:cubicBezTo>
                    <a:pt x="1882" y="13227"/>
                    <a:pt x="768" y="15064"/>
                    <a:pt x="1015" y="15339"/>
                  </a:cubicBezTo>
                  <a:cubicBezTo>
                    <a:pt x="1036" y="15363"/>
                    <a:pt x="1066" y="15373"/>
                    <a:pt x="1103" y="15373"/>
                  </a:cubicBezTo>
                  <a:cubicBezTo>
                    <a:pt x="1503" y="15373"/>
                    <a:pt x="2735" y="14131"/>
                    <a:pt x="2736" y="14131"/>
                  </a:cubicBezTo>
                  <a:lnTo>
                    <a:pt x="2736" y="14131"/>
                  </a:lnTo>
                  <a:cubicBezTo>
                    <a:pt x="2735" y="14131"/>
                    <a:pt x="1995" y="15832"/>
                    <a:pt x="2341" y="16038"/>
                  </a:cubicBezTo>
                  <a:cubicBezTo>
                    <a:pt x="2355" y="16047"/>
                    <a:pt x="2372" y="16051"/>
                    <a:pt x="2390" y="16051"/>
                  </a:cubicBezTo>
                  <a:cubicBezTo>
                    <a:pt x="2807" y="16051"/>
                    <a:pt x="4154" y="13870"/>
                    <a:pt x="4154" y="13870"/>
                  </a:cubicBezTo>
                  <a:cubicBezTo>
                    <a:pt x="4154" y="13870"/>
                    <a:pt x="4496" y="14761"/>
                    <a:pt x="4874" y="14761"/>
                  </a:cubicBezTo>
                  <a:cubicBezTo>
                    <a:pt x="4898" y="14761"/>
                    <a:pt x="4921" y="14758"/>
                    <a:pt x="4945" y="14751"/>
                  </a:cubicBezTo>
                  <a:cubicBezTo>
                    <a:pt x="5350" y="14625"/>
                    <a:pt x="5461" y="11539"/>
                    <a:pt x="5461" y="11539"/>
                  </a:cubicBezTo>
                  <a:lnTo>
                    <a:pt x="5493" y="11496"/>
                  </a:lnTo>
                  <a:lnTo>
                    <a:pt x="9925" y="5724"/>
                  </a:lnTo>
                  <a:lnTo>
                    <a:pt x="11934" y="3106"/>
                  </a:lnTo>
                  <a:lnTo>
                    <a:pt x="11966" y="3064"/>
                  </a:lnTo>
                  <a:cubicBezTo>
                    <a:pt x="11564" y="2797"/>
                    <a:pt x="11172" y="2504"/>
                    <a:pt x="10788" y="2195"/>
                  </a:cubicBezTo>
                  <a:lnTo>
                    <a:pt x="10787" y="2195"/>
                  </a:lnTo>
                  <a:cubicBezTo>
                    <a:pt x="10514" y="2023"/>
                    <a:pt x="10241" y="1853"/>
                    <a:pt x="9967" y="1683"/>
                  </a:cubicBezTo>
                  <a:cubicBezTo>
                    <a:pt x="9410" y="1347"/>
                    <a:pt x="8856" y="1005"/>
                    <a:pt x="8307" y="656"/>
                  </a:cubicBezTo>
                  <a:cubicBezTo>
                    <a:pt x="7958" y="439"/>
                    <a:pt x="7610" y="221"/>
                    <a:pt x="7264"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485;p40"/>
            <p:cNvSpPr/>
            <p:nvPr/>
          </p:nvSpPr>
          <p:spPr>
            <a:xfrm>
              <a:off x="-1818700" y="3450375"/>
              <a:ext cx="227750" cy="243000"/>
            </a:xfrm>
            <a:custGeom>
              <a:avLst/>
              <a:gdLst/>
              <a:ahLst/>
              <a:cxnLst/>
              <a:rect l="l" t="t" r="r" b="b"/>
              <a:pathLst>
                <a:path w="9110" h="9720" extrusionOk="0">
                  <a:moveTo>
                    <a:pt x="4431" y="1"/>
                  </a:moveTo>
                  <a:cubicBezTo>
                    <a:pt x="2947" y="3093"/>
                    <a:pt x="1533" y="6218"/>
                    <a:pt x="156" y="9359"/>
                  </a:cubicBezTo>
                  <a:cubicBezTo>
                    <a:pt x="151" y="9377"/>
                    <a:pt x="41" y="9607"/>
                    <a:pt x="8" y="9690"/>
                  </a:cubicBezTo>
                  <a:lnTo>
                    <a:pt x="0" y="9719"/>
                  </a:lnTo>
                  <a:lnTo>
                    <a:pt x="3578" y="3175"/>
                  </a:lnTo>
                  <a:lnTo>
                    <a:pt x="7091" y="5724"/>
                  </a:lnTo>
                  <a:lnTo>
                    <a:pt x="9101" y="3106"/>
                  </a:lnTo>
                  <a:lnTo>
                    <a:pt x="9109" y="3049"/>
                  </a:lnTo>
                  <a:cubicBezTo>
                    <a:pt x="8714" y="2787"/>
                    <a:pt x="8331" y="2499"/>
                    <a:pt x="7955" y="2195"/>
                  </a:cubicBezTo>
                  <a:lnTo>
                    <a:pt x="7954" y="2195"/>
                  </a:lnTo>
                  <a:cubicBezTo>
                    <a:pt x="7681" y="2023"/>
                    <a:pt x="7408" y="1853"/>
                    <a:pt x="7134" y="1683"/>
                  </a:cubicBezTo>
                  <a:cubicBezTo>
                    <a:pt x="6577" y="1347"/>
                    <a:pt x="6023" y="1005"/>
                    <a:pt x="5474" y="656"/>
                  </a:cubicBezTo>
                  <a:cubicBezTo>
                    <a:pt x="5125" y="439"/>
                    <a:pt x="4777" y="221"/>
                    <a:pt x="4431"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486;p40"/>
            <p:cNvSpPr/>
            <p:nvPr/>
          </p:nvSpPr>
          <p:spPr>
            <a:xfrm>
              <a:off x="-1405425" y="3056275"/>
              <a:ext cx="280650" cy="218300"/>
            </a:xfrm>
            <a:custGeom>
              <a:avLst/>
              <a:gdLst/>
              <a:ahLst/>
              <a:cxnLst/>
              <a:rect l="l" t="t" r="r" b="b"/>
              <a:pathLst>
                <a:path w="11226" h="8732" extrusionOk="0">
                  <a:moveTo>
                    <a:pt x="9731" y="1"/>
                  </a:moveTo>
                  <a:lnTo>
                    <a:pt x="175" y="2867"/>
                  </a:lnTo>
                  <a:cubicBezTo>
                    <a:pt x="175" y="2867"/>
                    <a:pt x="911" y="5979"/>
                    <a:pt x="1" y="7722"/>
                  </a:cubicBezTo>
                  <a:lnTo>
                    <a:pt x="5883" y="8732"/>
                  </a:lnTo>
                  <a:lnTo>
                    <a:pt x="11226" y="6408"/>
                  </a:lnTo>
                  <a:cubicBezTo>
                    <a:pt x="9936" y="4923"/>
                    <a:pt x="9731" y="1"/>
                    <a:pt x="9731"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487;p40"/>
            <p:cNvSpPr/>
            <p:nvPr/>
          </p:nvSpPr>
          <p:spPr>
            <a:xfrm>
              <a:off x="-1396650" y="3071225"/>
              <a:ext cx="236025" cy="129000"/>
            </a:xfrm>
            <a:custGeom>
              <a:avLst/>
              <a:gdLst/>
              <a:ahLst/>
              <a:cxnLst/>
              <a:rect l="l" t="t" r="r" b="b"/>
              <a:pathLst>
                <a:path w="9441" h="5160" extrusionOk="0">
                  <a:moveTo>
                    <a:pt x="9418" y="1"/>
                  </a:moveTo>
                  <a:cubicBezTo>
                    <a:pt x="7766" y="1398"/>
                    <a:pt x="5695" y="2426"/>
                    <a:pt x="3162" y="2896"/>
                  </a:cubicBezTo>
                  <a:cubicBezTo>
                    <a:pt x="2037" y="3103"/>
                    <a:pt x="982" y="3233"/>
                    <a:pt x="1" y="3286"/>
                  </a:cubicBezTo>
                  <a:cubicBezTo>
                    <a:pt x="71" y="3812"/>
                    <a:pt x="128" y="4480"/>
                    <a:pt x="95" y="5160"/>
                  </a:cubicBezTo>
                  <a:cubicBezTo>
                    <a:pt x="538" y="5101"/>
                    <a:pt x="993" y="5026"/>
                    <a:pt x="1464" y="4941"/>
                  </a:cubicBezTo>
                  <a:cubicBezTo>
                    <a:pt x="4968" y="4288"/>
                    <a:pt x="7588" y="2568"/>
                    <a:pt x="9441" y="281"/>
                  </a:cubicBezTo>
                  <a:cubicBezTo>
                    <a:pt x="9432" y="180"/>
                    <a:pt x="9426" y="86"/>
                    <a:pt x="9418"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488;p40"/>
            <p:cNvSpPr/>
            <p:nvPr/>
          </p:nvSpPr>
          <p:spPr>
            <a:xfrm>
              <a:off x="-1745275" y="3192375"/>
              <a:ext cx="886425" cy="475250"/>
            </a:xfrm>
            <a:custGeom>
              <a:avLst/>
              <a:gdLst/>
              <a:ahLst/>
              <a:cxnLst/>
              <a:rect l="l" t="t" r="r" b="b"/>
              <a:pathLst>
                <a:path w="35457" h="19010" extrusionOk="0">
                  <a:moveTo>
                    <a:pt x="16202" y="0"/>
                  </a:moveTo>
                  <a:cubicBezTo>
                    <a:pt x="16202" y="0"/>
                    <a:pt x="10638" y="394"/>
                    <a:pt x="7733" y="1478"/>
                  </a:cubicBezTo>
                  <a:cubicBezTo>
                    <a:pt x="7733" y="1478"/>
                    <a:pt x="4088" y="2462"/>
                    <a:pt x="0" y="12114"/>
                  </a:cubicBezTo>
                  <a:lnTo>
                    <a:pt x="0" y="12115"/>
                  </a:lnTo>
                  <a:lnTo>
                    <a:pt x="4778" y="15266"/>
                  </a:lnTo>
                  <a:lnTo>
                    <a:pt x="7437" y="12016"/>
                  </a:lnTo>
                  <a:lnTo>
                    <a:pt x="7191" y="19009"/>
                  </a:lnTo>
                  <a:lnTo>
                    <a:pt x="28514" y="19009"/>
                  </a:lnTo>
                  <a:lnTo>
                    <a:pt x="28661" y="11868"/>
                  </a:lnTo>
                  <a:lnTo>
                    <a:pt x="30435" y="14429"/>
                  </a:lnTo>
                  <a:lnTo>
                    <a:pt x="35457" y="11523"/>
                  </a:lnTo>
                  <a:cubicBezTo>
                    <a:pt x="35457" y="11523"/>
                    <a:pt x="33241" y="1970"/>
                    <a:pt x="27234" y="739"/>
                  </a:cubicBezTo>
                  <a:lnTo>
                    <a:pt x="21471" y="148"/>
                  </a:lnTo>
                  <a:lnTo>
                    <a:pt x="18774" y="2363"/>
                  </a:lnTo>
                  <a:lnTo>
                    <a:pt x="16202"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489;p40"/>
            <p:cNvSpPr/>
            <p:nvPr/>
          </p:nvSpPr>
          <p:spPr>
            <a:xfrm>
              <a:off x="-1469575" y="3152650"/>
              <a:ext cx="195550" cy="119625"/>
            </a:xfrm>
            <a:custGeom>
              <a:avLst/>
              <a:gdLst/>
              <a:ahLst/>
              <a:cxnLst/>
              <a:rect l="l" t="t" r="r" b="b"/>
              <a:pathLst>
                <a:path w="7822" h="4785" extrusionOk="0">
                  <a:moveTo>
                    <a:pt x="583" y="1"/>
                  </a:moveTo>
                  <a:cubicBezTo>
                    <a:pt x="583" y="1"/>
                    <a:pt x="0" y="1026"/>
                    <a:pt x="739" y="2023"/>
                  </a:cubicBezTo>
                  <a:lnTo>
                    <a:pt x="4312" y="2254"/>
                  </a:lnTo>
                  <a:lnTo>
                    <a:pt x="7821" y="4784"/>
                  </a:lnTo>
                  <a:lnTo>
                    <a:pt x="7756" y="3959"/>
                  </a:lnTo>
                  <a:lnTo>
                    <a:pt x="5457" y="1478"/>
                  </a:lnTo>
                  <a:lnTo>
                    <a:pt x="2983" y="38"/>
                  </a:lnTo>
                  <a:lnTo>
                    <a:pt x="58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490;p40"/>
            <p:cNvSpPr/>
            <p:nvPr/>
          </p:nvSpPr>
          <p:spPr>
            <a:xfrm>
              <a:off x="-1392550" y="3190525"/>
              <a:ext cx="118525" cy="81750"/>
            </a:xfrm>
            <a:custGeom>
              <a:avLst/>
              <a:gdLst/>
              <a:ahLst/>
              <a:cxnLst/>
              <a:rect l="l" t="t" r="r" b="b"/>
              <a:pathLst>
                <a:path w="4741" h="3270" extrusionOk="0">
                  <a:moveTo>
                    <a:pt x="1674" y="1"/>
                  </a:moveTo>
                  <a:lnTo>
                    <a:pt x="1" y="640"/>
                  </a:lnTo>
                  <a:lnTo>
                    <a:pt x="1231" y="739"/>
                  </a:lnTo>
                  <a:lnTo>
                    <a:pt x="4740" y="3269"/>
                  </a:lnTo>
                  <a:lnTo>
                    <a:pt x="1674" y="1"/>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491;p40"/>
            <p:cNvSpPr/>
            <p:nvPr/>
          </p:nvSpPr>
          <p:spPr>
            <a:xfrm>
              <a:off x="-1276200" y="3152650"/>
              <a:ext cx="197775" cy="119625"/>
            </a:xfrm>
            <a:custGeom>
              <a:avLst/>
              <a:gdLst/>
              <a:ahLst/>
              <a:cxnLst/>
              <a:rect l="l" t="t" r="r" b="b"/>
              <a:pathLst>
                <a:path w="7911" h="4785" extrusionOk="0">
                  <a:moveTo>
                    <a:pt x="7329" y="1"/>
                  </a:moveTo>
                  <a:lnTo>
                    <a:pt x="4929" y="38"/>
                  </a:lnTo>
                  <a:lnTo>
                    <a:pt x="2454" y="1478"/>
                  </a:lnTo>
                  <a:lnTo>
                    <a:pt x="0" y="3944"/>
                  </a:lnTo>
                  <a:lnTo>
                    <a:pt x="91" y="4783"/>
                  </a:lnTo>
                  <a:lnTo>
                    <a:pt x="3599" y="2254"/>
                  </a:lnTo>
                  <a:lnTo>
                    <a:pt x="7172" y="2023"/>
                  </a:lnTo>
                  <a:cubicBezTo>
                    <a:pt x="7911" y="1026"/>
                    <a:pt x="7329" y="1"/>
                    <a:pt x="7329" y="1"/>
                  </a:cubicBezTo>
                  <a:close/>
                  <a:moveTo>
                    <a:pt x="91" y="4783"/>
                  </a:moveTo>
                  <a:lnTo>
                    <a:pt x="90" y="4784"/>
                  </a:lnTo>
                  <a:lnTo>
                    <a:pt x="91" y="4784"/>
                  </a:lnTo>
                  <a:lnTo>
                    <a:pt x="91" y="4783"/>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492;p40"/>
            <p:cNvSpPr/>
            <p:nvPr/>
          </p:nvSpPr>
          <p:spPr>
            <a:xfrm>
              <a:off x="-1273950" y="3190525"/>
              <a:ext cx="118525" cy="81750"/>
            </a:xfrm>
            <a:custGeom>
              <a:avLst/>
              <a:gdLst/>
              <a:ahLst/>
              <a:cxnLst/>
              <a:rect l="l" t="t" r="r" b="b"/>
              <a:pathLst>
                <a:path w="4741" h="3270" extrusionOk="0">
                  <a:moveTo>
                    <a:pt x="3066" y="1"/>
                  </a:moveTo>
                  <a:lnTo>
                    <a:pt x="1" y="3269"/>
                  </a:lnTo>
                  <a:lnTo>
                    <a:pt x="3509" y="739"/>
                  </a:lnTo>
                  <a:lnTo>
                    <a:pt x="4740" y="640"/>
                  </a:lnTo>
                  <a:lnTo>
                    <a:pt x="3066" y="1"/>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493;p40"/>
            <p:cNvSpPr/>
            <p:nvPr/>
          </p:nvSpPr>
          <p:spPr>
            <a:xfrm>
              <a:off x="-1575425" y="3199775"/>
              <a:ext cx="547900" cy="514750"/>
            </a:xfrm>
            <a:custGeom>
              <a:avLst/>
              <a:gdLst/>
              <a:ahLst/>
              <a:cxnLst/>
              <a:rect l="l" t="t" r="r" b="b"/>
              <a:pathLst>
                <a:path w="21916" h="20590" extrusionOk="0">
                  <a:moveTo>
                    <a:pt x="6404" y="0"/>
                  </a:moveTo>
                  <a:lnTo>
                    <a:pt x="5378" y="88"/>
                  </a:lnTo>
                  <a:lnTo>
                    <a:pt x="4646" y="151"/>
                  </a:lnTo>
                  <a:lnTo>
                    <a:pt x="3547" y="245"/>
                  </a:lnTo>
                  <a:cubicBezTo>
                    <a:pt x="3254" y="8713"/>
                    <a:pt x="643" y="11721"/>
                    <a:pt x="643" y="11721"/>
                  </a:cubicBezTo>
                  <a:lnTo>
                    <a:pt x="1" y="19255"/>
                  </a:lnTo>
                  <a:cubicBezTo>
                    <a:pt x="3137" y="20256"/>
                    <a:pt x="6617" y="20590"/>
                    <a:pt x="9864" y="20590"/>
                  </a:cubicBezTo>
                  <a:cubicBezTo>
                    <a:pt x="16357" y="20590"/>
                    <a:pt x="21916" y="19255"/>
                    <a:pt x="21916" y="19255"/>
                  </a:cubicBezTo>
                  <a:lnTo>
                    <a:pt x="21916" y="12016"/>
                  </a:lnTo>
                  <a:cubicBezTo>
                    <a:pt x="19798" y="8813"/>
                    <a:pt x="20586" y="245"/>
                    <a:pt x="20586" y="245"/>
                  </a:cubicBezTo>
                  <a:lnTo>
                    <a:pt x="19609" y="162"/>
                  </a:lnTo>
                  <a:lnTo>
                    <a:pt x="19056" y="114"/>
                  </a:lnTo>
                  <a:lnTo>
                    <a:pt x="17730" y="0"/>
                  </a:lnTo>
                  <a:cubicBezTo>
                    <a:pt x="17730" y="0"/>
                    <a:pt x="13519" y="8323"/>
                    <a:pt x="11834" y="8323"/>
                  </a:cubicBezTo>
                  <a:cubicBezTo>
                    <a:pt x="11829" y="8323"/>
                    <a:pt x="11824" y="8323"/>
                    <a:pt x="11820" y="8323"/>
                  </a:cubicBezTo>
                  <a:cubicBezTo>
                    <a:pt x="10600" y="8285"/>
                    <a:pt x="6404" y="0"/>
                    <a:pt x="640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494;p40"/>
            <p:cNvSpPr/>
            <p:nvPr/>
          </p:nvSpPr>
          <p:spPr>
            <a:xfrm>
              <a:off x="-1575425" y="3203525"/>
              <a:ext cx="547900" cy="511000"/>
            </a:xfrm>
            <a:custGeom>
              <a:avLst/>
              <a:gdLst/>
              <a:ahLst/>
              <a:cxnLst/>
              <a:rect l="l" t="t" r="r" b="b"/>
              <a:pathLst>
                <a:path w="21916" h="20440" extrusionOk="0">
                  <a:moveTo>
                    <a:pt x="4646" y="1"/>
                  </a:moveTo>
                  <a:lnTo>
                    <a:pt x="3547" y="95"/>
                  </a:lnTo>
                  <a:cubicBezTo>
                    <a:pt x="3254" y="8563"/>
                    <a:pt x="643" y="11571"/>
                    <a:pt x="643" y="11571"/>
                  </a:cubicBezTo>
                  <a:lnTo>
                    <a:pt x="1" y="19105"/>
                  </a:lnTo>
                  <a:cubicBezTo>
                    <a:pt x="3137" y="20106"/>
                    <a:pt x="6617" y="20440"/>
                    <a:pt x="9864" y="20440"/>
                  </a:cubicBezTo>
                  <a:cubicBezTo>
                    <a:pt x="16357" y="20440"/>
                    <a:pt x="21916" y="19105"/>
                    <a:pt x="21916" y="19105"/>
                  </a:cubicBezTo>
                  <a:lnTo>
                    <a:pt x="21916" y="18532"/>
                  </a:lnTo>
                  <a:cubicBezTo>
                    <a:pt x="18694" y="19152"/>
                    <a:pt x="15424" y="19361"/>
                    <a:pt x="12479" y="19361"/>
                  </a:cubicBezTo>
                  <a:cubicBezTo>
                    <a:pt x="6381" y="19361"/>
                    <a:pt x="1677" y="18465"/>
                    <a:pt x="1677" y="18465"/>
                  </a:cubicBezTo>
                  <a:lnTo>
                    <a:pt x="1972" y="10880"/>
                  </a:lnTo>
                  <a:cubicBezTo>
                    <a:pt x="4631" y="8687"/>
                    <a:pt x="4685" y="1898"/>
                    <a:pt x="4646"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40"/>
            <p:cNvSpPr/>
            <p:nvPr/>
          </p:nvSpPr>
          <p:spPr>
            <a:xfrm>
              <a:off x="-1440950" y="3199775"/>
              <a:ext cx="341950" cy="242575"/>
            </a:xfrm>
            <a:custGeom>
              <a:avLst/>
              <a:gdLst/>
              <a:ahLst/>
              <a:cxnLst/>
              <a:rect l="l" t="t" r="r" b="b"/>
              <a:pathLst>
                <a:path w="13678" h="9703" extrusionOk="0">
                  <a:moveTo>
                    <a:pt x="1025" y="0"/>
                  </a:moveTo>
                  <a:lnTo>
                    <a:pt x="0" y="88"/>
                  </a:lnTo>
                  <a:cubicBezTo>
                    <a:pt x="284" y="2096"/>
                    <a:pt x="1689" y="9703"/>
                    <a:pt x="6814" y="9703"/>
                  </a:cubicBezTo>
                  <a:cubicBezTo>
                    <a:pt x="6870" y="9703"/>
                    <a:pt x="6927" y="9702"/>
                    <a:pt x="6985" y="9700"/>
                  </a:cubicBezTo>
                  <a:cubicBezTo>
                    <a:pt x="11751" y="9546"/>
                    <a:pt x="13255" y="2928"/>
                    <a:pt x="13678" y="114"/>
                  </a:cubicBezTo>
                  <a:lnTo>
                    <a:pt x="12351" y="0"/>
                  </a:lnTo>
                  <a:cubicBezTo>
                    <a:pt x="12351" y="0"/>
                    <a:pt x="8140" y="8323"/>
                    <a:pt x="6455" y="8323"/>
                  </a:cubicBezTo>
                  <a:cubicBezTo>
                    <a:pt x="6450" y="8323"/>
                    <a:pt x="6445" y="8323"/>
                    <a:pt x="6441" y="8323"/>
                  </a:cubicBezTo>
                  <a:cubicBezTo>
                    <a:pt x="5221" y="8285"/>
                    <a:pt x="1025" y="0"/>
                    <a:pt x="1025"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40"/>
            <p:cNvSpPr/>
            <p:nvPr/>
          </p:nvSpPr>
          <p:spPr>
            <a:xfrm>
              <a:off x="-1336525" y="3471850"/>
              <a:ext cx="140375" cy="192050"/>
            </a:xfrm>
            <a:custGeom>
              <a:avLst/>
              <a:gdLst/>
              <a:ahLst/>
              <a:cxnLst/>
              <a:rect l="l" t="t" r="r" b="b"/>
              <a:pathLst>
                <a:path w="5615" h="7682" extrusionOk="0">
                  <a:moveTo>
                    <a:pt x="1920" y="1"/>
                  </a:moveTo>
                  <a:lnTo>
                    <a:pt x="1280" y="640"/>
                  </a:lnTo>
                  <a:cubicBezTo>
                    <a:pt x="1280" y="788"/>
                    <a:pt x="0" y="6599"/>
                    <a:pt x="3988" y="7682"/>
                  </a:cubicBezTo>
                  <a:lnTo>
                    <a:pt x="2363" y="2315"/>
                  </a:lnTo>
                  <a:lnTo>
                    <a:pt x="2363" y="2315"/>
                  </a:lnTo>
                  <a:cubicBezTo>
                    <a:pt x="2364" y="2315"/>
                    <a:pt x="3515" y="4352"/>
                    <a:pt x="5315" y="4352"/>
                  </a:cubicBezTo>
                  <a:cubicBezTo>
                    <a:pt x="5413" y="4352"/>
                    <a:pt x="5513" y="4346"/>
                    <a:pt x="5614" y="4333"/>
                  </a:cubicBezTo>
                  <a:lnTo>
                    <a:pt x="1920" y="1"/>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497;p40"/>
            <p:cNvSpPr/>
            <p:nvPr/>
          </p:nvSpPr>
          <p:spPr>
            <a:xfrm>
              <a:off x="-1118600" y="3203825"/>
              <a:ext cx="91075" cy="314975"/>
            </a:xfrm>
            <a:custGeom>
              <a:avLst/>
              <a:gdLst/>
              <a:ahLst/>
              <a:cxnLst/>
              <a:rect l="l" t="t" r="r" b="b"/>
              <a:pathLst>
                <a:path w="3643" h="12599" extrusionOk="0">
                  <a:moveTo>
                    <a:pt x="1336" y="0"/>
                  </a:moveTo>
                  <a:cubicBezTo>
                    <a:pt x="990" y="2211"/>
                    <a:pt x="1" y="10368"/>
                    <a:pt x="3643" y="12599"/>
                  </a:cubicBezTo>
                  <a:lnTo>
                    <a:pt x="3643" y="11854"/>
                  </a:lnTo>
                  <a:cubicBezTo>
                    <a:pt x="1525" y="8651"/>
                    <a:pt x="2314" y="83"/>
                    <a:pt x="2314" y="83"/>
                  </a:cubicBezTo>
                  <a:lnTo>
                    <a:pt x="1336" y="0"/>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498;p40"/>
            <p:cNvSpPr/>
            <p:nvPr/>
          </p:nvSpPr>
          <p:spPr>
            <a:xfrm>
              <a:off x="-1431950" y="3205300"/>
              <a:ext cx="309325" cy="230950"/>
            </a:xfrm>
            <a:custGeom>
              <a:avLst/>
              <a:gdLst/>
              <a:ahLst/>
              <a:cxnLst/>
              <a:rect l="l" t="t" r="r" b="b"/>
              <a:pathLst>
                <a:path w="12373" h="9238" extrusionOk="0">
                  <a:moveTo>
                    <a:pt x="12373" y="0"/>
                  </a:moveTo>
                  <a:lnTo>
                    <a:pt x="12373" y="0"/>
                  </a:lnTo>
                  <a:cubicBezTo>
                    <a:pt x="12085" y="907"/>
                    <a:pt x="11773" y="1804"/>
                    <a:pt x="11420" y="2685"/>
                  </a:cubicBezTo>
                  <a:cubicBezTo>
                    <a:pt x="11076" y="3569"/>
                    <a:pt x="10699" y="4441"/>
                    <a:pt x="10265" y="5281"/>
                  </a:cubicBezTo>
                  <a:cubicBezTo>
                    <a:pt x="9829" y="6118"/>
                    <a:pt x="9357" y="6941"/>
                    <a:pt x="8757" y="7660"/>
                  </a:cubicBezTo>
                  <a:cubicBezTo>
                    <a:pt x="8455" y="8014"/>
                    <a:pt x="8121" y="8342"/>
                    <a:pt x="7738" y="8587"/>
                  </a:cubicBezTo>
                  <a:cubicBezTo>
                    <a:pt x="7406" y="8798"/>
                    <a:pt x="7030" y="8943"/>
                    <a:pt x="6648" y="8943"/>
                  </a:cubicBezTo>
                  <a:cubicBezTo>
                    <a:pt x="6593" y="8943"/>
                    <a:pt x="6537" y="8940"/>
                    <a:pt x="6480" y="8934"/>
                  </a:cubicBezTo>
                  <a:cubicBezTo>
                    <a:pt x="6040" y="8892"/>
                    <a:pt x="5617" y="8698"/>
                    <a:pt x="5237" y="8442"/>
                  </a:cubicBezTo>
                  <a:cubicBezTo>
                    <a:pt x="4857" y="8183"/>
                    <a:pt x="4511" y="7865"/>
                    <a:pt x="4195" y="7521"/>
                  </a:cubicBezTo>
                  <a:cubicBezTo>
                    <a:pt x="3562" y="6829"/>
                    <a:pt x="3032" y="6042"/>
                    <a:pt x="2532" y="5241"/>
                  </a:cubicBezTo>
                  <a:cubicBezTo>
                    <a:pt x="2038" y="4434"/>
                    <a:pt x="1590" y="3597"/>
                    <a:pt x="1174" y="2745"/>
                  </a:cubicBezTo>
                  <a:cubicBezTo>
                    <a:pt x="750" y="1895"/>
                    <a:pt x="364" y="1027"/>
                    <a:pt x="1" y="148"/>
                  </a:cubicBezTo>
                  <a:lnTo>
                    <a:pt x="1" y="148"/>
                  </a:lnTo>
                  <a:cubicBezTo>
                    <a:pt x="617" y="1947"/>
                    <a:pt x="1387" y="3699"/>
                    <a:pt x="2338" y="5357"/>
                  </a:cubicBezTo>
                  <a:cubicBezTo>
                    <a:pt x="2813" y="6185"/>
                    <a:pt x="3355" y="6981"/>
                    <a:pt x="3997" y="7701"/>
                  </a:cubicBezTo>
                  <a:cubicBezTo>
                    <a:pt x="4319" y="8061"/>
                    <a:pt x="4675" y="8395"/>
                    <a:pt x="5078" y="8674"/>
                  </a:cubicBezTo>
                  <a:cubicBezTo>
                    <a:pt x="5480" y="8951"/>
                    <a:pt x="5944" y="9175"/>
                    <a:pt x="6453" y="9228"/>
                  </a:cubicBezTo>
                  <a:cubicBezTo>
                    <a:pt x="6515" y="9234"/>
                    <a:pt x="6576" y="9237"/>
                    <a:pt x="6637" y="9237"/>
                  </a:cubicBezTo>
                  <a:cubicBezTo>
                    <a:pt x="7090" y="9237"/>
                    <a:pt x="7528" y="9061"/>
                    <a:pt x="7889" y="8825"/>
                  </a:cubicBezTo>
                  <a:cubicBezTo>
                    <a:pt x="8306" y="8553"/>
                    <a:pt x="8653" y="8203"/>
                    <a:pt x="8963" y="7832"/>
                  </a:cubicBezTo>
                  <a:cubicBezTo>
                    <a:pt x="9572" y="7079"/>
                    <a:pt x="10058" y="6246"/>
                    <a:pt x="10469" y="5383"/>
                  </a:cubicBezTo>
                  <a:cubicBezTo>
                    <a:pt x="11291" y="3656"/>
                    <a:pt x="11910" y="1845"/>
                    <a:pt x="12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499;p40"/>
            <p:cNvSpPr/>
            <p:nvPr/>
          </p:nvSpPr>
          <p:spPr>
            <a:xfrm>
              <a:off x="-1561250" y="3478600"/>
              <a:ext cx="19450" cy="202250"/>
            </a:xfrm>
            <a:custGeom>
              <a:avLst/>
              <a:gdLst/>
              <a:ahLst/>
              <a:cxnLst/>
              <a:rect l="l" t="t" r="r" b="b"/>
              <a:pathLst>
                <a:path w="778" h="8090" extrusionOk="0">
                  <a:moveTo>
                    <a:pt x="778" y="0"/>
                  </a:moveTo>
                  <a:lnTo>
                    <a:pt x="778" y="0"/>
                  </a:lnTo>
                  <a:cubicBezTo>
                    <a:pt x="652" y="669"/>
                    <a:pt x="559" y="1340"/>
                    <a:pt x="471" y="2012"/>
                  </a:cubicBezTo>
                  <a:cubicBezTo>
                    <a:pt x="380" y="2683"/>
                    <a:pt x="311" y="3357"/>
                    <a:pt x="243" y="4031"/>
                  </a:cubicBezTo>
                  <a:cubicBezTo>
                    <a:pt x="182" y="4705"/>
                    <a:pt x="120" y="5380"/>
                    <a:pt x="83" y="6056"/>
                  </a:cubicBezTo>
                  <a:lnTo>
                    <a:pt x="27" y="7071"/>
                  </a:lnTo>
                  <a:cubicBezTo>
                    <a:pt x="19" y="7411"/>
                    <a:pt x="1" y="7749"/>
                    <a:pt x="2" y="8090"/>
                  </a:cubicBezTo>
                  <a:cubicBezTo>
                    <a:pt x="67" y="7755"/>
                    <a:pt x="114" y="7420"/>
                    <a:pt x="171" y="7085"/>
                  </a:cubicBezTo>
                  <a:lnTo>
                    <a:pt x="309" y="6078"/>
                  </a:lnTo>
                  <a:cubicBezTo>
                    <a:pt x="400" y="5407"/>
                    <a:pt x="469" y="4733"/>
                    <a:pt x="537" y="4059"/>
                  </a:cubicBezTo>
                  <a:cubicBezTo>
                    <a:pt x="598" y="3385"/>
                    <a:pt x="658" y="2710"/>
                    <a:pt x="697" y="2033"/>
                  </a:cubicBezTo>
                  <a:cubicBezTo>
                    <a:pt x="737" y="1357"/>
                    <a:pt x="773" y="681"/>
                    <a:pt x="77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500;p40"/>
            <p:cNvSpPr/>
            <p:nvPr/>
          </p:nvSpPr>
          <p:spPr>
            <a:xfrm>
              <a:off x="-1046425" y="3488775"/>
              <a:ext cx="8275" cy="190200"/>
            </a:xfrm>
            <a:custGeom>
              <a:avLst/>
              <a:gdLst/>
              <a:ahLst/>
              <a:cxnLst/>
              <a:rect l="l" t="t" r="r" b="b"/>
              <a:pathLst>
                <a:path w="331" h="7608" extrusionOk="0">
                  <a:moveTo>
                    <a:pt x="239" y="0"/>
                  </a:moveTo>
                  <a:cubicBezTo>
                    <a:pt x="166" y="633"/>
                    <a:pt x="125" y="1266"/>
                    <a:pt x="89" y="1899"/>
                  </a:cubicBezTo>
                  <a:cubicBezTo>
                    <a:pt x="50" y="2533"/>
                    <a:pt x="33" y="3167"/>
                    <a:pt x="18" y="3802"/>
                  </a:cubicBezTo>
                  <a:cubicBezTo>
                    <a:pt x="8" y="4435"/>
                    <a:pt x="0" y="5069"/>
                    <a:pt x="15" y="5704"/>
                  </a:cubicBezTo>
                  <a:lnTo>
                    <a:pt x="37" y="6656"/>
                  </a:lnTo>
                  <a:cubicBezTo>
                    <a:pt x="56" y="6974"/>
                    <a:pt x="64" y="7290"/>
                    <a:pt x="91" y="7608"/>
                  </a:cubicBezTo>
                  <a:cubicBezTo>
                    <a:pt x="131" y="7292"/>
                    <a:pt x="152" y="6976"/>
                    <a:pt x="183" y="6659"/>
                  </a:cubicBezTo>
                  <a:lnTo>
                    <a:pt x="242" y="5709"/>
                  </a:lnTo>
                  <a:cubicBezTo>
                    <a:pt x="281" y="5075"/>
                    <a:pt x="297" y="4441"/>
                    <a:pt x="313" y="3807"/>
                  </a:cubicBezTo>
                  <a:cubicBezTo>
                    <a:pt x="322" y="3172"/>
                    <a:pt x="330" y="2539"/>
                    <a:pt x="316" y="1905"/>
                  </a:cubicBezTo>
                  <a:cubicBezTo>
                    <a:pt x="304" y="1270"/>
                    <a:pt x="288" y="635"/>
                    <a:pt x="2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501;p40"/>
            <p:cNvSpPr/>
            <p:nvPr/>
          </p:nvSpPr>
          <p:spPr>
            <a:xfrm>
              <a:off x="-1282775" y="3492700"/>
              <a:ext cx="74475" cy="73350"/>
            </a:xfrm>
            <a:custGeom>
              <a:avLst/>
              <a:gdLst/>
              <a:ahLst/>
              <a:cxnLst/>
              <a:rect l="l" t="t" r="r" b="b"/>
              <a:pathLst>
                <a:path w="2979" h="2934" extrusionOk="0">
                  <a:moveTo>
                    <a:pt x="1" y="0"/>
                  </a:moveTo>
                  <a:lnTo>
                    <a:pt x="1" y="0"/>
                  </a:lnTo>
                  <a:cubicBezTo>
                    <a:pt x="257" y="668"/>
                    <a:pt x="687" y="1261"/>
                    <a:pt x="1195" y="1766"/>
                  </a:cubicBezTo>
                  <a:cubicBezTo>
                    <a:pt x="1706" y="2266"/>
                    <a:pt x="2307" y="2686"/>
                    <a:pt x="2978" y="2933"/>
                  </a:cubicBezTo>
                  <a:cubicBezTo>
                    <a:pt x="2425" y="2484"/>
                    <a:pt x="1892" y="2045"/>
                    <a:pt x="1401" y="1556"/>
                  </a:cubicBezTo>
                  <a:cubicBezTo>
                    <a:pt x="905" y="1073"/>
                    <a:pt x="457" y="547"/>
                    <a:pt x="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502;p40"/>
            <p:cNvSpPr/>
            <p:nvPr/>
          </p:nvSpPr>
          <p:spPr>
            <a:xfrm>
              <a:off x="-1300900" y="3502600"/>
              <a:ext cx="66050" cy="149175"/>
            </a:xfrm>
            <a:custGeom>
              <a:avLst/>
              <a:gdLst/>
              <a:ahLst/>
              <a:cxnLst/>
              <a:rect l="l" t="t" r="r" b="b"/>
              <a:pathLst>
                <a:path w="2642" h="5967" extrusionOk="0">
                  <a:moveTo>
                    <a:pt x="178" y="1"/>
                  </a:moveTo>
                  <a:lnTo>
                    <a:pt x="178" y="1"/>
                  </a:lnTo>
                  <a:cubicBezTo>
                    <a:pt x="1" y="1107"/>
                    <a:pt x="180" y="2270"/>
                    <a:pt x="608" y="3314"/>
                  </a:cubicBezTo>
                  <a:cubicBezTo>
                    <a:pt x="1041" y="4357"/>
                    <a:pt x="1734" y="5309"/>
                    <a:pt x="2641" y="5967"/>
                  </a:cubicBezTo>
                  <a:cubicBezTo>
                    <a:pt x="1896" y="5136"/>
                    <a:pt x="1296" y="4212"/>
                    <a:pt x="881" y="3202"/>
                  </a:cubicBezTo>
                  <a:cubicBezTo>
                    <a:pt x="462" y="2194"/>
                    <a:pt x="235" y="1115"/>
                    <a:pt x="1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503;p40"/>
            <p:cNvSpPr/>
            <p:nvPr/>
          </p:nvSpPr>
          <p:spPr>
            <a:xfrm>
              <a:off x="-1715725" y="2410775"/>
              <a:ext cx="794050" cy="743475"/>
            </a:xfrm>
            <a:custGeom>
              <a:avLst/>
              <a:gdLst/>
              <a:ahLst/>
              <a:cxnLst/>
              <a:rect l="l" t="t" r="r" b="b"/>
              <a:pathLst>
                <a:path w="31762" h="29739" extrusionOk="0">
                  <a:moveTo>
                    <a:pt x="14851" y="1"/>
                  </a:moveTo>
                  <a:cubicBezTo>
                    <a:pt x="9367" y="1"/>
                    <a:pt x="3796" y="2139"/>
                    <a:pt x="2166" y="4376"/>
                  </a:cubicBezTo>
                  <a:cubicBezTo>
                    <a:pt x="0" y="7349"/>
                    <a:pt x="848" y="11519"/>
                    <a:pt x="1414" y="14492"/>
                  </a:cubicBezTo>
                  <a:cubicBezTo>
                    <a:pt x="1754" y="16275"/>
                    <a:pt x="1700" y="18099"/>
                    <a:pt x="1321" y="19873"/>
                  </a:cubicBezTo>
                  <a:cubicBezTo>
                    <a:pt x="450" y="23957"/>
                    <a:pt x="3121" y="29738"/>
                    <a:pt x="11643" y="29738"/>
                  </a:cubicBezTo>
                  <a:cubicBezTo>
                    <a:pt x="12934" y="29738"/>
                    <a:pt x="14359" y="29606"/>
                    <a:pt x="15926" y="29314"/>
                  </a:cubicBezTo>
                  <a:cubicBezTo>
                    <a:pt x="21088" y="28355"/>
                    <a:pt x="24328" y="25077"/>
                    <a:pt x="26036" y="21085"/>
                  </a:cubicBezTo>
                  <a:cubicBezTo>
                    <a:pt x="31761" y="20753"/>
                    <a:pt x="31198" y="13705"/>
                    <a:pt x="28854" y="13236"/>
                  </a:cubicBezTo>
                  <a:cubicBezTo>
                    <a:pt x="28677" y="13200"/>
                    <a:pt x="28509" y="13184"/>
                    <a:pt x="28350" y="13184"/>
                  </a:cubicBezTo>
                  <a:cubicBezTo>
                    <a:pt x="28049" y="13184"/>
                    <a:pt x="27779" y="13242"/>
                    <a:pt x="27538" y="13340"/>
                  </a:cubicBezTo>
                  <a:cubicBezTo>
                    <a:pt x="27517" y="8725"/>
                    <a:pt x="25976" y="4422"/>
                    <a:pt x="23403" y="2464"/>
                  </a:cubicBezTo>
                  <a:cubicBezTo>
                    <a:pt x="21078" y="696"/>
                    <a:pt x="17979" y="1"/>
                    <a:pt x="14851"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504;p40"/>
            <p:cNvSpPr/>
            <p:nvPr/>
          </p:nvSpPr>
          <p:spPr>
            <a:xfrm>
              <a:off x="-1715725" y="2463725"/>
              <a:ext cx="512725" cy="690500"/>
            </a:xfrm>
            <a:custGeom>
              <a:avLst/>
              <a:gdLst/>
              <a:ahLst/>
              <a:cxnLst/>
              <a:rect l="l" t="t" r="r" b="b"/>
              <a:pathLst>
                <a:path w="20509" h="27620" extrusionOk="0">
                  <a:moveTo>
                    <a:pt x="20508" y="25497"/>
                  </a:moveTo>
                  <a:cubicBezTo>
                    <a:pt x="20505" y="25499"/>
                    <a:pt x="20502" y="25500"/>
                    <a:pt x="20499" y="25502"/>
                  </a:cubicBezTo>
                  <a:lnTo>
                    <a:pt x="20499" y="25502"/>
                  </a:lnTo>
                  <a:cubicBezTo>
                    <a:pt x="20502" y="25501"/>
                    <a:pt x="20505" y="25499"/>
                    <a:pt x="20508" y="25498"/>
                  </a:cubicBezTo>
                  <a:lnTo>
                    <a:pt x="20508" y="25497"/>
                  </a:lnTo>
                  <a:close/>
                  <a:moveTo>
                    <a:pt x="5224" y="1"/>
                  </a:moveTo>
                  <a:lnTo>
                    <a:pt x="5224" y="1"/>
                  </a:lnTo>
                  <a:cubicBezTo>
                    <a:pt x="3826" y="678"/>
                    <a:pt x="2747" y="1461"/>
                    <a:pt x="2165" y="2259"/>
                  </a:cubicBezTo>
                  <a:cubicBezTo>
                    <a:pt x="0" y="5231"/>
                    <a:pt x="847" y="9400"/>
                    <a:pt x="1415" y="12375"/>
                  </a:cubicBezTo>
                  <a:cubicBezTo>
                    <a:pt x="1755" y="14157"/>
                    <a:pt x="1699" y="15980"/>
                    <a:pt x="1321" y="17756"/>
                  </a:cubicBezTo>
                  <a:cubicBezTo>
                    <a:pt x="451" y="21839"/>
                    <a:pt x="3122" y="27620"/>
                    <a:pt x="11645" y="27620"/>
                  </a:cubicBezTo>
                  <a:cubicBezTo>
                    <a:pt x="12935" y="27620"/>
                    <a:pt x="14359" y="27487"/>
                    <a:pt x="15925" y="27196"/>
                  </a:cubicBezTo>
                  <a:cubicBezTo>
                    <a:pt x="17661" y="26875"/>
                    <a:pt x="19184" y="26289"/>
                    <a:pt x="20499" y="25502"/>
                  </a:cubicBezTo>
                  <a:lnTo>
                    <a:pt x="20499" y="25502"/>
                  </a:lnTo>
                  <a:cubicBezTo>
                    <a:pt x="19437" y="26014"/>
                    <a:pt x="18259" y="26402"/>
                    <a:pt x="16959" y="26644"/>
                  </a:cubicBezTo>
                  <a:cubicBezTo>
                    <a:pt x="15393" y="26935"/>
                    <a:pt x="13969" y="27067"/>
                    <a:pt x="12679" y="27067"/>
                  </a:cubicBezTo>
                  <a:cubicBezTo>
                    <a:pt x="4156" y="27067"/>
                    <a:pt x="1485" y="21286"/>
                    <a:pt x="2355" y="17201"/>
                  </a:cubicBezTo>
                  <a:cubicBezTo>
                    <a:pt x="2733" y="15428"/>
                    <a:pt x="2789" y="13601"/>
                    <a:pt x="2449" y="11820"/>
                  </a:cubicBezTo>
                  <a:cubicBezTo>
                    <a:pt x="1881" y="8848"/>
                    <a:pt x="1033" y="4678"/>
                    <a:pt x="3199" y="1704"/>
                  </a:cubicBezTo>
                  <a:cubicBezTo>
                    <a:pt x="3628" y="1115"/>
                    <a:pt x="4326" y="537"/>
                    <a:pt x="5224"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505;p40"/>
            <p:cNvSpPr/>
            <p:nvPr/>
          </p:nvSpPr>
          <p:spPr>
            <a:xfrm>
              <a:off x="-1675350" y="2585400"/>
              <a:ext cx="554900" cy="251100"/>
            </a:xfrm>
            <a:custGeom>
              <a:avLst/>
              <a:gdLst/>
              <a:ahLst/>
              <a:cxnLst/>
              <a:rect l="l" t="t" r="r" b="b"/>
              <a:pathLst>
                <a:path w="22196" h="10044" extrusionOk="0">
                  <a:moveTo>
                    <a:pt x="17590" y="0"/>
                  </a:moveTo>
                  <a:cubicBezTo>
                    <a:pt x="17584" y="13"/>
                    <a:pt x="17576" y="24"/>
                    <a:pt x="17566" y="37"/>
                  </a:cubicBezTo>
                  <a:cubicBezTo>
                    <a:pt x="17516" y="125"/>
                    <a:pt x="17460" y="210"/>
                    <a:pt x="17404" y="293"/>
                  </a:cubicBezTo>
                  <a:cubicBezTo>
                    <a:pt x="17395" y="304"/>
                    <a:pt x="17386" y="317"/>
                    <a:pt x="17374" y="328"/>
                  </a:cubicBezTo>
                  <a:cubicBezTo>
                    <a:pt x="16523" y="1543"/>
                    <a:pt x="15111" y="2364"/>
                    <a:pt x="13687" y="2798"/>
                  </a:cubicBezTo>
                  <a:cubicBezTo>
                    <a:pt x="11027" y="3608"/>
                    <a:pt x="7886" y="2731"/>
                    <a:pt x="5555" y="4249"/>
                  </a:cubicBezTo>
                  <a:cubicBezTo>
                    <a:pt x="4510" y="4934"/>
                    <a:pt x="3794" y="6010"/>
                    <a:pt x="2997" y="6973"/>
                  </a:cubicBezTo>
                  <a:cubicBezTo>
                    <a:pt x="2211" y="7927"/>
                    <a:pt x="1224" y="8838"/>
                    <a:pt x="1" y="9012"/>
                  </a:cubicBezTo>
                  <a:cubicBezTo>
                    <a:pt x="28" y="9251"/>
                    <a:pt x="48" y="9473"/>
                    <a:pt x="60" y="9635"/>
                  </a:cubicBezTo>
                  <a:cubicBezTo>
                    <a:pt x="48" y="9624"/>
                    <a:pt x="33" y="9612"/>
                    <a:pt x="21" y="9597"/>
                  </a:cubicBezTo>
                  <a:lnTo>
                    <a:pt x="21" y="9597"/>
                  </a:lnTo>
                  <a:cubicBezTo>
                    <a:pt x="24" y="9745"/>
                    <a:pt x="24" y="9893"/>
                    <a:pt x="21" y="10043"/>
                  </a:cubicBezTo>
                  <a:cubicBezTo>
                    <a:pt x="1236" y="9860"/>
                    <a:pt x="2216" y="8956"/>
                    <a:pt x="2997" y="8007"/>
                  </a:cubicBezTo>
                  <a:cubicBezTo>
                    <a:pt x="3794" y="7045"/>
                    <a:pt x="4510" y="5969"/>
                    <a:pt x="5555" y="5284"/>
                  </a:cubicBezTo>
                  <a:cubicBezTo>
                    <a:pt x="7886" y="3765"/>
                    <a:pt x="11027" y="4642"/>
                    <a:pt x="13687" y="3832"/>
                  </a:cubicBezTo>
                  <a:cubicBezTo>
                    <a:pt x="15111" y="3398"/>
                    <a:pt x="16523" y="2577"/>
                    <a:pt x="17374" y="1362"/>
                  </a:cubicBezTo>
                  <a:cubicBezTo>
                    <a:pt x="17386" y="1351"/>
                    <a:pt x="17395" y="1339"/>
                    <a:pt x="17404" y="1327"/>
                  </a:cubicBezTo>
                  <a:cubicBezTo>
                    <a:pt x="17460" y="1244"/>
                    <a:pt x="17516" y="1159"/>
                    <a:pt x="17566" y="1070"/>
                  </a:cubicBezTo>
                  <a:cubicBezTo>
                    <a:pt x="17575" y="1058"/>
                    <a:pt x="17584" y="1047"/>
                    <a:pt x="17590" y="1034"/>
                  </a:cubicBezTo>
                  <a:lnTo>
                    <a:pt x="17590" y="1111"/>
                  </a:lnTo>
                  <a:cubicBezTo>
                    <a:pt x="17560" y="2595"/>
                    <a:pt x="17803" y="4247"/>
                    <a:pt x="18973" y="5150"/>
                  </a:cubicBezTo>
                  <a:cubicBezTo>
                    <a:pt x="19897" y="5869"/>
                    <a:pt x="21293" y="6016"/>
                    <a:pt x="21880" y="7029"/>
                  </a:cubicBezTo>
                  <a:cubicBezTo>
                    <a:pt x="22025" y="7277"/>
                    <a:pt x="22101" y="7553"/>
                    <a:pt x="22135" y="7836"/>
                  </a:cubicBezTo>
                  <a:cubicBezTo>
                    <a:pt x="22181" y="7192"/>
                    <a:pt x="22196" y="6542"/>
                    <a:pt x="21880" y="5995"/>
                  </a:cubicBezTo>
                  <a:cubicBezTo>
                    <a:pt x="21293" y="4982"/>
                    <a:pt x="19897" y="4834"/>
                    <a:pt x="18973" y="4117"/>
                  </a:cubicBezTo>
                  <a:cubicBezTo>
                    <a:pt x="17803" y="3213"/>
                    <a:pt x="17560" y="1561"/>
                    <a:pt x="17590" y="77"/>
                  </a:cubicBezTo>
                  <a:lnTo>
                    <a:pt x="17590" y="0"/>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506;p40"/>
            <p:cNvSpPr/>
            <p:nvPr/>
          </p:nvSpPr>
          <p:spPr>
            <a:xfrm>
              <a:off x="-1651375" y="2924425"/>
              <a:ext cx="133175" cy="128325"/>
            </a:xfrm>
            <a:custGeom>
              <a:avLst/>
              <a:gdLst/>
              <a:ahLst/>
              <a:cxnLst/>
              <a:rect l="l" t="t" r="r" b="b"/>
              <a:pathLst>
                <a:path w="5327" h="5133" extrusionOk="0">
                  <a:moveTo>
                    <a:pt x="2667" y="0"/>
                  </a:moveTo>
                  <a:cubicBezTo>
                    <a:pt x="2604" y="0"/>
                    <a:pt x="2540" y="3"/>
                    <a:pt x="2476" y="7"/>
                  </a:cubicBezTo>
                  <a:cubicBezTo>
                    <a:pt x="1063" y="110"/>
                    <a:pt x="1" y="1341"/>
                    <a:pt x="105" y="2754"/>
                  </a:cubicBezTo>
                  <a:cubicBezTo>
                    <a:pt x="204" y="4103"/>
                    <a:pt x="1329" y="5132"/>
                    <a:pt x="2660" y="5132"/>
                  </a:cubicBezTo>
                  <a:cubicBezTo>
                    <a:pt x="2724" y="5132"/>
                    <a:pt x="2787" y="5130"/>
                    <a:pt x="2851" y="5125"/>
                  </a:cubicBezTo>
                  <a:cubicBezTo>
                    <a:pt x="4264" y="5022"/>
                    <a:pt x="5326" y="3792"/>
                    <a:pt x="5222" y="2379"/>
                  </a:cubicBezTo>
                  <a:cubicBezTo>
                    <a:pt x="5124" y="1030"/>
                    <a:pt x="3999" y="0"/>
                    <a:pt x="2667" y="0"/>
                  </a:cubicBezTo>
                  <a:close/>
                </a:path>
              </a:pathLst>
            </a:custGeom>
            <a:solidFill>
              <a:srgbClr val="A61C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507;p40"/>
            <p:cNvSpPr/>
            <p:nvPr/>
          </p:nvSpPr>
          <p:spPr>
            <a:xfrm>
              <a:off x="-1289050" y="2893075"/>
              <a:ext cx="141825" cy="136700"/>
            </a:xfrm>
            <a:custGeom>
              <a:avLst/>
              <a:gdLst/>
              <a:ahLst/>
              <a:cxnLst/>
              <a:rect l="l" t="t" r="r" b="b"/>
              <a:pathLst>
                <a:path w="5673" h="5468" extrusionOk="0">
                  <a:moveTo>
                    <a:pt x="2839" y="1"/>
                  </a:moveTo>
                  <a:cubicBezTo>
                    <a:pt x="2772" y="1"/>
                    <a:pt x="2704" y="3"/>
                    <a:pt x="2636" y="8"/>
                  </a:cubicBezTo>
                  <a:cubicBezTo>
                    <a:pt x="1131" y="119"/>
                    <a:pt x="0" y="1429"/>
                    <a:pt x="110" y="2934"/>
                  </a:cubicBezTo>
                  <a:cubicBezTo>
                    <a:pt x="215" y="4372"/>
                    <a:pt x="1414" y="5468"/>
                    <a:pt x="2833" y="5468"/>
                  </a:cubicBezTo>
                  <a:cubicBezTo>
                    <a:pt x="2900" y="5468"/>
                    <a:pt x="2967" y="5465"/>
                    <a:pt x="3035" y="5460"/>
                  </a:cubicBezTo>
                  <a:cubicBezTo>
                    <a:pt x="4541" y="5350"/>
                    <a:pt x="5672" y="4040"/>
                    <a:pt x="5561" y="2535"/>
                  </a:cubicBezTo>
                  <a:cubicBezTo>
                    <a:pt x="5456" y="1098"/>
                    <a:pt x="4257" y="1"/>
                    <a:pt x="2839" y="1"/>
                  </a:cubicBezTo>
                  <a:close/>
                </a:path>
              </a:pathLst>
            </a:custGeom>
            <a:solidFill>
              <a:srgbClr val="A61C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508;p40"/>
            <p:cNvSpPr/>
            <p:nvPr/>
          </p:nvSpPr>
          <p:spPr>
            <a:xfrm>
              <a:off x="-1356400" y="2734525"/>
              <a:ext cx="174350" cy="151550"/>
            </a:xfrm>
            <a:custGeom>
              <a:avLst/>
              <a:gdLst/>
              <a:ahLst/>
              <a:cxnLst/>
              <a:rect l="l" t="t" r="r" b="b"/>
              <a:pathLst>
                <a:path w="6974" h="6062" extrusionOk="0">
                  <a:moveTo>
                    <a:pt x="3834" y="0"/>
                  </a:moveTo>
                  <a:cubicBezTo>
                    <a:pt x="3760" y="0"/>
                    <a:pt x="3685" y="3"/>
                    <a:pt x="3609" y="8"/>
                  </a:cubicBezTo>
                  <a:cubicBezTo>
                    <a:pt x="1941" y="130"/>
                    <a:pt x="1" y="1983"/>
                    <a:pt x="124" y="3652"/>
                  </a:cubicBezTo>
                  <a:cubicBezTo>
                    <a:pt x="238" y="5215"/>
                    <a:pt x="2121" y="6062"/>
                    <a:pt x="3730" y="6062"/>
                  </a:cubicBezTo>
                  <a:cubicBezTo>
                    <a:pt x="3839" y="6062"/>
                    <a:pt x="3946" y="6058"/>
                    <a:pt x="4051" y="6050"/>
                  </a:cubicBezTo>
                  <a:cubicBezTo>
                    <a:pt x="5720" y="5928"/>
                    <a:pt x="6973" y="4476"/>
                    <a:pt x="6852" y="2808"/>
                  </a:cubicBezTo>
                  <a:cubicBezTo>
                    <a:pt x="6735" y="1215"/>
                    <a:pt x="5406" y="0"/>
                    <a:pt x="38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509;p40"/>
            <p:cNvSpPr/>
            <p:nvPr/>
          </p:nvSpPr>
          <p:spPr>
            <a:xfrm>
              <a:off x="-1365375" y="2730775"/>
              <a:ext cx="183075" cy="125400"/>
            </a:xfrm>
            <a:custGeom>
              <a:avLst/>
              <a:gdLst/>
              <a:ahLst/>
              <a:cxnLst/>
              <a:rect l="l" t="t" r="r" b="b"/>
              <a:pathLst>
                <a:path w="7323" h="5016" extrusionOk="0">
                  <a:moveTo>
                    <a:pt x="4184" y="0"/>
                  </a:moveTo>
                  <a:cubicBezTo>
                    <a:pt x="3960" y="0"/>
                    <a:pt x="3736" y="25"/>
                    <a:pt x="3521" y="77"/>
                  </a:cubicBezTo>
                  <a:cubicBezTo>
                    <a:pt x="2201" y="401"/>
                    <a:pt x="955" y="1532"/>
                    <a:pt x="544" y="2830"/>
                  </a:cubicBezTo>
                  <a:cubicBezTo>
                    <a:pt x="380" y="3358"/>
                    <a:pt x="382" y="3957"/>
                    <a:pt x="646" y="4454"/>
                  </a:cubicBezTo>
                  <a:cubicBezTo>
                    <a:pt x="1" y="2703"/>
                    <a:pt x="1982" y="727"/>
                    <a:pt x="3588" y="367"/>
                  </a:cubicBezTo>
                  <a:cubicBezTo>
                    <a:pt x="3786" y="322"/>
                    <a:pt x="3989" y="300"/>
                    <a:pt x="4192" y="300"/>
                  </a:cubicBezTo>
                  <a:cubicBezTo>
                    <a:pt x="4410" y="300"/>
                    <a:pt x="4628" y="325"/>
                    <a:pt x="4840" y="372"/>
                  </a:cubicBezTo>
                  <a:cubicBezTo>
                    <a:pt x="6053" y="648"/>
                    <a:pt x="6971" y="1671"/>
                    <a:pt x="7115" y="2909"/>
                  </a:cubicBezTo>
                  <a:cubicBezTo>
                    <a:pt x="7191" y="3507"/>
                    <a:pt x="7078" y="4127"/>
                    <a:pt x="6805" y="4664"/>
                  </a:cubicBezTo>
                  <a:cubicBezTo>
                    <a:pt x="6743" y="4785"/>
                    <a:pt x="6674" y="4902"/>
                    <a:pt x="6598" y="5015"/>
                  </a:cubicBezTo>
                  <a:cubicBezTo>
                    <a:pt x="6867" y="4701"/>
                    <a:pt x="7066" y="4328"/>
                    <a:pt x="7183" y="3930"/>
                  </a:cubicBezTo>
                  <a:cubicBezTo>
                    <a:pt x="7289" y="3561"/>
                    <a:pt x="7323" y="3170"/>
                    <a:pt x="7286" y="2787"/>
                  </a:cubicBezTo>
                  <a:cubicBezTo>
                    <a:pt x="7162" y="1515"/>
                    <a:pt x="6244" y="445"/>
                    <a:pt x="5011" y="111"/>
                  </a:cubicBezTo>
                  <a:lnTo>
                    <a:pt x="4908" y="84"/>
                  </a:lnTo>
                  <a:cubicBezTo>
                    <a:pt x="4872" y="76"/>
                    <a:pt x="4784" y="57"/>
                    <a:pt x="4750" y="50"/>
                  </a:cubicBezTo>
                  <a:cubicBezTo>
                    <a:pt x="4667" y="37"/>
                    <a:pt x="4568" y="22"/>
                    <a:pt x="4484" y="15"/>
                  </a:cubicBezTo>
                  <a:cubicBezTo>
                    <a:pt x="4385" y="5"/>
                    <a:pt x="4284" y="0"/>
                    <a:pt x="4184"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510;p40"/>
            <p:cNvSpPr/>
            <p:nvPr/>
          </p:nvSpPr>
          <p:spPr>
            <a:xfrm>
              <a:off x="-1332375" y="2748975"/>
              <a:ext cx="109150" cy="107000"/>
            </a:xfrm>
            <a:custGeom>
              <a:avLst/>
              <a:gdLst/>
              <a:ahLst/>
              <a:cxnLst/>
              <a:rect l="l" t="t" r="r" b="b"/>
              <a:pathLst>
                <a:path w="4366" h="4280" extrusionOk="0">
                  <a:moveTo>
                    <a:pt x="2144" y="1"/>
                  </a:moveTo>
                  <a:cubicBezTo>
                    <a:pt x="2092" y="1"/>
                    <a:pt x="2039" y="3"/>
                    <a:pt x="1987" y="7"/>
                  </a:cubicBezTo>
                  <a:cubicBezTo>
                    <a:pt x="1435" y="47"/>
                    <a:pt x="947" y="293"/>
                    <a:pt x="595" y="666"/>
                  </a:cubicBezTo>
                  <a:cubicBezTo>
                    <a:pt x="267" y="1007"/>
                    <a:pt x="54" y="1458"/>
                    <a:pt x="14" y="1952"/>
                  </a:cubicBezTo>
                  <a:cubicBezTo>
                    <a:pt x="1" y="2067"/>
                    <a:pt x="0" y="2179"/>
                    <a:pt x="9" y="2297"/>
                  </a:cubicBezTo>
                  <a:cubicBezTo>
                    <a:pt x="45" y="2791"/>
                    <a:pt x="246" y="3236"/>
                    <a:pt x="559" y="3577"/>
                  </a:cubicBezTo>
                  <a:cubicBezTo>
                    <a:pt x="933" y="3992"/>
                    <a:pt x="1471" y="4254"/>
                    <a:pt x="2059" y="4277"/>
                  </a:cubicBezTo>
                  <a:cubicBezTo>
                    <a:pt x="2091" y="4278"/>
                    <a:pt x="2124" y="4279"/>
                    <a:pt x="2157" y="4279"/>
                  </a:cubicBezTo>
                  <a:cubicBezTo>
                    <a:pt x="2204" y="4279"/>
                    <a:pt x="2252" y="4278"/>
                    <a:pt x="2299" y="4274"/>
                  </a:cubicBezTo>
                  <a:cubicBezTo>
                    <a:pt x="3478" y="4188"/>
                    <a:pt x="4365" y="3163"/>
                    <a:pt x="4279" y="1985"/>
                  </a:cubicBezTo>
                  <a:cubicBezTo>
                    <a:pt x="4267" y="1813"/>
                    <a:pt x="4233" y="1650"/>
                    <a:pt x="4182" y="1493"/>
                  </a:cubicBezTo>
                  <a:cubicBezTo>
                    <a:pt x="3976" y="833"/>
                    <a:pt x="3455" y="320"/>
                    <a:pt x="2809" y="106"/>
                  </a:cubicBezTo>
                  <a:cubicBezTo>
                    <a:pt x="2598" y="38"/>
                    <a:pt x="2374" y="1"/>
                    <a:pt x="214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511;p40"/>
            <p:cNvSpPr/>
            <p:nvPr/>
          </p:nvSpPr>
          <p:spPr>
            <a:xfrm>
              <a:off x="-1332050" y="2765600"/>
              <a:ext cx="50650" cy="34800"/>
            </a:xfrm>
            <a:custGeom>
              <a:avLst/>
              <a:gdLst/>
              <a:ahLst/>
              <a:cxnLst/>
              <a:rect l="l" t="t" r="r" b="b"/>
              <a:pathLst>
                <a:path w="2026" h="1392" extrusionOk="0">
                  <a:moveTo>
                    <a:pt x="581" y="1"/>
                  </a:moveTo>
                  <a:cubicBezTo>
                    <a:pt x="254" y="342"/>
                    <a:pt x="41" y="793"/>
                    <a:pt x="1" y="1287"/>
                  </a:cubicBezTo>
                  <a:lnTo>
                    <a:pt x="2026" y="1391"/>
                  </a:lnTo>
                  <a:lnTo>
                    <a:pt x="581" y="1"/>
                  </a:ln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512;p40"/>
            <p:cNvSpPr/>
            <p:nvPr/>
          </p:nvSpPr>
          <p:spPr>
            <a:xfrm>
              <a:off x="-1318400" y="2800375"/>
              <a:ext cx="37525" cy="55550"/>
            </a:xfrm>
            <a:custGeom>
              <a:avLst/>
              <a:gdLst/>
              <a:ahLst/>
              <a:cxnLst/>
              <a:rect l="l" t="t" r="r" b="b"/>
              <a:pathLst>
                <a:path w="1501" h="2222" extrusionOk="0">
                  <a:moveTo>
                    <a:pt x="1480" y="0"/>
                  </a:moveTo>
                  <a:lnTo>
                    <a:pt x="0" y="1521"/>
                  </a:lnTo>
                  <a:cubicBezTo>
                    <a:pt x="374" y="1936"/>
                    <a:pt x="912" y="2198"/>
                    <a:pt x="1500" y="2221"/>
                  </a:cubicBezTo>
                  <a:lnTo>
                    <a:pt x="1480" y="0"/>
                  </a:ln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513;p40"/>
            <p:cNvSpPr/>
            <p:nvPr/>
          </p:nvSpPr>
          <p:spPr>
            <a:xfrm>
              <a:off x="-1309050" y="2773325"/>
              <a:ext cx="60500" cy="58325"/>
            </a:xfrm>
            <a:custGeom>
              <a:avLst/>
              <a:gdLst/>
              <a:ahLst/>
              <a:cxnLst/>
              <a:rect l="l" t="t" r="r" b="b"/>
              <a:pathLst>
                <a:path w="2420" h="2333" extrusionOk="0">
                  <a:moveTo>
                    <a:pt x="1211" y="0"/>
                  </a:moveTo>
                  <a:cubicBezTo>
                    <a:pt x="1183" y="0"/>
                    <a:pt x="1154" y="1"/>
                    <a:pt x="1125" y="3"/>
                  </a:cubicBezTo>
                  <a:cubicBezTo>
                    <a:pt x="484" y="50"/>
                    <a:pt x="1" y="610"/>
                    <a:pt x="48" y="1251"/>
                  </a:cubicBezTo>
                  <a:cubicBezTo>
                    <a:pt x="93" y="1865"/>
                    <a:pt x="605" y="2332"/>
                    <a:pt x="1210" y="2332"/>
                  </a:cubicBezTo>
                  <a:cubicBezTo>
                    <a:pt x="1238" y="2332"/>
                    <a:pt x="1267" y="2331"/>
                    <a:pt x="1296" y="2329"/>
                  </a:cubicBezTo>
                  <a:cubicBezTo>
                    <a:pt x="1938" y="2282"/>
                    <a:pt x="2420" y="1724"/>
                    <a:pt x="2373" y="1081"/>
                  </a:cubicBezTo>
                  <a:cubicBezTo>
                    <a:pt x="2329" y="468"/>
                    <a:pt x="1817" y="0"/>
                    <a:pt x="121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514;p40"/>
            <p:cNvSpPr/>
            <p:nvPr/>
          </p:nvSpPr>
          <p:spPr>
            <a:xfrm>
              <a:off x="-1258100" y="2803175"/>
              <a:ext cx="16950" cy="16325"/>
            </a:xfrm>
            <a:custGeom>
              <a:avLst/>
              <a:gdLst/>
              <a:ahLst/>
              <a:cxnLst/>
              <a:rect l="l" t="t" r="r" b="b"/>
              <a:pathLst>
                <a:path w="678" h="653" extrusionOk="0">
                  <a:moveTo>
                    <a:pt x="340" y="0"/>
                  </a:moveTo>
                  <a:cubicBezTo>
                    <a:pt x="332" y="0"/>
                    <a:pt x="324" y="1"/>
                    <a:pt x="316" y="1"/>
                  </a:cubicBezTo>
                  <a:cubicBezTo>
                    <a:pt x="136" y="14"/>
                    <a:pt x="1" y="171"/>
                    <a:pt x="14" y="350"/>
                  </a:cubicBezTo>
                  <a:cubicBezTo>
                    <a:pt x="27" y="522"/>
                    <a:pt x="170" y="652"/>
                    <a:pt x="339" y="652"/>
                  </a:cubicBezTo>
                  <a:cubicBezTo>
                    <a:pt x="347" y="652"/>
                    <a:pt x="355" y="652"/>
                    <a:pt x="363" y="651"/>
                  </a:cubicBezTo>
                  <a:cubicBezTo>
                    <a:pt x="543" y="639"/>
                    <a:pt x="678" y="482"/>
                    <a:pt x="665" y="302"/>
                  </a:cubicBezTo>
                  <a:cubicBezTo>
                    <a:pt x="653" y="131"/>
                    <a:pt x="509" y="0"/>
                    <a:pt x="34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515;p40"/>
            <p:cNvSpPr/>
            <p:nvPr/>
          </p:nvSpPr>
          <p:spPr>
            <a:xfrm>
              <a:off x="-1647525" y="2757100"/>
              <a:ext cx="175600" cy="151450"/>
            </a:xfrm>
            <a:custGeom>
              <a:avLst/>
              <a:gdLst/>
              <a:ahLst/>
              <a:cxnLst/>
              <a:rect l="l" t="t" r="r" b="b"/>
              <a:pathLst>
                <a:path w="7024" h="6058" extrusionOk="0">
                  <a:moveTo>
                    <a:pt x="3109" y="1"/>
                  </a:moveTo>
                  <a:cubicBezTo>
                    <a:pt x="3046" y="1"/>
                    <a:pt x="2984" y="3"/>
                    <a:pt x="2922" y="8"/>
                  </a:cubicBezTo>
                  <a:cubicBezTo>
                    <a:pt x="1254" y="130"/>
                    <a:pt x="1" y="1582"/>
                    <a:pt x="123" y="3250"/>
                  </a:cubicBezTo>
                  <a:cubicBezTo>
                    <a:pt x="239" y="4843"/>
                    <a:pt x="1568" y="6058"/>
                    <a:pt x="3140" y="6058"/>
                  </a:cubicBezTo>
                  <a:cubicBezTo>
                    <a:pt x="3214" y="6058"/>
                    <a:pt x="3289" y="6055"/>
                    <a:pt x="3365" y="6049"/>
                  </a:cubicBezTo>
                  <a:cubicBezTo>
                    <a:pt x="5033" y="5928"/>
                    <a:pt x="7024" y="4773"/>
                    <a:pt x="6902" y="3105"/>
                  </a:cubicBezTo>
                  <a:cubicBezTo>
                    <a:pt x="6784" y="1498"/>
                    <a:pt x="4750" y="1"/>
                    <a:pt x="310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516;p40"/>
            <p:cNvSpPr/>
            <p:nvPr/>
          </p:nvSpPr>
          <p:spPr>
            <a:xfrm>
              <a:off x="-1648525" y="2753375"/>
              <a:ext cx="181450" cy="133650"/>
            </a:xfrm>
            <a:custGeom>
              <a:avLst/>
              <a:gdLst/>
              <a:ahLst/>
              <a:cxnLst/>
              <a:rect l="l" t="t" r="r" b="b"/>
              <a:pathLst>
                <a:path w="7258" h="5346" extrusionOk="0">
                  <a:moveTo>
                    <a:pt x="3153" y="1"/>
                  </a:moveTo>
                  <a:cubicBezTo>
                    <a:pt x="2910" y="1"/>
                    <a:pt x="2667" y="33"/>
                    <a:pt x="2432" y="90"/>
                  </a:cubicBezTo>
                  <a:cubicBezTo>
                    <a:pt x="2350" y="110"/>
                    <a:pt x="2253" y="139"/>
                    <a:pt x="2173" y="164"/>
                  </a:cubicBezTo>
                  <a:cubicBezTo>
                    <a:pt x="2140" y="175"/>
                    <a:pt x="2056" y="208"/>
                    <a:pt x="2022" y="220"/>
                  </a:cubicBezTo>
                  <a:lnTo>
                    <a:pt x="1923" y="262"/>
                  </a:lnTo>
                  <a:cubicBezTo>
                    <a:pt x="753" y="772"/>
                    <a:pt x="0" y="1965"/>
                    <a:pt x="62" y="3241"/>
                  </a:cubicBezTo>
                  <a:cubicBezTo>
                    <a:pt x="76" y="3485"/>
                    <a:pt x="115" y="3731"/>
                    <a:pt x="185" y="3965"/>
                  </a:cubicBezTo>
                  <a:cubicBezTo>
                    <a:pt x="343" y="4497"/>
                    <a:pt x="651" y="4982"/>
                    <a:pt x="1069" y="5346"/>
                  </a:cubicBezTo>
                  <a:cubicBezTo>
                    <a:pt x="977" y="5244"/>
                    <a:pt x="891" y="5138"/>
                    <a:pt x="812" y="5027"/>
                  </a:cubicBezTo>
                  <a:cubicBezTo>
                    <a:pt x="463" y="4535"/>
                    <a:pt x="262" y="3940"/>
                    <a:pt x="249" y="3337"/>
                  </a:cubicBezTo>
                  <a:cubicBezTo>
                    <a:pt x="212" y="2092"/>
                    <a:pt x="971" y="946"/>
                    <a:pt x="2131" y="496"/>
                  </a:cubicBezTo>
                  <a:cubicBezTo>
                    <a:pt x="2459" y="370"/>
                    <a:pt x="2811" y="300"/>
                    <a:pt x="3163" y="300"/>
                  </a:cubicBezTo>
                  <a:cubicBezTo>
                    <a:pt x="3232" y="300"/>
                    <a:pt x="3301" y="303"/>
                    <a:pt x="3369" y="308"/>
                  </a:cubicBezTo>
                  <a:cubicBezTo>
                    <a:pt x="5012" y="432"/>
                    <a:pt x="7258" y="2096"/>
                    <a:pt x="6876" y="3923"/>
                  </a:cubicBezTo>
                  <a:cubicBezTo>
                    <a:pt x="7064" y="3393"/>
                    <a:pt x="6978" y="2800"/>
                    <a:pt x="6739" y="2302"/>
                  </a:cubicBezTo>
                  <a:cubicBezTo>
                    <a:pt x="6145" y="1079"/>
                    <a:pt x="4745" y="139"/>
                    <a:pt x="3393" y="11"/>
                  </a:cubicBezTo>
                  <a:cubicBezTo>
                    <a:pt x="3313" y="4"/>
                    <a:pt x="3233" y="1"/>
                    <a:pt x="3153"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517;p40"/>
            <p:cNvSpPr/>
            <p:nvPr/>
          </p:nvSpPr>
          <p:spPr>
            <a:xfrm>
              <a:off x="-1625225" y="2770425"/>
              <a:ext cx="109150" cy="106975"/>
            </a:xfrm>
            <a:custGeom>
              <a:avLst/>
              <a:gdLst/>
              <a:ahLst/>
              <a:cxnLst/>
              <a:rect l="l" t="t" r="r" b="b"/>
              <a:pathLst>
                <a:path w="4366" h="4279" extrusionOk="0">
                  <a:moveTo>
                    <a:pt x="2144" y="1"/>
                  </a:moveTo>
                  <a:cubicBezTo>
                    <a:pt x="2092" y="1"/>
                    <a:pt x="2039" y="2"/>
                    <a:pt x="1987" y="6"/>
                  </a:cubicBezTo>
                  <a:cubicBezTo>
                    <a:pt x="1435" y="47"/>
                    <a:pt x="947" y="293"/>
                    <a:pt x="595" y="666"/>
                  </a:cubicBezTo>
                  <a:cubicBezTo>
                    <a:pt x="267" y="1006"/>
                    <a:pt x="55" y="1458"/>
                    <a:pt x="14" y="1952"/>
                  </a:cubicBezTo>
                  <a:cubicBezTo>
                    <a:pt x="2" y="2065"/>
                    <a:pt x="1" y="2178"/>
                    <a:pt x="10" y="2296"/>
                  </a:cubicBezTo>
                  <a:cubicBezTo>
                    <a:pt x="46" y="2791"/>
                    <a:pt x="248" y="3235"/>
                    <a:pt x="559" y="3577"/>
                  </a:cubicBezTo>
                  <a:cubicBezTo>
                    <a:pt x="934" y="3991"/>
                    <a:pt x="1471" y="4254"/>
                    <a:pt x="2059" y="4277"/>
                  </a:cubicBezTo>
                  <a:cubicBezTo>
                    <a:pt x="2091" y="4278"/>
                    <a:pt x="2124" y="4279"/>
                    <a:pt x="2157" y="4279"/>
                  </a:cubicBezTo>
                  <a:cubicBezTo>
                    <a:pt x="2205" y="4279"/>
                    <a:pt x="2252" y="4277"/>
                    <a:pt x="2299" y="4274"/>
                  </a:cubicBezTo>
                  <a:cubicBezTo>
                    <a:pt x="3478" y="4187"/>
                    <a:pt x="4365" y="3163"/>
                    <a:pt x="4279" y="1983"/>
                  </a:cubicBezTo>
                  <a:cubicBezTo>
                    <a:pt x="4267" y="1813"/>
                    <a:pt x="4235" y="1649"/>
                    <a:pt x="4182" y="1493"/>
                  </a:cubicBezTo>
                  <a:cubicBezTo>
                    <a:pt x="3976" y="833"/>
                    <a:pt x="3456" y="320"/>
                    <a:pt x="2809" y="106"/>
                  </a:cubicBezTo>
                  <a:cubicBezTo>
                    <a:pt x="2598" y="37"/>
                    <a:pt x="2374" y="1"/>
                    <a:pt x="214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518;p40"/>
            <p:cNvSpPr/>
            <p:nvPr/>
          </p:nvSpPr>
          <p:spPr>
            <a:xfrm>
              <a:off x="-1624875" y="2787050"/>
              <a:ext cx="50625" cy="34775"/>
            </a:xfrm>
            <a:custGeom>
              <a:avLst/>
              <a:gdLst/>
              <a:ahLst/>
              <a:cxnLst/>
              <a:rect l="l" t="t" r="r" b="b"/>
              <a:pathLst>
                <a:path w="2025" h="1391" extrusionOk="0">
                  <a:moveTo>
                    <a:pt x="581" y="1"/>
                  </a:moveTo>
                  <a:cubicBezTo>
                    <a:pt x="253" y="341"/>
                    <a:pt x="41" y="793"/>
                    <a:pt x="0" y="1287"/>
                  </a:cubicBezTo>
                  <a:lnTo>
                    <a:pt x="2025" y="1391"/>
                  </a:lnTo>
                  <a:lnTo>
                    <a:pt x="581" y="1"/>
                  </a:ln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519;p40"/>
            <p:cNvSpPr/>
            <p:nvPr/>
          </p:nvSpPr>
          <p:spPr>
            <a:xfrm>
              <a:off x="-1611250" y="2821800"/>
              <a:ext cx="37525" cy="55550"/>
            </a:xfrm>
            <a:custGeom>
              <a:avLst/>
              <a:gdLst/>
              <a:ahLst/>
              <a:cxnLst/>
              <a:rect l="l" t="t" r="r" b="b"/>
              <a:pathLst>
                <a:path w="1501" h="2222" extrusionOk="0">
                  <a:moveTo>
                    <a:pt x="1480" y="1"/>
                  </a:moveTo>
                  <a:lnTo>
                    <a:pt x="0" y="1522"/>
                  </a:lnTo>
                  <a:cubicBezTo>
                    <a:pt x="375" y="1936"/>
                    <a:pt x="912" y="2199"/>
                    <a:pt x="1500" y="2222"/>
                  </a:cubicBezTo>
                  <a:lnTo>
                    <a:pt x="1480" y="1"/>
                  </a:ln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520;p40"/>
            <p:cNvSpPr/>
            <p:nvPr/>
          </p:nvSpPr>
          <p:spPr>
            <a:xfrm>
              <a:off x="-1601900" y="2794750"/>
              <a:ext cx="60550" cy="58325"/>
            </a:xfrm>
            <a:custGeom>
              <a:avLst/>
              <a:gdLst/>
              <a:ahLst/>
              <a:cxnLst/>
              <a:rect l="l" t="t" r="r" b="b"/>
              <a:pathLst>
                <a:path w="2422" h="2333" extrusionOk="0">
                  <a:moveTo>
                    <a:pt x="1212" y="1"/>
                  </a:moveTo>
                  <a:cubicBezTo>
                    <a:pt x="1184" y="1"/>
                    <a:pt x="1155" y="2"/>
                    <a:pt x="1126" y="4"/>
                  </a:cubicBezTo>
                  <a:cubicBezTo>
                    <a:pt x="484" y="51"/>
                    <a:pt x="1" y="609"/>
                    <a:pt x="49" y="1252"/>
                  </a:cubicBezTo>
                  <a:cubicBezTo>
                    <a:pt x="93" y="1865"/>
                    <a:pt x="605" y="2333"/>
                    <a:pt x="1210" y="2333"/>
                  </a:cubicBezTo>
                  <a:cubicBezTo>
                    <a:pt x="1238" y="2333"/>
                    <a:pt x="1267" y="2332"/>
                    <a:pt x="1296" y="2330"/>
                  </a:cubicBezTo>
                  <a:cubicBezTo>
                    <a:pt x="1938" y="2283"/>
                    <a:pt x="2421" y="1723"/>
                    <a:pt x="2373" y="1082"/>
                  </a:cubicBezTo>
                  <a:cubicBezTo>
                    <a:pt x="2329" y="468"/>
                    <a:pt x="1817" y="1"/>
                    <a:pt x="12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521;p40"/>
            <p:cNvSpPr/>
            <p:nvPr/>
          </p:nvSpPr>
          <p:spPr>
            <a:xfrm>
              <a:off x="-1550900" y="2824625"/>
              <a:ext cx="16925" cy="16300"/>
            </a:xfrm>
            <a:custGeom>
              <a:avLst/>
              <a:gdLst/>
              <a:ahLst/>
              <a:cxnLst/>
              <a:rect l="l" t="t" r="r" b="b"/>
              <a:pathLst>
                <a:path w="677" h="652" extrusionOk="0">
                  <a:moveTo>
                    <a:pt x="339" y="0"/>
                  </a:moveTo>
                  <a:cubicBezTo>
                    <a:pt x="331" y="0"/>
                    <a:pt x="323" y="0"/>
                    <a:pt x="315" y="1"/>
                  </a:cubicBezTo>
                  <a:cubicBezTo>
                    <a:pt x="135" y="13"/>
                    <a:pt x="0" y="170"/>
                    <a:pt x="13" y="350"/>
                  </a:cubicBezTo>
                  <a:cubicBezTo>
                    <a:pt x="25" y="521"/>
                    <a:pt x="168" y="652"/>
                    <a:pt x="337" y="652"/>
                  </a:cubicBezTo>
                  <a:cubicBezTo>
                    <a:pt x="345" y="652"/>
                    <a:pt x="353" y="652"/>
                    <a:pt x="361" y="651"/>
                  </a:cubicBezTo>
                  <a:cubicBezTo>
                    <a:pt x="541" y="637"/>
                    <a:pt x="676" y="482"/>
                    <a:pt x="664" y="302"/>
                  </a:cubicBezTo>
                  <a:cubicBezTo>
                    <a:pt x="651" y="131"/>
                    <a:pt x="508" y="0"/>
                    <a:pt x="33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522;p40"/>
            <p:cNvSpPr/>
            <p:nvPr/>
          </p:nvSpPr>
          <p:spPr>
            <a:xfrm>
              <a:off x="-1274250" y="2643650"/>
              <a:ext cx="80150" cy="59175"/>
            </a:xfrm>
            <a:custGeom>
              <a:avLst/>
              <a:gdLst/>
              <a:ahLst/>
              <a:cxnLst/>
              <a:rect l="l" t="t" r="r" b="b"/>
              <a:pathLst>
                <a:path w="3206" h="2367" extrusionOk="0">
                  <a:moveTo>
                    <a:pt x="1168" y="0"/>
                  </a:moveTo>
                  <a:cubicBezTo>
                    <a:pt x="444" y="0"/>
                    <a:pt x="1" y="628"/>
                    <a:pt x="411" y="1335"/>
                  </a:cubicBezTo>
                  <a:cubicBezTo>
                    <a:pt x="598" y="1658"/>
                    <a:pt x="932" y="1865"/>
                    <a:pt x="1262" y="2041"/>
                  </a:cubicBezTo>
                  <a:cubicBezTo>
                    <a:pt x="1548" y="2195"/>
                    <a:pt x="1849" y="2338"/>
                    <a:pt x="2172" y="2363"/>
                  </a:cubicBezTo>
                  <a:cubicBezTo>
                    <a:pt x="2201" y="2365"/>
                    <a:pt x="2229" y="2366"/>
                    <a:pt x="2258" y="2366"/>
                  </a:cubicBezTo>
                  <a:cubicBezTo>
                    <a:pt x="2556" y="2366"/>
                    <a:pt x="2864" y="2248"/>
                    <a:pt x="3025" y="2000"/>
                  </a:cubicBezTo>
                  <a:cubicBezTo>
                    <a:pt x="3205" y="1721"/>
                    <a:pt x="3160" y="1339"/>
                    <a:pt x="2988" y="1054"/>
                  </a:cubicBezTo>
                  <a:cubicBezTo>
                    <a:pt x="2817" y="769"/>
                    <a:pt x="2540" y="564"/>
                    <a:pt x="2257" y="388"/>
                  </a:cubicBezTo>
                  <a:cubicBezTo>
                    <a:pt x="1979" y="215"/>
                    <a:pt x="1679" y="59"/>
                    <a:pt x="1353" y="14"/>
                  </a:cubicBezTo>
                  <a:cubicBezTo>
                    <a:pt x="1290" y="5"/>
                    <a:pt x="1228" y="0"/>
                    <a:pt x="1168"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523;p40"/>
            <p:cNvSpPr/>
            <p:nvPr/>
          </p:nvSpPr>
          <p:spPr>
            <a:xfrm>
              <a:off x="-1653025" y="2669950"/>
              <a:ext cx="74975" cy="63125"/>
            </a:xfrm>
            <a:custGeom>
              <a:avLst/>
              <a:gdLst/>
              <a:ahLst/>
              <a:cxnLst/>
              <a:rect l="l" t="t" r="r" b="b"/>
              <a:pathLst>
                <a:path w="2999" h="2525" extrusionOk="0">
                  <a:moveTo>
                    <a:pt x="1948" y="0"/>
                  </a:moveTo>
                  <a:cubicBezTo>
                    <a:pt x="1836" y="0"/>
                    <a:pt x="1717" y="17"/>
                    <a:pt x="1595" y="53"/>
                  </a:cubicBezTo>
                  <a:cubicBezTo>
                    <a:pt x="1280" y="145"/>
                    <a:pt x="1006" y="344"/>
                    <a:pt x="754" y="555"/>
                  </a:cubicBezTo>
                  <a:cubicBezTo>
                    <a:pt x="501" y="770"/>
                    <a:pt x="257" y="1013"/>
                    <a:pt x="129" y="1321"/>
                  </a:cubicBezTo>
                  <a:cubicBezTo>
                    <a:pt x="1" y="1628"/>
                    <a:pt x="11" y="2012"/>
                    <a:pt x="231" y="2261"/>
                  </a:cubicBezTo>
                  <a:cubicBezTo>
                    <a:pt x="390" y="2443"/>
                    <a:pt x="634" y="2525"/>
                    <a:pt x="879" y="2525"/>
                  </a:cubicBezTo>
                  <a:cubicBezTo>
                    <a:pt x="963" y="2525"/>
                    <a:pt x="1046" y="2515"/>
                    <a:pt x="1127" y="2497"/>
                  </a:cubicBezTo>
                  <a:cubicBezTo>
                    <a:pt x="1443" y="2425"/>
                    <a:pt x="1720" y="2239"/>
                    <a:pt x="1981" y="2046"/>
                  </a:cubicBezTo>
                  <a:cubicBezTo>
                    <a:pt x="2281" y="1823"/>
                    <a:pt x="2581" y="1570"/>
                    <a:pt x="2720" y="1223"/>
                  </a:cubicBezTo>
                  <a:lnTo>
                    <a:pt x="2720" y="1224"/>
                  </a:lnTo>
                  <a:cubicBezTo>
                    <a:pt x="2998" y="527"/>
                    <a:pt x="2574" y="0"/>
                    <a:pt x="1948" y="0"/>
                  </a:cubicBezTo>
                  <a:close/>
                </a:path>
              </a:pathLst>
            </a:custGeom>
            <a:solidFill>
              <a:srgbClr val="E3F0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524;p40"/>
            <p:cNvSpPr/>
            <p:nvPr/>
          </p:nvSpPr>
          <p:spPr>
            <a:xfrm>
              <a:off x="-1450875" y="2862975"/>
              <a:ext cx="80525" cy="43825"/>
            </a:xfrm>
            <a:custGeom>
              <a:avLst/>
              <a:gdLst/>
              <a:ahLst/>
              <a:cxnLst/>
              <a:rect l="l" t="t" r="r" b="b"/>
              <a:pathLst>
                <a:path w="3221" h="1753" extrusionOk="0">
                  <a:moveTo>
                    <a:pt x="2082" y="1"/>
                  </a:moveTo>
                  <a:cubicBezTo>
                    <a:pt x="2032" y="1"/>
                    <a:pt x="1983" y="2"/>
                    <a:pt x="1934" y="4"/>
                  </a:cubicBezTo>
                  <a:cubicBezTo>
                    <a:pt x="1568" y="22"/>
                    <a:pt x="1207" y="69"/>
                    <a:pt x="853" y="163"/>
                  </a:cubicBezTo>
                  <a:cubicBezTo>
                    <a:pt x="557" y="249"/>
                    <a:pt x="182" y="388"/>
                    <a:pt x="55" y="703"/>
                  </a:cubicBezTo>
                  <a:cubicBezTo>
                    <a:pt x="1" y="837"/>
                    <a:pt x="18" y="992"/>
                    <a:pt x="79" y="1122"/>
                  </a:cubicBezTo>
                  <a:cubicBezTo>
                    <a:pt x="211" y="1396"/>
                    <a:pt x="475" y="1605"/>
                    <a:pt x="733" y="1750"/>
                  </a:cubicBezTo>
                  <a:lnTo>
                    <a:pt x="733" y="1750"/>
                  </a:lnTo>
                  <a:cubicBezTo>
                    <a:pt x="529" y="1547"/>
                    <a:pt x="214" y="1212"/>
                    <a:pt x="218" y="915"/>
                  </a:cubicBezTo>
                  <a:cubicBezTo>
                    <a:pt x="231" y="533"/>
                    <a:pt x="957" y="420"/>
                    <a:pt x="1258" y="371"/>
                  </a:cubicBezTo>
                  <a:cubicBezTo>
                    <a:pt x="1460" y="343"/>
                    <a:pt x="1839" y="286"/>
                    <a:pt x="2194" y="286"/>
                  </a:cubicBezTo>
                  <a:cubicBezTo>
                    <a:pt x="2541" y="286"/>
                    <a:pt x="2865" y="340"/>
                    <a:pt x="2983" y="529"/>
                  </a:cubicBezTo>
                  <a:cubicBezTo>
                    <a:pt x="3132" y="790"/>
                    <a:pt x="2898" y="1203"/>
                    <a:pt x="2739" y="1419"/>
                  </a:cubicBezTo>
                  <a:cubicBezTo>
                    <a:pt x="2703" y="1466"/>
                    <a:pt x="2665" y="1511"/>
                    <a:pt x="2623" y="1554"/>
                  </a:cubicBezTo>
                  <a:cubicBezTo>
                    <a:pt x="2675" y="1525"/>
                    <a:pt x="2724" y="1488"/>
                    <a:pt x="2771" y="1450"/>
                  </a:cubicBezTo>
                  <a:cubicBezTo>
                    <a:pt x="2997" y="1254"/>
                    <a:pt x="3218" y="960"/>
                    <a:pt x="3220" y="644"/>
                  </a:cubicBezTo>
                  <a:cubicBezTo>
                    <a:pt x="3217" y="267"/>
                    <a:pt x="2857" y="93"/>
                    <a:pt x="2537" y="38"/>
                  </a:cubicBezTo>
                  <a:cubicBezTo>
                    <a:pt x="2388" y="11"/>
                    <a:pt x="2234" y="1"/>
                    <a:pt x="2082" y="1"/>
                  </a:cubicBezTo>
                  <a:close/>
                  <a:moveTo>
                    <a:pt x="733" y="1750"/>
                  </a:moveTo>
                  <a:cubicBezTo>
                    <a:pt x="734" y="1751"/>
                    <a:pt x="735" y="1751"/>
                    <a:pt x="736" y="1752"/>
                  </a:cubicBezTo>
                  <a:lnTo>
                    <a:pt x="736" y="1751"/>
                  </a:lnTo>
                  <a:cubicBezTo>
                    <a:pt x="735" y="1751"/>
                    <a:pt x="734" y="1750"/>
                    <a:pt x="733" y="175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525;p40"/>
            <p:cNvSpPr/>
            <p:nvPr/>
          </p:nvSpPr>
          <p:spPr>
            <a:xfrm>
              <a:off x="-1070050" y="2760525"/>
              <a:ext cx="97825" cy="129675"/>
            </a:xfrm>
            <a:custGeom>
              <a:avLst/>
              <a:gdLst/>
              <a:ahLst/>
              <a:cxnLst/>
              <a:rect l="l" t="t" r="r" b="b"/>
              <a:pathLst>
                <a:path w="3913" h="5187" extrusionOk="0">
                  <a:moveTo>
                    <a:pt x="2515" y="1"/>
                  </a:moveTo>
                  <a:cubicBezTo>
                    <a:pt x="2356" y="1"/>
                    <a:pt x="2199" y="24"/>
                    <a:pt x="2050" y="70"/>
                  </a:cubicBezTo>
                  <a:cubicBezTo>
                    <a:pt x="1651" y="195"/>
                    <a:pt x="1302" y="432"/>
                    <a:pt x="1025" y="726"/>
                  </a:cubicBezTo>
                  <a:cubicBezTo>
                    <a:pt x="464" y="1313"/>
                    <a:pt x="139" y="2088"/>
                    <a:pt x="38" y="2871"/>
                  </a:cubicBezTo>
                  <a:cubicBezTo>
                    <a:pt x="26" y="3069"/>
                    <a:pt x="0" y="3265"/>
                    <a:pt x="2" y="3462"/>
                  </a:cubicBezTo>
                  <a:cubicBezTo>
                    <a:pt x="14" y="3658"/>
                    <a:pt x="5" y="3856"/>
                    <a:pt x="32" y="4050"/>
                  </a:cubicBezTo>
                  <a:cubicBezTo>
                    <a:pt x="67" y="4243"/>
                    <a:pt x="89" y="4437"/>
                    <a:pt x="133" y="4626"/>
                  </a:cubicBezTo>
                  <a:cubicBezTo>
                    <a:pt x="182" y="4815"/>
                    <a:pt x="235" y="5002"/>
                    <a:pt x="289" y="5187"/>
                  </a:cubicBezTo>
                  <a:cubicBezTo>
                    <a:pt x="161" y="4424"/>
                    <a:pt x="124" y="3650"/>
                    <a:pt x="262" y="2907"/>
                  </a:cubicBezTo>
                  <a:cubicBezTo>
                    <a:pt x="309" y="2724"/>
                    <a:pt x="349" y="2540"/>
                    <a:pt x="404" y="2362"/>
                  </a:cubicBezTo>
                  <a:cubicBezTo>
                    <a:pt x="472" y="2187"/>
                    <a:pt x="520" y="2005"/>
                    <a:pt x="613" y="1843"/>
                  </a:cubicBezTo>
                  <a:cubicBezTo>
                    <a:pt x="763" y="1502"/>
                    <a:pt x="986" y="1198"/>
                    <a:pt x="1236" y="932"/>
                  </a:cubicBezTo>
                  <a:cubicBezTo>
                    <a:pt x="1484" y="661"/>
                    <a:pt x="1798" y="450"/>
                    <a:pt x="2133" y="336"/>
                  </a:cubicBezTo>
                  <a:cubicBezTo>
                    <a:pt x="2271" y="288"/>
                    <a:pt x="2412" y="262"/>
                    <a:pt x="2552" y="262"/>
                  </a:cubicBezTo>
                  <a:cubicBezTo>
                    <a:pt x="2754" y="262"/>
                    <a:pt x="2952" y="317"/>
                    <a:pt x="3130" y="441"/>
                  </a:cubicBezTo>
                  <a:cubicBezTo>
                    <a:pt x="3283" y="531"/>
                    <a:pt x="3401" y="668"/>
                    <a:pt x="3506" y="816"/>
                  </a:cubicBezTo>
                  <a:cubicBezTo>
                    <a:pt x="3598" y="971"/>
                    <a:pt x="3671" y="1143"/>
                    <a:pt x="3716" y="1324"/>
                  </a:cubicBezTo>
                  <a:cubicBezTo>
                    <a:pt x="3814" y="1688"/>
                    <a:pt x="3828" y="2077"/>
                    <a:pt x="3793" y="2461"/>
                  </a:cubicBezTo>
                  <a:lnTo>
                    <a:pt x="3793" y="2462"/>
                  </a:lnTo>
                  <a:cubicBezTo>
                    <a:pt x="3894" y="2086"/>
                    <a:pt x="3913" y="1690"/>
                    <a:pt x="3857" y="1295"/>
                  </a:cubicBezTo>
                  <a:cubicBezTo>
                    <a:pt x="3824" y="1098"/>
                    <a:pt x="3758" y="906"/>
                    <a:pt x="3666" y="722"/>
                  </a:cubicBezTo>
                  <a:cubicBezTo>
                    <a:pt x="3561" y="547"/>
                    <a:pt x="3433" y="375"/>
                    <a:pt x="3259" y="255"/>
                  </a:cubicBezTo>
                  <a:cubicBezTo>
                    <a:pt x="3179" y="186"/>
                    <a:pt x="3080" y="148"/>
                    <a:pt x="2989" y="93"/>
                  </a:cubicBezTo>
                  <a:cubicBezTo>
                    <a:pt x="2889" y="62"/>
                    <a:pt x="2783" y="22"/>
                    <a:pt x="2677" y="9"/>
                  </a:cubicBezTo>
                  <a:cubicBezTo>
                    <a:pt x="2623" y="3"/>
                    <a:pt x="2569" y="1"/>
                    <a:pt x="2515"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526;p40"/>
            <p:cNvSpPr/>
            <p:nvPr/>
          </p:nvSpPr>
          <p:spPr>
            <a:xfrm>
              <a:off x="-1061050" y="2808225"/>
              <a:ext cx="45750" cy="82300"/>
            </a:xfrm>
            <a:custGeom>
              <a:avLst/>
              <a:gdLst/>
              <a:ahLst/>
              <a:cxnLst/>
              <a:rect l="l" t="t" r="r" b="b"/>
              <a:pathLst>
                <a:path w="1830" h="3292" extrusionOk="0">
                  <a:moveTo>
                    <a:pt x="835" y="0"/>
                  </a:moveTo>
                  <a:cubicBezTo>
                    <a:pt x="537" y="0"/>
                    <a:pt x="256" y="100"/>
                    <a:pt x="1" y="213"/>
                  </a:cubicBezTo>
                  <a:cubicBezTo>
                    <a:pt x="180" y="190"/>
                    <a:pt x="363" y="171"/>
                    <a:pt x="540" y="171"/>
                  </a:cubicBezTo>
                  <a:cubicBezTo>
                    <a:pt x="738" y="171"/>
                    <a:pt x="927" y="195"/>
                    <a:pt x="1092" y="262"/>
                  </a:cubicBezTo>
                  <a:cubicBezTo>
                    <a:pt x="1406" y="388"/>
                    <a:pt x="1527" y="727"/>
                    <a:pt x="1530" y="1083"/>
                  </a:cubicBezTo>
                  <a:cubicBezTo>
                    <a:pt x="1540" y="1441"/>
                    <a:pt x="1475" y="1813"/>
                    <a:pt x="1397" y="2180"/>
                  </a:cubicBezTo>
                  <a:cubicBezTo>
                    <a:pt x="1313" y="2548"/>
                    <a:pt x="1219" y="2918"/>
                    <a:pt x="1115" y="3291"/>
                  </a:cubicBezTo>
                  <a:cubicBezTo>
                    <a:pt x="1324" y="2964"/>
                    <a:pt x="1493" y="2612"/>
                    <a:pt x="1618" y="2241"/>
                  </a:cubicBezTo>
                  <a:cubicBezTo>
                    <a:pt x="1745" y="1873"/>
                    <a:pt x="1830" y="1483"/>
                    <a:pt x="1825" y="1073"/>
                  </a:cubicBezTo>
                  <a:cubicBezTo>
                    <a:pt x="1815" y="870"/>
                    <a:pt x="1782" y="656"/>
                    <a:pt x="1676" y="458"/>
                  </a:cubicBezTo>
                  <a:cubicBezTo>
                    <a:pt x="1571" y="262"/>
                    <a:pt x="1380" y="102"/>
                    <a:pt x="1171" y="45"/>
                  </a:cubicBezTo>
                  <a:cubicBezTo>
                    <a:pt x="1057" y="14"/>
                    <a:pt x="944" y="0"/>
                    <a:pt x="835"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527;p40"/>
            <p:cNvSpPr/>
            <p:nvPr/>
          </p:nvSpPr>
          <p:spPr>
            <a:xfrm>
              <a:off x="-1509000" y="2920750"/>
              <a:ext cx="235700" cy="108075"/>
            </a:xfrm>
            <a:custGeom>
              <a:avLst/>
              <a:gdLst/>
              <a:ahLst/>
              <a:cxnLst/>
              <a:rect l="l" t="t" r="r" b="b"/>
              <a:pathLst>
                <a:path w="9428" h="4323" extrusionOk="0">
                  <a:moveTo>
                    <a:pt x="7848" y="0"/>
                  </a:moveTo>
                  <a:cubicBezTo>
                    <a:pt x="7779" y="0"/>
                    <a:pt x="7705" y="3"/>
                    <a:pt x="7626" y="8"/>
                  </a:cubicBezTo>
                  <a:lnTo>
                    <a:pt x="7603" y="10"/>
                  </a:lnTo>
                  <a:cubicBezTo>
                    <a:pt x="7184" y="36"/>
                    <a:pt x="6652" y="122"/>
                    <a:pt x="6148" y="223"/>
                  </a:cubicBezTo>
                  <a:cubicBezTo>
                    <a:pt x="4990" y="451"/>
                    <a:pt x="3810" y="556"/>
                    <a:pt x="2633" y="557"/>
                  </a:cubicBezTo>
                  <a:cubicBezTo>
                    <a:pt x="2620" y="557"/>
                    <a:pt x="2608" y="557"/>
                    <a:pt x="2595" y="557"/>
                  </a:cubicBezTo>
                  <a:cubicBezTo>
                    <a:pt x="2123" y="557"/>
                    <a:pt x="1636" y="576"/>
                    <a:pt x="1245" y="626"/>
                  </a:cubicBezTo>
                  <a:lnTo>
                    <a:pt x="1229" y="627"/>
                  </a:lnTo>
                  <a:cubicBezTo>
                    <a:pt x="913" y="666"/>
                    <a:pt x="660" y="728"/>
                    <a:pt x="523" y="817"/>
                  </a:cubicBezTo>
                  <a:cubicBezTo>
                    <a:pt x="47" y="1129"/>
                    <a:pt x="1" y="3015"/>
                    <a:pt x="1689" y="3882"/>
                  </a:cubicBezTo>
                  <a:cubicBezTo>
                    <a:pt x="1745" y="3912"/>
                    <a:pt x="1804" y="3939"/>
                    <a:pt x="1866" y="3967"/>
                  </a:cubicBezTo>
                  <a:cubicBezTo>
                    <a:pt x="2359" y="4187"/>
                    <a:pt x="2985" y="4322"/>
                    <a:pt x="3770" y="4322"/>
                  </a:cubicBezTo>
                  <a:cubicBezTo>
                    <a:pt x="4007" y="4322"/>
                    <a:pt x="4259" y="4310"/>
                    <a:pt x="4526" y="4284"/>
                  </a:cubicBezTo>
                  <a:cubicBezTo>
                    <a:pt x="5843" y="4154"/>
                    <a:pt x="6785" y="3838"/>
                    <a:pt x="7440" y="3430"/>
                  </a:cubicBezTo>
                  <a:cubicBezTo>
                    <a:pt x="7505" y="3392"/>
                    <a:pt x="7566" y="3351"/>
                    <a:pt x="7625" y="3310"/>
                  </a:cubicBezTo>
                  <a:lnTo>
                    <a:pt x="7624" y="3310"/>
                  </a:lnTo>
                  <a:cubicBezTo>
                    <a:pt x="9427" y="2037"/>
                    <a:pt x="8731" y="46"/>
                    <a:pt x="7976" y="4"/>
                  </a:cubicBezTo>
                  <a:cubicBezTo>
                    <a:pt x="7936" y="1"/>
                    <a:pt x="7893" y="0"/>
                    <a:pt x="784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528;p40"/>
            <p:cNvSpPr/>
            <p:nvPr/>
          </p:nvSpPr>
          <p:spPr>
            <a:xfrm>
              <a:off x="-1478250" y="2920950"/>
              <a:ext cx="162075" cy="45100"/>
            </a:xfrm>
            <a:custGeom>
              <a:avLst/>
              <a:gdLst/>
              <a:ahLst/>
              <a:cxnLst/>
              <a:rect l="l" t="t" r="r" b="b"/>
              <a:pathLst>
                <a:path w="6483" h="1804" extrusionOk="0">
                  <a:moveTo>
                    <a:pt x="6397" y="0"/>
                  </a:moveTo>
                  <a:lnTo>
                    <a:pt x="6373" y="2"/>
                  </a:lnTo>
                  <a:cubicBezTo>
                    <a:pt x="5954" y="28"/>
                    <a:pt x="5422" y="114"/>
                    <a:pt x="4918" y="215"/>
                  </a:cubicBezTo>
                  <a:cubicBezTo>
                    <a:pt x="3761" y="443"/>
                    <a:pt x="2580" y="548"/>
                    <a:pt x="1403" y="550"/>
                  </a:cubicBezTo>
                  <a:cubicBezTo>
                    <a:pt x="1379" y="550"/>
                    <a:pt x="1355" y="550"/>
                    <a:pt x="1331" y="550"/>
                  </a:cubicBezTo>
                  <a:cubicBezTo>
                    <a:pt x="870" y="550"/>
                    <a:pt x="397" y="569"/>
                    <a:pt x="15" y="618"/>
                  </a:cubicBezTo>
                  <a:lnTo>
                    <a:pt x="0" y="619"/>
                  </a:lnTo>
                  <a:cubicBezTo>
                    <a:pt x="41" y="1136"/>
                    <a:pt x="259" y="1804"/>
                    <a:pt x="1117" y="1804"/>
                  </a:cubicBezTo>
                  <a:cubicBezTo>
                    <a:pt x="1118" y="1804"/>
                    <a:pt x="1119" y="1804"/>
                    <a:pt x="1121" y="1804"/>
                  </a:cubicBezTo>
                  <a:cubicBezTo>
                    <a:pt x="1122" y="1804"/>
                    <a:pt x="1124" y="1804"/>
                    <a:pt x="1126" y="1804"/>
                  </a:cubicBezTo>
                  <a:cubicBezTo>
                    <a:pt x="2538" y="1804"/>
                    <a:pt x="5809" y="1420"/>
                    <a:pt x="6249" y="1096"/>
                  </a:cubicBezTo>
                  <a:cubicBezTo>
                    <a:pt x="6482" y="927"/>
                    <a:pt x="6465" y="433"/>
                    <a:pt x="639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529;p40"/>
            <p:cNvSpPr/>
            <p:nvPr/>
          </p:nvSpPr>
          <p:spPr>
            <a:xfrm>
              <a:off x="-1462350" y="2996150"/>
              <a:ext cx="139375" cy="32675"/>
            </a:xfrm>
            <a:custGeom>
              <a:avLst/>
              <a:gdLst/>
              <a:ahLst/>
              <a:cxnLst/>
              <a:rect l="l" t="t" r="r" b="b"/>
              <a:pathLst>
                <a:path w="5575" h="1307" extrusionOk="0">
                  <a:moveTo>
                    <a:pt x="3176" y="1"/>
                  </a:moveTo>
                  <a:cubicBezTo>
                    <a:pt x="1585" y="1"/>
                    <a:pt x="507" y="591"/>
                    <a:pt x="1" y="951"/>
                  </a:cubicBezTo>
                  <a:cubicBezTo>
                    <a:pt x="493" y="1171"/>
                    <a:pt x="1120" y="1306"/>
                    <a:pt x="1904" y="1306"/>
                  </a:cubicBezTo>
                  <a:cubicBezTo>
                    <a:pt x="2141" y="1306"/>
                    <a:pt x="2393" y="1294"/>
                    <a:pt x="2660" y="1268"/>
                  </a:cubicBezTo>
                  <a:cubicBezTo>
                    <a:pt x="3977" y="1138"/>
                    <a:pt x="4919" y="822"/>
                    <a:pt x="5574" y="414"/>
                  </a:cubicBezTo>
                  <a:cubicBezTo>
                    <a:pt x="4678" y="115"/>
                    <a:pt x="3877" y="1"/>
                    <a:pt x="317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530;p40"/>
            <p:cNvSpPr/>
            <p:nvPr/>
          </p:nvSpPr>
          <p:spPr>
            <a:xfrm>
              <a:off x="-1731250" y="2387875"/>
              <a:ext cx="764250" cy="463625"/>
            </a:xfrm>
            <a:custGeom>
              <a:avLst/>
              <a:gdLst/>
              <a:ahLst/>
              <a:cxnLst/>
              <a:rect l="l" t="t" r="r" b="b"/>
              <a:pathLst>
                <a:path w="30570" h="18545" extrusionOk="0">
                  <a:moveTo>
                    <a:pt x="15296" y="0"/>
                  </a:moveTo>
                  <a:cubicBezTo>
                    <a:pt x="13766" y="0"/>
                    <a:pt x="12002" y="142"/>
                    <a:pt x="9978" y="491"/>
                  </a:cubicBezTo>
                  <a:cubicBezTo>
                    <a:pt x="9056" y="651"/>
                    <a:pt x="8217" y="861"/>
                    <a:pt x="7452" y="1112"/>
                  </a:cubicBezTo>
                  <a:cubicBezTo>
                    <a:pt x="5544" y="1741"/>
                    <a:pt x="4107" y="2633"/>
                    <a:pt x="3034" y="3664"/>
                  </a:cubicBezTo>
                  <a:cubicBezTo>
                    <a:pt x="1932" y="4725"/>
                    <a:pt x="1214" y="5934"/>
                    <a:pt x="756" y="7150"/>
                  </a:cubicBezTo>
                  <a:cubicBezTo>
                    <a:pt x="313" y="8338"/>
                    <a:pt x="122" y="9535"/>
                    <a:pt x="65" y="10619"/>
                  </a:cubicBezTo>
                  <a:cubicBezTo>
                    <a:pt x="0" y="11946"/>
                    <a:pt x="144" y="13102"/>
                    <a:pt x="301" y="13861"/>
                  </a:cubicBezTo>
                  <a:cubicBezTo>
                    <a:pt x="325" y="13976"/>
                    <a:pt x="351" y="14091"/>
                    <a:pt x="384" y="14210"/>
                  </a:cubicBezTo>
                  <a:cubicBezTo>
                    <a:pt x="727" y="15447"/>
                    <a:pt x="1539" y="16863"/>
                    <a:pt x="2296" y="17536"/>
                  </a:cubicBezTo>
                  <a:cubicBezTo>
                    <a:pt x="2284" y="17373"/>
                    <a:pt x="2264" y="17152"/>
                    <a:pt x="2237" y="16913"/>
                  </a:cubicBezTo>
                  <a:cubicBezTo>
                    <a:pt x="3460" y="16739"/>
                    <a:pt x="4447" y="15828"/>
                    <a:pt x="5233" y="14874"/>
                  </a:cubicBezTo>
                  <a:cubicBezTo>
                    <a:pt x="6030" y="13911"/>
                    <a:pt x="6746" y="12835"/>
                    <a:pt x="7791" y="12150"/>
                  </a:cubicBezTo>
                  <a:cubicBezTo>
                    <a:pt x="10122" y="10632"/>
                    <a:pt x="13263" y="11509"/>
                    <a:pt x="15922" y="10699"/>
                  </a:cubicBezTo>
                  <a:cubicBezTo>
                    <a:pt x="17347" y="10265"/>
                    <a:pt x="18759" y="9444"/>
                    <a:pt x="19610" y="8229"/>
                  </a:cubicBezTo>
                  <a:cubicBezTo>
                    <a:pt x="19622" y="8218"/>
                    <a:pt x="19631" y="8205"/>
                    <a:pt x="19639" y="8194"/>
                  </a:cubicBezTo>
                  <a:cubicBezTo>
                    <a:pt x="19695" y="8111"/>
                    <a:pt x="19752" y="8026"/>
                    <a:pt x="19802" y="7936"/>
                  </a:cubicBezTo>
                  <a:cubicBezTo>
                    <a:pt x="19811" y="7925"/>
                    <a:pt x="19820" y="7914"/>
                    <a:pt x="19826" y="7901"/>
                  </a:cubicBezTo>
                  <a:lnTo>
                    <a:pt x="19826" y="7978"/>
                  </a:lnTo>
                  <a:cubicBezTo>
                    <a:pt x="19796" y="9462"/>
                    <a:pt x="20039" y="11114"/>
                    <a:pt x="21209" y="12017"/>
                  </a:cubicBezTo>
                  <a:cubicBezTo>
                    <a:pt x="22133" y="12735"/>
                    <a:pt x="23529" y="12883"/>
                    <a:pt x="24116" y="13896"/>
                  </a:cubicBezTo>
                  <a:cubicBezTo>
                    <a:pt x="24536" y="14621"/>
                    <a:pt x="24373" y="15524"/>
                    <a:pt x="24329" y="16364"/>
                  </a:cubicBezTo>
                  <a:cubicBezTo>
                    <a:pt x="24281" y="17203"/>
                    <a:pt x="24473" y="18202"/>
                    <a:pt x="25239" y="18545"/>
                  </a:cubicBezTo>
                  <a:cubicBezTo>
                    <a:pt x="25700" y="17454"/>
                    <a:pt x="26347" y="16464"/>
                    <a:pt x="27121" y="15580"/>
                  </a:cubicBezTo>
                  <a:cubicBezTo>
                    <a:pt x="27558" y="15084"/>
                    <a:pt x="28034" y="14623"/>
                    <a:pt x="28542" y="14195"/>
                  </a:cubicBezTo>
                  <a:cubicBezTo>
                    <a:pt x="28566" y="14174"/>
                    <a:pt x="28590" y="14157"/>
                    <a:pt x="28613" y="14136"/>
                  </a:cubicBezTo>
                  <a:cubicBezTo>
                    <a:pt x="28738" y="14116"/>
                    <a:pt x="28866" y="14105"/>
                    <a:pt x="29000" y="14105"/>
                  </a:cubicBezTo>
                  <a:cubicBezTo>
                    <a:pt x="29026" y="14105"/>
                    <a:pt x="29051" y="14105"/>
                    <a:pt x="29077" y="14106"/>
                  </a:cubicBezTo>
                  <a:cubicBezTo>
                    <a:pt x="29204" y="14109"/>
                    <a:pt x="29337" y="14124"/>
                    <a:pt x="29476" y="14151"/>
                  </a:cubicBezTo>
                  <a:cubicBezTo>
                    <a:pt x="29793" y="14216"/>
                    <a:pt x="30076" y="14399"/>
                    <a:pt x="30315" y="14668"/>
                  </a:cubicBezTo>
                  <a:cubicBezTo>
                    <a:pt x="30363" y="14717"/>
                    <a:pt x="30407" y="14771"/>
                    <a:pt x="30448" y="14828"/>
                  </a:cubicBezTo>
                  <a:cubicBezTo>
                    <a:pt x="30534" y="13699"/>
                    <a:pt x="30569" y="12564"/>
                    <a:pt x="30563" y="11432"/>
                  </a:cubicBezTo>
                  <a:cubicBezTo>
                    <a:pt x="30552" y="9515"/>
                    <a:pt x="30377" y="7491"/>
                    <a:pt x="29281" y="5919"/>
                  </a:cubicBezTo>
                  <a:cubicBezTo>
                    <a:pt x="28120" y="4258"/>
                    <a:pt x="26155" y="3398"/>
                    <a:pt x="24261" y="2665"/>
                  </a:cubicBezTo>
                  <a:cubicBezTo>
                    <a:pt x="24211" y="2645"/>
                    <a:pt x="24161" y="2627"/>
                    <a:pt x="24110" y="2607"/>
                  </a:cubicBezTo>
                  <a:cubicBezTo>
                    <a:pt x="24110" y="2607"/>
                    <a:pt x="21860" y="0"/>
                    <a:pt x="15296" y="0"/>
                  </a:cubicBezTo>
                  <a:close/>
                </a:path>
              </a:pathLst>
            </a:custGeom>
            <a:solidFill>
              <a:srgbClr val="5B0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531;p40"/>
            <p:cNvSpPr/>
            <p:nvPr/>
          </p:nvSpPr>
          <p:spPr>
            <a:xfrm>
              <a:off x="-1236350" y="2454500"/>
              <a:ext cx="269350" cy="397000"/>
            </a:xfrm>
            <a:custGeom>
              <a:avLst/>
              <a:gdLst/>
              <a:ahLst/>
              <a:cxnLst/>
              <a:rect l="l" t="t" r="r" b="b"/>
              <a:pathLst>
                <a:path w="10774" h="15880" extrusionOk="0">
                  <a:moveTo>
                    <a:pt x="4465" y="0"/>
                  </a:moveTo>
                  <a:lnTo>
                    <a:pt x="4465" y="0"/>
                  </a:lnTo>
                  <a:cubicBezTo>
                    <a:pt x="5470" y="1457"/>
                    <a:pt x="6241" y="3070"/>
                    <a:pt x="6741" y="4767"/>
                  </a:cubicBezTo>
                  <a:cubicBezTo>
                    <a:pt x="6968" y="5540"/>
                    <a:pt x="7136" y="6379"/>
                    <a:pt x="6867" y="7139"/>
                  </a:cubicBezTo>
                  <a:cubicBezTo>
                    <a:pt x="6528" y="8090"/>
                    <a:pt x="5523" y="8708"/>
                    <a:pt x="4512" y="8752"/>
                  </a:cubicBezTo>
                  <a:cubicBezTo>
                    <a:pt x="4467" y="8754"/>
                    <a:pt x="4422" y="8755"/>
                    <a:pt x="4376" y="8755"/>
                  </a:cubicBezTo>
                  <a:cubicBezTo>
                    <a:pt x="3416" y="8755"/>
                    <a:pt x="2487" y="8308"/>
                    <a:pt x="1767" y="7668"/>
                  </a:cubicBezTo>
                  <a:cubicBezTo>
                    <a:pt x="1034" y="7015"/>
                    <a:pt x="494" y="6176"/>
                    <a:pt x="30" y="5313"/>
                  </a:cubicBezTo>
                  <a:lnTo>
                    <a:pt x="30" y="5313"/>
                  </a:lnTo>
                  <a:cubicBezTo>
                    <a:pt x="0" y="6796"/>
                    <a:pt x="243" y="8448"/>
                    <a:pt x="1413" y="9352"/>
                  </a:cubicBezTo>
                  <a:cubicBezTo>
                    <a:pt x="2337" y="10070"/>
                    <a:pt x="3733" y="10218"/>
                    <a:pt x="4320" y="11231"/>
                  </a:cubicBezTo>
                  <a:cubicBezTo>
                    <a:pt x="4740" y="11955"/>
                    <a:pt x="4577" y="12859"/>
                    <a:pt x="4533" y="13698"/>
                  </a:cubicBezTo>
                  <a:cubicBezTo>
                    <a:pt x="4485" y="14538"/>
                    <a:pt x="4677" y="15536"/>
                    <a:pt x="5443" y="15880"/>
                  </a:cubicBezTo>
                  <a:cubicBezTo>
                    <a:pt x="6176" y="14151"/>
                    <a:pt x="7373" y="12667"/>
                    <a:pt x="8817" y="11471"/>
                  </a:cubicBezTo>
                  <a:cubicBezTo>
                    <a:pt x="8941" y="11450"/>
                    <a:pt x="9071" y="11438"/>
                    <a:pt x="9206" y="11438"/>
                  </a:cubicBezTo>
                  <a:cubicBezTo>
                    <a:pt x="9356" y="11438"/>
                    <a:pt x="9514" y="11453"/>
                    <a:pt x="9680" y="11486"/>
                  </a:cubicBezTo>
                  <a:cubicBezTo>
                    <a:pt x="10056" y="11562"/>
                    <a:pt x="10386" y="11804"/>
                    <a:pt x="10652" y="12163"/>
                  </a:cubicBezTo>
                  <a:cubicBezTo>
                    <a:pt x="10738" y="11034"/>
                    <a:pt x="10773" y="9899"/>
                    <a:pt x="10767" y="8767"/>
                  </a:cubicBezTo>
                  <a:cubicBezTo>
                    <a:pt x="10756" y="6850"/>
                    <a:pt x="10581" y="4826"/>
                    <a:pt x="9485" y="3254"/>
                  </a:cubicBezTo>
                  <a:cubicBezTo>
                    <a:pt x="8324" y="1593"/>
                    <a:pt x="6359" y="733"/>
                    <a:pt x="4465"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532;p40"/>
            <p:cNvSpPr/>
            <p:nvPr/>
          </p:nvSpPr>
          <p:spPr>
            <a:xfrm>
              <a:off x="-1747675" y="2415650"/>
              <a:ext cx="517050" cy="410650"/>
            </a:xfrm>
            <a:custGeom>
              <a:avLst/>
              <a:gdLst/>
              <a:ahLst/>
              <a:cxnLst/>
              <a:rect l="l" t="t" r="r" b="b"/>
              <a:pathLst>
                <a:path w="20682" h="16426" extrusionOk="0">
                  <a:moveTo>
                    <a:pt x="8109" y="1"/>
                  </a:moveTo>
                  <a:lnTo>
                    <a:pt x="8109" y="1"/>
                  </a:lnTo>
                  <a:cubicBezTo>
                    <a:pt x="1" y="2671"/>
                    <a:pt x="417" y="10117"/>
                    <a:pt x="958" y="12750"/>
                  </a:cubicBezTo>
                  <a:cubicBezTo>
                    <a:pt x="1227" y="14062"/>
                    <a:pt x="2125" y="15687"/>
                    <a:pt x="2953" y="16425"/>
                  </a:cubicBezTo>
                  <a:cubicBezTo>
                    <a:pt x="2941" y="16263"/>
                    <a:pt x="2921" y="16041"/>
                    <a:pt x="2894" y="15802"/>
                  </a:cubicBezTo>
                  <a:cubicBezTo>
                    <a:pt x="4117" y="15628"/>
                    <a:pt x="5104" y="14717"/>
                    <a:pt x="5890" y="13763"/>
                  </a:cubicBezTo>
                  <a:cubicBezTo>
                    <a:pt x="6687" y="12800"/>
                    <a:pt x="7403" y="11724"/>
                    <a:pt x="8448" y="11039"/>
                  </a:cubicBezTo>
                  <a:cubicBezTo>
                    <a:pt x="10779" y="9521"/>
                    <a:pt x="13920" y="10398"/>
                    <a:pt x="16580" y="9588"/>
                  </a:cubicBezTo>
                  <a:cubicBezTo>
                    <a:pt x="18004" y="9154"/>
                    <a:pt x="19416" y="8333"/>
                    <a:pt x="20267" y="7118"/>
                  </a:cubicBezTo>
                  <a:lnTo>
                    <a:pt x="20267" y="7118"/>
                  </a:lnTo>
                  <a:cubicBezTo>
                    <a:pt x="20259" y="7135"/>
                    <a:pt x="20252" y="7151"/>
                    <a:pt x="20244" y="7167"/>
                  </a:cubicBezTo>
                  <a:cubicBezTo>
                    <a:pt x="20253" y="7158"/>
                    <a:pt x="20262" y="7149"/>
                    <a:pt x="20270" y="7140"/>
                  </a:cubicBezTo>
                  <a:cubicBezTo>
                    <a:pt x="20279" y="7120"/>
                    <a:pt x="20289" y="7102"/>
                    <a:pt x="20297" y="7083"/>
                  </a:cubicBezTo>
                  <a:cubicBezTo>
                    <a:pt x="20306" y="7059"/>
                    <a:pt x="20317" y="7035"/>
                    <a:pt x="20326" y="7009"/>
                  </a:cubicBezTo>
                  <a:cubicBezTo>
                    <a:pt x="20522" y="6534"/>
                    <a:pt x="20645" y="6031"/>
                    <a:pt x="20681" y="5511"/>
                  </a:cubicBezTo>
                  <a:lnTo>
                    <a:pt x="20681" y="5511"/>
                  </a:lnTo>
                  <a:cubicBezTo>
                    <a:pt x="19851" y="6664"/>
                    <a:pt x="18063" y="7014"/>
                    <a:pt x="16651" y="7168"/>
                  </a:cubicBezTo>
                  <a:cubicBezTo>
                    <a:pt x="15239" y="7325"/>
                    <a:pt x="13808" y="7184"/>
                    <a:pt x="12396" y="7346"/>
                  </a:cubicBezTo>
                  <a:cubicBezTo>
                    <a:pt x="10862" y="7520"/>
                    <a:pt x="9374" y="8055"/>
                    <a:pt x="8077" y="8894"/>
                  </a:cubicBezTo>
                  <a:cubicBezTo>
                    <a:pt x="7693" y="9145"/>
                    <a:pt x="7320" y="9423"/>
                    <a:pt x="6897" y="9603"/>
                  </a:cubicBezTo>
                  <a:cubicBezTo>
                    <a:pt x="6644" y="9709"/>
                    <a:pt x="6365" y="9778"/>
                    <a:pt x="6091" y="9778"/>
                  </a:cubicBezTo>
                  <a:cubicBezTo>
                    <a:pt x="5909" y="9778"/>
                    <a:pt x="5728" y="9748"/>
                    <a:pt x="5559" y="9677"/>
                  </a:cubicBezTo>
                  <a:cubicBezTo>
                    <a:pt x="4986" y="9438"/>
                    <a:pt x="4675" y="8814"/>
                    <a:pt x="4528" y="8212"/>
                  </a:cubicBezTo>
                  <a:cubicBezTo>
                    <a:pt x="4152" y="6681"/>
                    <a:pt x="4525" y="5041"/>
                    <a:pt x="5234" y="3635"/>
                  </a:cubicBezTo>
                  <a:cubicBezTo>
                    <a:pt x="5934" y="2246"/>
                    <a:pt x="6945" y="1037"/>
                    <a:pt x="8109"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533;p40"/>
            <p:cNvSpPr/>
            <p:nvPr/>
          </p:nvSpPr>
          <p:spPr>
            <a:xfrm>
              <a:off x="-1196550" y="2540475"/>
              <a:ext cx="178875" cy="236925"/>
            </a:xfrm>
            <a:custGeom>
              <a:avLst/>
              <a:gdLst/>
              <a:ahLst/>
              <a:cxnLst/>
              <a:rect l="l" t="t" r="r" b="b"/>
              <a:pathLst>
                <a:path w="7155" h="9477" extrusionOk="0">
                  <a:moveTo>
                    <a:pt x="1" y="1"/>
                  </a:moveTo>
                  <a:lnTo>
                    <a:pt x="1" y="1"/>
                  </a:lnTo>
                  <a:cubicBezTo>
                    <a:pt x="1" y="1"/>
                    <a:pt x="4989" y="2368"/>
                    <a:pt x="5733" y="9476"/>
                  </a:cubicBezTo>
                  <a:cubicBezTo>
                    <a:pt x="6170" y="8980"/>
                    <a:pt x="6646" y="8519"/>
                    <a:pt x="7154" y="8091"/>
                  </a:cubicBezTo>
                  <a:cubicBezTo>
                    <a:pt x="6777" y="6468"/>
                    <a:pt x="5045" y="480"/>
                    <a:pt x="1" y="1"/>
                  </a:cubicBezTo>
                  <a:close/>
                </a:path>
              </a:pathLst>
            </a:custGeom>
            <a:solidFill>
              <a:srgbClr val="8520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534;p40"/>
            <p:cNvSpPr/>
            <p:nvPr/>
          </p:nvSpPr>
          <p:spPr>
            <a:xfrm>
              <a:off x="-1160500" y="2496800"/>
              <a:ext cx="187125" cy="257775"/>
            </a:xfrm>
            <a:custGeom>
              <a:avLst/>
              <a:gdLst/>
              <a:ahLst/>
              <a:cxnLst/>
              <a:rect l="l" t="t" r="r" b="b"/>
              <a:pathLst>
                <a:path w="7485" h="10311" extrusionOk="0">
                  <a:moveTo>
                    <a:pt x="778" y="0"/>
                  </a:moveTo>
                  <a:cubicBezTo>
                    <a:pt x="528" y="0"/>
                    <a:pt x="269" y="16"/>
                    <a:pt x="1" y="49"/>
                  </a:cubicBezTo>
                  <a:cubicBezTo>
                    <a:pt x="1" y="49"/>
                    <a:pt x="5364" y="802"/>
                    <a:pt x="6247" y="9749"/>
                  </a:cubicBezTo>
                  <a:cubicBezTo>
                    <a:pt x="6374" y="9752"/>
                    <a:pt x="6507" y="9767"/>
                    <a:pt x="6646" y="9794"/>
                  </a:cubicBezTo>
                  <a:cubicBezTo>
                    <a:pt x="6963" y="9859"/>
                    <a:pt x="7246" y="10042"/>
                    <a:pt x="7485" y="10311"/>
                  </a:cubicBezTo>
                  <a:cubicBezTo>
                    <a:pt x="7383" y="8583"/>
                    <a:pt x="6577" y="0"/>
                    <a:pt x="778" y="0"/>
                  </a:cubicBezTo>
                  <a:close/>
                </a:path>
              </a:pathLst>
            </a:custGeom>
            <a:solidFill>
              <a:srgbClr val="8520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535;p40"/>
            <p:cNvSpPr/>
            <p:nvPr/>
          </p:nvSpPr>
          <p:spPr>
            <a:xfrm>
              <a:off x="-1731250" y="2536375"/>
              <a:ext cx="531050" cy="207000"/>
            </a:xfrm>
            <a:custGeom>
              <a:avLst/>
              <a:gdLst/>
              <a:ahLst/>
              <a:cxnLst/>
              <a:rect l="l" t="t" r="r" b="b"/>
              <a:pathLst>
                <a:path w="21242" h="8280" extrusionOk="0">
                  <a:moveTo>
                    <a:pt x="19283" y="1"/>
                  </a:moveTo>
                  <a:cubicBezTo>
                    <a:pt x="18491" y="1"/>
                    <a:pt x="17387" y="61"/>
                    <a:pt x="15853" y="239"/>
                  </a:cubicBezTo>
                  <a:cubicBezTo>
                    <a:pt x="11047" y="794"/>
                    <a:pt x="6544" y="1751"/>
                    <a:pt x="4364" y="3711"/>
                  </a:cubicBezTo>
                  <a:cubicBezTo>
                    <a:pt x="3410" y="4568"/>
                    <a:pt x="2285" y="4809"/>
                    <a:pt x="1322" y="4809"/>
                  </a:cubicBezTo>
                  <a:cubicBezTo>
                    <a:pt x="852" y="4809"/>
                    <a:pt x="420" y="4751"/>
                    <a:pt x="66" y="4679"/>
                  </a:cubicBezTo>
                  <a:lnTo>
                    <a:pt x="66" y="4679"/>
                  </a:lnTo>
                  <a:cubicBezTo>
                    <a:pt x="0" y="6006"/>
                    <a:pt x="144" y="7162"/>
                    <a:pt x="301" y="7921"/>
                  </a:cubicBezTo>
                  <a:cubicBezTo>
                    <a:pt x="325" y="8036"/>
                    <a:pt x="352" y="8151"/>
                    <a:pt x="384" y="8270"/>
                  </a:cubicBezTo>
                  <a:cubicBezTo>
                    <a:pt x="482" y="8276"/>
                    <a:pt x="584" y="8280"/>
                    <a:pt x="690" y="8280"/>
                  </a:cubicBezTo>
                  <a:cubicBezTo>
                    <a:pt x="1590" y="8280"/>
                    <a:pt x="2726" y="8010"/>
                    <a:pt x="3626" y="6922"/>
                  </a:cubicBezTo>
                  <a:cubicBezTo>
                    <a:pt x="5398" y="4783"/>
                    <a:pt x="7762" y="3010"/>
                    <a:pt x="13263" y="2750"/>
                  </a:cubicBezTo>
                  <a:cubicBezTo>
                    <a:pt x="18768" y="2491"/>
                    <a:pt x="21241" y="274"/>
                    <a:pt x="21241" y="274"/>
                  </a:cubicBezTo>
                  <a:cubicBezTo>
                    <a:pt x="21241" y="274"/>
                    <a:pt x="20968" y="1"/>
                    <a:pt x="19283" y="1"/>
                  </a:cubicBezTo>
                  <a:close/>
                </a:path>
              </a:pathLst>
            </a:custGeom>
            <a:solidFill>
              <a:srgbClr val="8520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536;p40"/>
            <p:cNvSpPr/>
            <p:nvPr/>
          </p:nvSpPr>
          <p:spPr>
            <a:xfrm>
              <a:off x="-1712350" y="2443400"/>
              <a:ext cx="557350" cy="142800"/>
            </a:xfrm>
            <a:custGeom>
              <a:avLst/>
              <a:gdLst/>
              <a:ahLst/>
              <a:cxnLst/>
              <a:rect l="l" t="t" r="r" b="b"/>
              <a:pathLst>
                <a:path w="22294" h="5712" extrusionOk="0">
                  <a:moveTo>
                    <a:pt x="16209" y="1"/>
                  </a:moveTo>
                  <a:cubicBezTo>
                    <a:pt x="14842" y="1"/>
                    <a:pt x="13476" y="153"/>
                    <a:pt x="12144" y="453"/>
                  </a:cubicBezTo>
                  <a:cubicBezTo>
                    <a:pt x="9605" y="1030"/>
                    <a:pt x="7134" y="2148"/>
                    <a:pt x="4547" y="2148"/>
                  </a:cubicBezTo>
                  <a:cubicBezTo>
                    <a:pt x="4403" y="2148"/>
                    <a:pt x="4260" y="2145"/>
                    <a:pt x="4116" y="2138"/>
                  </a:cubicBezTo>
                  <a:cubicBezTo>
                    <a:pt x="3605" y="2114"/>
                    <a:pt x="3080" y="2034"/>
                    <a:pt x="2645" y="1763"/>
                  </a:cubicBezTo>
                  <a:cubicBezTo>
                    <a:pt x="2508" y="1677"/>
                    <a:pt x="2385" y="1568"/>
                    <a:pt x="2278" y="1443"/>
                  </a:cubicBezTo>
                  <a:cubicBezTo>
                    <a:pt x="1176" y="2504"/>
                    <a:pt x="458" y="3713"/>
                    <a:pt x="0" y="4929"/>
                  </a:cubicBezTo>
                  <a:cubicBezTo>
                    <a:pt x="237" y="5152"/>
                    <a:pt x="511" y="5331"/>
                    <a:pt x="807" y="5456"/>
                  </a:cubicBezTo>
                  <a:cubicBezTo>
                    <a:pt x="1236" y="5635"/>
                    <a:pt x="1696" y="5711"/>
                    <a:pt x="2160" y="5711"/>
                  </a:cubicBezTo>
                  <a:cubicBezTo>
                    <a:pt x="2675" y="5711"/>
                    <a:pt x="3196" y="5618"/>
                    <a:pt x="3688" y="5467"/>
                  </a:cubicBezTo>
                  <a:cubicBezTo>
                    <a:pt x="4625" y="5184"/>
                    <a:pt x="5487" y="4702"/>
                    <a:pt x="6368" y="4271"/>
                  </a:cubicBezTo>
                  <a:cubicBezTo>
                    <a:pt x="9696" y="2640"/>
                    <a:pt x="13380" y="1693"/>
                    <a:pt x="17081" y="1693"/>
                  </a:cubicBezTo>
                  <a:cubicBezTo>
                    <a:pt x="17382" y="1693"/>
                    <a:pt x="17682" y="1699"/>
                    <a:pt x="17983" y="1712"/>
                  </a:cubicBezTo>
                  <a:cubicBezTo>
                    <a:pt x="19253" y="1768"/>
                    <a:pt x="20607" y="1972"/>
                    <a:pt x="21552" y="2823"/>
                  </a:cubicBezTo>
                  <a:cubicBezTo>
                    <a:pt x="21688" y="2525"/>
                    <a:pt x="22004" y="2150"/>
                    <a:pt x="22294" y="1996"/>
                  </a:cubicBezTo>
                  <a:lnTo>
                    <a:pt x="22294" y="1995"/>
                  </a:lnTo>
                  <a:cubicBezTo>
                    <a:pt x="21499" y="799"/>
                    <a:pt x="19938" y="326"/>
                    <a:pt x="18515" y="146"/>
                  </a:cubicBezTo>
                  <a:cubicBezTo>
                    <a:pt x="17750" y="49"/>
                    <a:pt x="16979" y="1"/>
                    <a:pt x="16209" y="1"/>
                  </a:cubicBezTo>
                  <a:close/>
                </a:path>
              </a:pathLst>
            </a:custGeom>
            <a:solidFill>
              <a:srgbClr val="8520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537;p40"/>
            <p:cNvSpPr/>
            <p:nvPr/>
          </p:nvSpPr>
          <p:spPr>
            <a:xfrm>
              <a:off x="-1223275" y="2458625"/>
              <a:ext cx="93600" cy="118200"/>
            </a:xfrm>
            <a:custGeom>
              <a:avLst/>
              <a:gdLst/>
              <a:ahLst/>
              <a:cxnLst/>
              <a:rect l="l" t="t" r="r" b="b"/>
              <a:pathLst>
                <a:path w="3744" h="4728" extrusionOk="0">
                  <a:moveTo>
                    <a:pt x="3743" y="0"/>
                  </a:moveTo>
                  <a:lnTo>
                    <a:pt x="3743" y="0"/>
                  </a:lnTo>
                  <a:cubicBezTo>
                    <a:pt x="3028" y="716"/>
                    <a:pt x="2383" y="1487"/>
                    <a:pt x="1756" y="2272"/>
                  </a:cubicBezTo>
                  <a:cubicBezTo>
                    <a:pt x="1136" y="3063"/>
                    <a:pt x="533" y="3868"/>
                    <a:pt x="0" y="4728"/>
                  </a:cubicBezTo>
                  <a:cubicBezTo>
                    <a:pt x="716" y="4012"/>
                    <a:pt x="1360" y="3241"/>
                    <a:pt x="1988" y="2456"/>
                  </a:cubicBezTo>
                  <a:cubicBezTo>
                    <a:pt x="2608" y="1665"/>
                    <a:pt x="3211" y="861"/>
                    <a:pt x="3743"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538;p40"/>
            <p:cNvSpPr/>
            <p:nvPr/>
          </p:nvSpPr>
          <p:spPr>
            <a:xfrm>
              <a:off x="-1692325" y="2568175"/>
              <a:ext cx="444450" cy="204625"/>
            </a:xfrm>
            <a:custGeom>
              <a:avLst/>
              <a:gdLst/>
              <a:ahLst/>
              <a:cxnLst/>
              <a:rect l="l" t="t" r="r" b="b"/>
              <a:pathLst>
                <a:path w="17778" h="8185" extrusionOk="0">
                  <a:moveTo>
                    <a:pt x="17778" y="1"/>
                  </a:moveTo>
                  <a:lnTo>
                    <a:pt x="17778" y="1"/>
                  </a:lnTo>
                  <a:cubicBezTo>
                    <a:pt x="17107" y="527"/>
                    <a:pt x="16369" y="960"/>
                    <a:pt x="15600" y="1315"/>
                  </a:cubicBezTo>
                  <a:cubicBezTo>
                    <a:pt x="14832" y="1675"/>
                    <a:pt x="14031" y="1957"/>
                    <a:pt x="13210" y="2158"/>
                  </a:cubicBezTo>
                  <a:cubicBezTo>
                    <a:pt x="12386" y="2349"/>
                    <a:pt x="11549" y="2470"/>
                    <a:pt x="10706" y="2508"/>
                  </a:cubicBezTo>
                  <a:cubicBezTo>
                    <a:pt x="10287" y="2514"/>
                    <a:pt x="9864" y="2524"/>
                    <a:pt x="9426" y="2545"/>
                  </a:cubicBezTo>
                  <a:lnTo>
                    <a:pt x="9101" y="2559"/>
                  </a:lnTo>
                  <a:lnTo>
                    <a:pt x="8778" y="2609"/>
                  </a:lnTo>
                  <a:cubicBezTo>
                    <a:pt x="8565" y="2650"/>
                    <a:pt x="8345" y="2659"/>
                    <a:pt x="8138" y="2726"/>
                  </a:cubicBezTo>
                  <a:cubicBezTo>
                    <a:pt x="6430" y="3132"/>
                    <a:pt x="4969" y="4234"/>
                    <a:pt x="3888" y="5560"/>
                  </a:cubicBezTo>
                  <a:cubicBezTo>
                    <a:pt x="3614" y="5892"/>
                    <a:pt x="3360" y="6239"/>
                    <a:pt x="3115" y="6589"/>
                  </a:cubicBezTo>
                  <a:cubicBezTo>
                    <a:pt x="2869" y="6937"/>
                    <a:pt x="2642" y="7306"/>
                    <a:pt x="2375" y="7617"/>
                  </a:cubicBezTo>
                  <a:cubicBezTo>
                    <a:pt x="2235" y="7763"/>
                    <a:pt x="2064" y="7877"/>
                    <a:pt x="1873" y="7957"/>
                  </a:cubicBezTo>
                  <a:cubicBezTo>
                    <a:pt x="1679" y="8033"/>
                    <a:pt x="1474" y="8078"/>
                    <a:pt x="1265" y="8101"/>
                  </a:cubicBezTo>
                  <a:cubicBezTo>
                    <a:pt x="1141" y="8114"/>
                    <a:pt x="1015" y="8120"/>
                    <a:pt x="889" y="8120"/>
                  </a:cubicBezTo>
                  <a:cubicBezTo>
                    <a:pt x="592" y="8120"/>
                    <a:pt x="294" y="8087"/>
                    <a:pt x="1" y="8028"/>
                  </a:cubicBezTo>
                  <a:lnTo>
                    <a:pt x="1" y="8028"/>
                  </a:lnTo>
                  <a:cubicBezTo>
                    <a:pt x="352" y="8127"/>
                    <a:pt x="718" y="8184"/>
                    <a:pt x="1087" y="8184"/>
                  </a:cubicBezTo>
                  <a:cubicBezTo>
                    <a:pt x="1149" y="8184"/>
                    <a:pt x="1210" y="8183"/>
                    <a:pt x="1271" y="8179"/>
                  </a:cubicBezTo>
                  <a:cubicBezTo>
                    <a:pt x="1487" y="8166"/>
                    <a:pt x="1703" y="8132"/>
                    <a:pt x="1912" y="8061"/>
                  </a:cubicBezTo>
                  <a:cubicBezTo>
                    <a:pt x="2119" y="7987"/>
                    <a:pt x="2315" y="7873"/>
                    <a:pt x="2478" y="7718"/>
                  </a:cubicBezTo>
                  <a:cubicBezTo>
                    <a:pt x="2779" y="7393"/>
                    <a:pt x="3008" y="7037"/>
                    <a:pt x="3267" y="6699"/>
                  </a:cubicBezTo>
                  <a:cubicBezTo>
                    <a:pt x="3521" y="6357"/>
                    <a:pt x="3782" y="6024"/>
                    <a:pt x="4061" y="5707"/>
                  </a:cubicBezTo>
                  <a:cubicBezTo>
                    <a:pt x="4620" y="5075"/>
                    <a:pt x="5230" y="4487"/>
                    <a:pt x="5928" y="4021"/>
                  </a:cubicBezTo>
                  <a:cubicBezTo>
                    <a:pt x="6623" y="3558"/>
                    <a:pt x="7390" y="3192"/>
                    <a:pt x="8207" y="3014"/>
                  </a:cubicBezTo>
                  <a:cubicBezTo>
                    <a:pt x="9024" y="2809"/>
                    <a:pt x="9847" y="2800"/>
                    <a:pt x="10719" y="2777"/>
                  </a:cubicBezTo>
                  <a:cubicBezTo>
                    <a:pt x="11578" y="2724"/>
                    <a:pt x="12436" y="2607"/>
                    <a:pt x="13266" y="2377"/>
                  </a:cubicBezTo>
                  <a:cubicBezTo>
                    <a:pt x="14920" y="1915"/>
                    <a:pt x="16502" y="1141"/>
                    <a:pt x="17778" y="1"/>
                  </a:cubicBezTo>
                  <a:close/>
                </a:path>
              </a:pathLst>
            </a:custGeom>
            <a:solidFill>
              <a:srgbClr val="8520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40" name="Google Shape;540;p40"/>
          <p:cNvGrpSpPr/>
          <p:nvPr/>
        </p:nvGrpSpPr>
        <p:grpSpPr>
          <a:xfrm>
            <a:off x="2419411" y="6406075"/>
            <a:ext cx="1036189" cy="632495"/>
            <a:chOff x="-3818925" y="3720013"/>
            <a:chExt cx="649350" cy="395375"/>
          </a:xfrm>
        </p:grpSpPr>
        <p:grpSp>
          <p:nvGrpSpPr>
            <p:cNvPr id="541" name="Google Shape;541;p40"/>
            <p:cNvGrpSpPr/>
            <p:nvPr/>
          </p:nvGrpSpPr>
          <p:grpSpPr>
            <a:xfrm>
              <a:off x="-3818925" y="3720013"/>
              <a:ext cx="649350" cy="395375"/>
              <a:chOff x="-3818925" y="3720013"/>
              <a:chExt cx="649350" cy="395375"/>
            </a:xfrm>
          </p:grpSpPr>
          <p:sp>
            <p:nvSpPr>
              <p:cNvPr id="542" name="Google Shape;542;p40"/>
              <p:cNvSpPr/>
              <p:nvPr/>
            </p:nvSpPr>
            <p:spPr>
              <a:xfrm>
                <a:off x="-3818925" y="3769288"/>
                <a:ext cx="649350" cy="346100"/>
              </a:xfrm>
              <a:custGeom>
                <a:avLst/>
                <a:gdLst/>
                <a:ahLst/>
                <a:cxnLst/>
                <a:rect l="l" t="t" r="r" b="b"/>
                <a:pathLst>
                  <a:path w="25974" h="13844" extrusionOk="0">
                    <a:moveTo>
                      <a:pt x="12658" y="0"/>
                    </a:moveTo>
                    <a:lnTo>
                      <a:pt x="540" y="4750"/>
                    </a:lnTo>
                    <a:lnTo>
                      <a:pt x="0" y="4963"/>
                    </a:lnTo>
                    <a:lnTo>
                      <a:pt x="418" y="5279"/>
                    </a:lnTo>
                    <a:lnTo>
                      <a:pt x="394" y="7931"/>
                    </a:lnTo>
                    <a:lnTo>
                      <a:pt x="0" y="7827"/>
                    </a:lnTo>
                    <a:lnTo>
                      <a:pt x="0" y="8220"/>
                    </a:lnTo>
                    <a:cubicBezTo>
                      <a:pt x="0" y="8220"/>
                      <a:pt x="9958" y="13577"/>
                      <a:pt x="11291" y="13788"/>
                    </a:cubicBezTo>
                    <a:cubicBezTo>
                      <a:pt x="11458" y="13814"/>
                      <a:pt x="11610" y="13830"/>
                      <a:pt x="11747" y="13838"/>
                    </a:cubicBezTo>
                    <a:cubicBezTo>
                      <a:pt x="11800" y="13842"/>
                      <a:pt x="11854" y="13844"/>
                      <a:pt x="11907" y="13844"/>
                    </a:cubicBezTo>
                    <a:cubicBezTo>
                      <a:pt x="12117" y="13844"/>
                      <a:pt x="12326" y="13816"/>
                      <a:pt x="12530" y="13766"/>
                    </a:cubicBezTo>
                    <a:cubicBezTo>
                      <a:pt x="12703" y="13725"/>
                      <a:pt x="12871" y="13665"/>
                      <a:pt x="13033" y="13591"/>
                    </a:cubicBezTo>
                    <a:cubicBezTo>
                      <a:pt x="13077" y="13572"/>
                      <a:pt x="13121" y="13550"/>
                      <a:pt x="13163" y="13528"/>
                    </a:cubicBezTo>
                    <a:lnTo>
                      <a:pt x="24818" y="7485"/>
                    </a:lnTo>
                    <a:lnTo>
                      <a:pt x="24818" y="7484"/>
                    </a:lnTo>
                    <a:cubicBezTo>
                      <a:pt x="25974" y="5672"/>
                      <a:pt x="24004" y="4700"/>
                      <a:pt x="24004" y="4700"/>
                    </a:cubicBezTo>
                    <a:lnTo>
                      <a:pt x="23755" y="4598"/>
                    </a:lnTo>
                    <a:lnTo>
                      <a:pt x="1265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543;p40"/>
              <p:cNvSpPr/>
              <p:nvPr/>
            </p:nvSpPr>
            <p:spPr>
              <a:xfrm>
                <a:off x="-3534675" y="3884213"/>
                <a:ext cx="365100" cy="229225"/>
              </a:xfrm>
              <a:custGeom>
                <a:avLst/>
                <a:gdLst/>
                <a:ahLst/>
                <a:cxnLst/>
                <a:rect l="l" t="t" r="r" b="b"/>
                <a:pathLst>
                  <a:path w="14604" h="9169" extrusionOk="0">
                    <a:moveTo>
                      <a:pt x="12385" y="1"/>
                    </a:moveTo>
                    <a:lnTo>
                      <a:pt x="0" y="5882"/>
                    </a:lnTo>
                    <a:lnTo>
                      <a:pt x="1160" y="9169"/>
                    </a:lnTo>
                    <a:cubicBezTo>
                      <a:pt x="1333" y="9128"/>
                      <a:pt x="1501" y="9068"/>
                      <a:pt x="1663" y="8994"/>
                    </a:cubicBezTo>
                    <a:cubicBezTo>
                      <a:pt x="1707" y="8975"/>
                      <a:pt x="1751" y="8953"/>
                      <a:pt x="1793" y="8931"/>
                    </a:cubicBezTo>
                    <a:lnTo>
                      <a:pt x="13448" y="2888"/>
                    </a:lnTo>
                    <a:cubicBezTo>
                      <a:pt x="14604" y="1075"/>
                      <a:pt x="12633" y="103"/>
                      <a:pt x="12633" y="103"/>
                    </a:cubicBezTo>
                    <a:lnTo>
                      <a:pt x="1238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544;p40"/>
              <p:cNvSpPr/>
              <p:nvPr/>
            </p:nvSpPr>
            <p:spPr>
              <a:xfrm>
                <a:off x="-3818925" y="3888038"/>
                <a:ext cx="333600" cy="227350"/>
              </a:xfrm>
              <a:custGeom>
                <a:avLst/>
                <a:gdLst/>
                <a:ahLst/>
                <a:cxnLst/>
                <a:rect l="l" t="t" r="r" b="b"/>
                <a:pathLst>
                  <a:path w="13344" h="9094" extrusionOk="0">
                    <a:moveTo>
                      <a:pt x="540" y="0"/>
                    </a:moveTo>
                    <a:lnTo>
                      <a:pt x="0" y="213"/>
                    </a:lnTo>
                    <a:lnTo>
                      <a:pt x="418" y="529"/>
                    </a:lnTo>
                    <a:lnTo>
                      <a:pt x="394" y="3181"/>
                    </a:lnTo>
                    <a:lnTo>
                      <a:pt x="0" y="3077"/>
                    </a:lnTo>
                    <a:lnTo>
                      <a:pt x="0" y="3470"/>
                    </a:lnTo>
                    <a:cubicBezTo>
                      <a:pt x="0" y="3470"/>
                      <a:pt x="9958" y="8827"/>
                      <a:pt x="11291" y="9038"/>
                    </a:cubicBezTo>
                    <a:cubicBezTo>
                      <a:pt x="11458" y="9064"/>
                      <a:pt x="11610" y="9080"/>
                      <a:pt x="11747" y="9088"/>
                    </a:cubicBezTo>
                    <a:cubicBezTo>
                      <a:pt x="11800" y="9092"/>
                      <a:pt x="11852" y="9093"/>
                      <a:pt x="11905" y="9093"/>
                    </a:cubicBezTo>
                    <a:cubicBezTo>
                      <a:pt x="12294" y="9093"/>
                      <a:pt x="12678" y="9003"/>
                      <a:pt x="13033" y="8841"/>
                    </a:cubicBezTo>
                    <a:lnTo>
                      <a:pt x="13034" y="8840"/>
                    </a:lnTo>
                    <a:cubicBezTo>
                      <a:pt x="13344" y="8014"/>
                      <a:pt x="13072" y="7263"/>
                      <a:pt x="12700" y="6700"/>
                    </a:cubicBezTo>
                    <a:cubicBezTo>
                      <a:pt x="12337" y="6149"/>
                      <a:pt x="11818" y="5716"/>
                      <a:pt x="11229" y="5418"/>
                    </a:cubicBezTo>
                    <a:lnTo>
                      <a:pt x="54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40"/>
              <p:cNvSpPr/>
              <p:nvPr/>
            </p:nvSpPr>
            <p:spPr>
              <a:xfrm>
                <a:off x="-3809100" y="3901238"/>
                <a:ext cx="310575" cy="203400"/>
              </a:xfrm>
              <a:custGeom>
                <a:avLst/>
                <a:gdLst/>
                <a:ahLst/>
                <a:cxnLst/>
                <a:rect l="l" t="t" r="r" b="b"/>
                <a:pathLst>
                  <a:path w="12423" h="8136" extrusionOk="0">
                    <a:moveTo>
                      <a:pt x="26" y="1"/>
                    </a:moveTo>
                    <a:lnTo>
                      <a:pt x="1" y="2654"/>
                    </a:lnTo>
                    <a:lnTo>
                      <a:pt x="9980" y="7670"/>
                    </a:lnTo>
                    <a:cubicBezTo>
                      <a:pt x="9980" y="7670"/>
                      <a:pt x="10781" y="8135"/>
                      <a:pt x="11423" y="8135"/>
                    </a:cubicBezTo>
                    <a:cubicBezTo>
                      <a:pt x="11787" y="8135"/>
                      <a:pt x="12101" y="7985"/>
                      <a:pt x="12186" y="7512"/>
                    </a:cubicBezTo>
                    <a:cubicBezTo>
                      <a:pt x="12423" y="6198"/>
                      <a:pt x="11188" y="5568"/>
                      <a:pt x="11188" y="5568"/>
                    </a:cubicBezTo>
                    <a:lnTo>
                      <a:pt x="26"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Google Shape;546;p40"/>
              <p:cNvSpPr/>
              <p:nvPr/>
            </p:nvSpPr>
            <p:spPr>
              <a:xfrm>
                <a:off x="-3781050" y="3720013"/>
                <a:ext cx="492300" cy="262400"/>
              </a:xfrm>
              <a:custGeom>
                <a:avLst/>
                <a:gdLst/>
                <a:ahLst/>
                <a:cxnLst/>
                <a:rect l="l" t="t" r="r" b="b"/>
                <a:pathLst>
                  <a:path w="19692" h="10496" extrusionOk="0">
                    <a:moveTo>
                      <a:pt x="10095" y="1"/>
                    </a:moveTo>
                    <a:lnTo>
                      <a:pt x="1683" y="3486"/>
                    </a:lnTo>
                    <a:lnTo>
                      <a:pt x="1494" y="3564"/>
                    </a:lnTo>
                    <a:cubicBezTo>
                      <a:pt x="1494" y="3564"/>
                      <a:pt x="1" y="4301"/>
                      <a:pt x="876" y="5675"/>
                    </a:cubicBezTo>
                    <a:lnTo>
                      <a:pt x="876" y="5676"/>
                    </a:lnTo>
                    <a:lnTo>
                      <a:pt x="9712" y="10257"/>
                    </a:lnTo>
                    <a:cubicBezTo>
                      <a:pt x="9744" y="10273"/>
                      <a:pt x="9777" y="10290"/>
                      <a:pt x="9812" y="10304"/>
                    </a:cubicBezTo>
                    <a:cubicBezTo>
                      <a:pt x="9934" y="10360"/>
                      <a:pt x="10061" y="10406"/>
                      <a:pt x="10193" y="10437"/>
                    </a:cubicBezTo>
                    <a:cubicBezTo>
                      <a:pt x="10348" y="10476"/>
                      <a:pt x="10507" y="10496"/>
                      <a:pt x="10668" y="10496"/>
                    </a:cubicBezTo>
                    <a:cubicBezTo>
                      <a:pt x="10707" y="10496"/>
                      <a:pt x="10746" y="10495"/>
                      <a:pt x="10786" y="10492"/>
                    </a:cubicBezTo>
                    <a:cubicBezTo>
                      <a:pt x="10890" y="10486"/>
                      <a:pt x="11005" y="10474"/>
                      <a:pt x="11131" y="10454"/>
                    </a:cubicBezTo>
                    <a:cubicBezTo>
                      <a:pt x="12142" y="10294"/>
                      <a:pt x="19692" y="6233"/>
                      <a:pt x="19692" y="6233"/>
                    </a:cubicBezTo>
                    <a:lnTo>
                      <a:pt x="19692" y="5934"/>
                    </a:lnTo>
                    <a:lnTo>
                      <a:pt x="19393" y="6013"/>
                    </a:lnTo>
                    <a:lnTo>
                      <a:pt x="19374" y="4003"/>
                    </a:lnTo>
                    <a:lnTo>
                      <a:pt x="19692" y="3763"/>
                    </a:lnTo>
                    <a:lnTo>
                      <a:pt x="19282" y="3602"/>
                    </a:lnTo>
                    <a:lnTo>
                      <a:pt x="10095"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 name="Google Shape;547;p40"/>
              <p:cNvSpPr/>
              <p:nvPr/>
            </p:nvSpPr>
            <p:spPr>
              <a:xfrm>
                <a:off x="-3781050" y="3807188"/>
                <a:ext cx="276800" cy="173775"/>
              </a:xfrm>
              <a:custGeom>
                <a:avLst/>
                <a:gdLst/>
                <a:ahLst/>
                <a:cxnLst/>
                <a:rect l="l" t="t" r="r" b="b"/>
                <a:pathLst>
                  <a:path w="11072" h="6951" extrusionOk="0">
                    <a:moveTo>
                      <a:pt x="1683" y="0"/>
                    </a:moveTo>
                    <a:lnTo>
                      <a:pt x="1494" y="78"/>
                    </a:lnTo>
                    <a:cubicBezTo>
                      <a:pt x="1494" y="78"/>
                      <a:pt x="1" y="814"/>
                      <a:pt x="876" y="2189"/>
                    </a:cubicBezTo>
                    <a:lnTo>
                      <a:pt x="9712" y="6770"/>
                    </a:lnTo>
                    <a:cubicBezTo>
                      <a:pt x="9744" y="6786"/>
                      <a:pt x="9777" y="6803"/>
                      <a:pt x="9812" y="6817"/>
                    </a:cubicBezTo>
                    <a:cubicBezTo>
                      <a:pt x="9934" y="6873"/>
                      <a:pt x="10061" y="6919"/>
                      <a:pt x="10193" y="6950"/>
                    </a:cubicBezTo>
                    <a:lnTo>
                      <a:pt x="11071" y="4458"/>
                    </a:lnTo>
                    <a:lnTo>
                      <a:pt x="168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8;p40"/>
              <p:cNvSpPr/>
              <p:nvPr/>
            </p:nvSpPr>
            <p:spPr>
              <a:xfrm>
                <a:off x="-3541675" y="3810063"/>
                <a:ext cx="252925" cy="172350"/>
              </a:xfrm>
              <a:custGeom>
                <a:avLst/>
                <a:gdLst/>
                <a:ahLst/>
                <a:cxnLst/>
                <a:rect l="l" t="t" r="r" b="b"/>
                <a:pathLst>
                  <a:path w="10117" h="6894" extrusionOk="0">
                    <a:moveTo>
                      <a:pt x="9707" y="0"/>
                    </a:moveTo>
                    <a:lnTo>
                      <a:pt x="1604" y="4108"/>
                    </a:lnTo>
                    <a:cubicBezTo>
                      <a:pt x="1158" y="4333"/>
                      <a:pt x="764" y="4662"/>
                      <a:pt x="488" y="5080"/>
                    </a:cubicBezTo>
                    <a:cubicBezTo>
                      <a:pt x="206" y="5506"/>
                      <a:pt x="1" y="6075"/>
                      <a:pt x="236" y="6702"/>
                    </a:cubicBezTo>
                    <a:cubicBezTo>
                      <a:pt x="505" y="6826"/>
                      <a:pt x="797" y="6894"/>
                      <a:pt x="1092" y="6894"/>
                    </a:cubicBezTo>
                    <a:cubicBezTo>
                      <a:pt x="1132" y="6894"/>
                      <a:pt x="1171" y="6893"/>
                      <a:pt x="1211" y="6890"/>
                    </a:cubicBezTo>
                    <a:cubicBezTo>
                      <a:pt x="1314" y="6884"/>
                      <a:pt x="1430" y="6872"/>
                      <a:pt x="1556" y="6852"/>
                    </a:cubicBezTo>
                    <a:cubicBezTo>
                      <a:pt x="2567" y="6692"/>
                      <a:pt x="10117" y="2631"/>
                      <a:pt x="10117" y="2631"/>
                    </a:cubicBezTo>
                    <a:lnTo>
                      <a:pt x="10117" y="2332"/>
                    </a:lnTo>
                    <a:lnTo>
                      <a:pt x="9818" y="2411"/>
                    </a:lnTo>
                    <a:lnTo>
                      <a:pt x="9799" y="401"/>
                    </a:lnTo>
                    <a:lnTo>
                      <a:pt x="10117" y="161"/>
                    </a:lnTo>
                    <a:lnTo>
                      <a:pt x="9707"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49" name="Google Shape;549;p40"/>
            <p:cNvSpPr/>
            <p:nvPr/>
          </p:nvSpPr>
          <p:spPr>
            <a:xfrm>
              <a:off x="-3531675" y="3820088"/>
              <a:ext cx="235450" cy="154175"/>
            </a:xfrm>
            <a:custGeom>
              <a:avLst/>
              <a:gdLst/>
              <a:ahLst/>
              <a:cxnLst/>
              <a:rect l="l" t="t" r="r" b="b"/>
              <a:pathLst>
                <a:path w="9418" h="6167" extrusionOk="0">
                  <a:moveTo>
                    <a:pt x="9398" y="0"/>
                  </a:moveTo>
                  <a:lnTo>
                    <a:pt x="937" y="4221"/>
                  </a:lnTo>
                  <a:cubicBezTo>
                    <a:pt x="937" y="4221"/>
                    <a:pt x="1" y="4698"/>
                    <a:pt x="180" y="5694"/>
                  </a:cubicBezTo>
                  <a:cubicBezTo>
                    <a:pt x="245" y="6052"/>
                    <a:pt x="482" y="6167"/>
                    <a:pt x="759" y="6167"/>
                  </a:cubicBezTo>
                  <a:cubicBezTo>
                    <a:pt x="1245" y="6167"/>
                    <a:pt x="1853" y="5813"/>
                    <a:pt x="1853" y="5813"/>
                  </a:cubicBezTo>
                  <a:lnTo>
                    <a:pt x="9418" y="2011"/>
                  </a:lnTo>
                  <a:lnTo>
                    <a:pt x="939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50" name="Google Shape;550;p40"/>
          <p:cNvGrpSpPr/>
          <p:nvPr/>
        </p:nvGrpSpPr>
        <p:grpSpPr>
          <a:xfrm>
            <a:off x="8667678" y="6445486"/>
            <a:ext cx="1036189" cy="553668"/>
            <a:chOff x="-3818925" y="3769288"/>
            <a:chExt cx="649350" cy="346100"/>
          </a:xfrm>
        </p:grpSpPr>
        <p:sp>
          <p:nvSpPr>
            <p:cNvPr id="551" name="Google Shape;551;p40"/>
            <p:cNvSpPr/>
            <p:nvPr/>
          </p:nvSpPr>
          <p:spPr>
            <a:xfrm>
              <a:off x="-3818925" y="3769288"/>
              <a:ext cx="649350" cy="346100"/>
            </a:xfrm>
            <a:custGeom>
              <a:avLst/>
              <a:gdLst/>
              <a:ahLst/>
              <a:cxnLst/>
              <a:rect l="l" t="t" r="r" b="b"/>
              <a:pathLst>
                <a:path w="25974" h="13844" extrusionOk="0">
                  <a:moveTo>
                    <a:pt x="12658" y="0"/>
                  </a:moveTo>
                  <a:lnTo>
                    <a:pt x="540" y="4750"/>
                  </a:lnTo>
                  <a:lnTo>
                    <a:pt x="0" y="4963"/>
                  </a:lnTo>
                  <a:lnTo>
                    <a:pt x="418" y="5279"/>
                  </a:lnTo>
                  <a:lnTo>
                    <a:pt x="394" y="7931"/>
                  </a:lnTo>
                  <a:lnTo>
                    <a:pt x="0" y="7827"/>
                  </a:lnTo>
                  <a:lnTo>
                    <a:pt x="0" y="8220"/>
                  </a:lnTo>
                  <a:cubicBezTo>
                    <a:pt x="0" y="8220"/>
                    <a:pt x="9958" y="13577"/>
                    <a:pt x="11291" y="13788"/>
                  </a:cubicBezTo>
                  <a:cubicBezTo>
                    <a:pt x="11458" y="13814"/>
                    <a:pt x="11610" y="13830"/>
                    <a:pt x="11747" y="13838"/>
                  </a:cubicBezTo>
                  <a:cubicBezTo>
                    <a:pt x="11800" y="13842"/>
                    <a:pt x="11854" y="13844"/>
                    <a:pt x="11907" y="13844"/>
                  </a:cubicBezTo>
                  <a:cubicBezTo>
                    <a:pt x="12117" y="13844"/>
                    <a:pt x="12326" y="13816"/>
                    <a:pt x="12530" y="13766"/>
                  </a:cubicBezTo>
                  <a:cubicBezTo>
                    <a:pt x="12703" y="13725"/>
                    <a:pt x="12871" y="13665"/>
                    <a:pt x="13033" y="13591"/>
                  </a:cubicBezTo>
                  <a:cubicBezTo>
                    <a:pt x="13077" y="13572"/>
                    <a:pt x="13121" y="13550"/>
                    <a:pt x="13163" y="13528"/>
                  </a:cubicBezTo>
                  <a:lnTo>
                    <a:pt x="24818" y="7485"/>
                  </a:lnTo>
                  <a:lnTo>
                    <a:pt x="24818" y="7484"/>
                  </a:lnTo>
                  <a:cubicBezTo>
                    <a:pt x="25974" y="5672"/>
                    <a:pt x="24004" y="4700"/>
                    <a:pt x="24004" y="4700"/>
                  </a:cubicBezTo>
                  <a:lnTo>
                    <a:pt x="23755" y="4598"/>
                  </a:lnTo>
                  <a:lnTo>
                    <a:pt x="1265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52;p40"/>
            <p:cNvSpPr/>
            <p:nvPr/>
          </p:nvSpPr>
          <p:spPr>
            <a:xfrm>
              <a:off x="-3534675" y="3884213"/>
              <a:ext cx="365100" cy="229225"/>
            </a:xfrm>
            <a:custGeom>
              <a:avLst/>
              <a:gdLst/>
              <a:ahLst/>
              <a:cxnLst/>
              <a:rect l="l" t="t" r="r" b="b"/>
              <a:pathLst>
                <a:path w="14604" h="9169" extrusionOk="0">
                  <a:moveTo>
                    <a:pt x="12385" y="1"/>
                  </a:moveTo>
                  <a:lnTo>
                    <a:pt x="0" y="5882"/>
                  </a:lnTo>
                  <a:lnTo>
                    <a:pt x="1160" y="9169"/>
                  </a:lnTo>
                  <a:cubicBezTo>
                    <a:pt x="1333" y="9128"/>
                    <a:pt x="1501" y="9068"/>
                    <a:pt x="1663" y="8994"/>
                  </a:cubicBezTo>
                  <a:cubicBezTo>
                    <a:pt x="1707" y="8975"/>
                    <a:pt x="1751" y="8953"/>
                    <a:pt x="1793" y="8931"/>
                  </a:cubicBezTo>
                  <a:lnTo>
                    <a:pt x="13448" y="2888"/>
                  </a:lnTo>
                  <a:cubicBezTo>
                    <a:pt x="14604" y="1075"/>
                    <a:pt x="12633" y="103"/>
                    <a:pt x="12633" y="103"/>
                  </a:cubicBezTo>
                  <a:lnTo>
                    <a:pt x="1238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40"/>
            <p:cNvSpPr/>
            <p:nvPr/>
          </p:nvSpPr>
          <p:spPr>
            <a:xfrm>
              <a:off x="-3818925" y="3888038"/>
              <a:ext cx="333600" cy="227350"/>
            </a:xfrm>
            <a:custGeom>
              <a:avLst/>
              <a:gdLst/>
              <a:ahLst/>
              <a:cxnLst/>
              <a:rect l="l" t="t" r="r" b="b"/>
              <a:pathLst>
                <a:path w="13344" h="9094" extrusionOk="0">
                  <a:moveTo>
                    <a:pt x="540" y="0"/>
                  </a:moveTo>
                  <a:lnTo>
                    <a:pt x="0" y="213"/>
                  </a:lnTo>
                  <a:lnTo>
                    <a:pt x="418" y="529"/>
                  </a:lnTo>
                  <a:lnTo>
                    <a:pt x="394" y="3181"/>
                  </a:lnTo>
                  <a:lnTo>
                    <a:pt x="0" y="3077"/>
                  </a:lnTo>
                  <a:lnTo>
                    <a:pt x="0" y="3470"/>
                  </a:lnTo>
                  <a:cubicBezTo>
                    <a:pt x="0" y="3470"/>
                    <a:pt x="9958" y="8827"/>
                    <a:pt x="11291" y="9038"/>
                  </a:cubicBezTo>
                  <a:cubicBezTo>
                    <a:pt x="11458" y="9064"/>
                    <a:pt x="11610" y="9080"/>
                    <a:pt x="11747" y="9088"/>
                  </a:cubicBezTo>
                  <a:cubicBezTo>
                    <a:pt x="11800" y="9092"/>
                    <a:pt x="11852" y="9093"/>
                    <a:pt x="11905" y="9093"/>
                  </a:cubicBezTo>
                  <a:cubicBezTo>
                    <a:pt x="12294" y="9093"/>
                    <a:pt x="12678" y="9003"/>
                    <a:pt x="13033" y="8841"/>
                  </a:cubicBezTo>
                  <a:lnTo>
                    <a:pt x="13034" y="8840"/>
                  </a:lnTo>
                  <a:cubicBezTo>
                    <a:pt x="13344" y="8014"/>
                    <a:pt x="13072" y="7263"/>
                    <a:pt x="12700" y="6700"/>
                  </a:cubicBezTo>
                  <a:cubicBezTo>
                    <a:pt x="12337" y="6149"/>
                    <a:pt x="11818" y="5716"/>
                    <a:pt x="11229" y="5418"/>
                  </a:cubicBezTo>
                  <a:lnTo>
                    <a:pt x="54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40"/>
            <p:cNvSpPr/>
            <p:nvPr/>
          </p:nvSpPr>
          <p:spPr>
            <a:xfrm>
              <a:off x="-3809100" y="3901238"/>
              <a:ext cx="310575" cy="203400"/>
            </a:xfrm>
            <a:custGeom>
              <a:avLst/>
              <a:gdLst/>
              <a:ahLst/>
              <a:cxnLst/>
              <a:rect l="l" t="t" r="r" b="b"/>
              <a:pathLst>
                <a:path w="12423" h="8136" extrusionOk="0">
                  <a:moveTo>
                    <a:pt x="26" y="1"/>
                  </a:moveTo>
                  <a:lnTo>
                    <a:pt x="1" y="2654"/>
                  </a:lnTo>
                  <a:lnTo>
                    <a:pt x="9980" y="7670"/>
                  </a:lnTo>
                  <a:cubicBezTo>
                    <a:pt x="9980" y="7670"/>
                    <a:pt x="10781" y="8135"/>
                    <a:pt x="11423" y="8135"/>
                  </a:cubicBezTo>
                  <a:cubicBezTo>
                    <a:pt x="11787" y="8135"/>
                    <a:pt x="12101" y="7985"/>
                    <a:pt x="12186" y="7512"/>
                  </a:cubicBezTo>
                  <a:cubicBezTo>
                    <a:pt x="12423" y="6198"/>
                    <a:pt x="11188" y="5568"/>
                    <a:pt x="11188" y="5568"/>
                  </a:cubicBezTo>
                  <a:lnTo>
                    <a:pt x="26"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5" name="Google Shape;555;p40"/>
          <p:cNvSpPr/>
          <p:nvPr/>
        </p:nvSpPr>
        <p:spPr>
          <a:xfrm>
            <a:off x="11466995" y="4725237"/>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56" name="Google Shape;556;p40"/>
          <p:cNvGrpSpPr/>
          <p:nvPr/>
        </p:nvGrpSpPr>
        <p:grpSpPr>
          <a:xfrm>
            <a:off x="626238" y="4302851"/>
            <a:ext cx="1783791" cy="2939829"/>
            <a:chOff x="-4631800" y="2293613"/>
            <a:chExt cx="1117850" cy="1837700"/>
          </a:xfrm>
        </p:grpSpPr>
        <p:sp>
          <p:nvSpPr>
            <p:cNvPr id="557" name="Google Shape;557;p40"/>
            <p:cNvSpPr/>
            <p:nvPr/>
          </p:nvSpPr>
          <p:spPr>
            <a:xfrm>
              <a:off x="-4287375" y="3631938"/>
              <a:ext cx="568000" cy="301225"/>
            </a:xfrm>
            <a:custGeom>
              <a:avLst/>
              <a:gdLst/>
              <a:ahLst/>
              <a:cxnLst/>
              <a:rect l="l" t="t" r="r" b="b"/>
              <a:pathLst>
                <a:path w="22720" h="12049" extrusionOk="0">
                  <a:moveTo>
                    <a:pt x="17189" y="0"/>
                  </a:moveTo>
                  <a:cubicBezTo>
                    <a:pt x="17161" y="0"/>
                    <a:pt x="17134" y="1"/>
                    <a:pt x="17107" y="2"/>
                  </a:cubicBezTo>
                  <a:cubicBezTo>
                    <a:pt x="17068" y="2"/>
                    <a:pt x="17034" y="2"/>
                    <a:pt x="16999" y="6"/>
                  </a:cubicBezTo>
                  <a:cubicBezTo>
                    <a:pt x="14898" y="166"/>
                    <a:pt x="0" y="6554"/>
                    <a:pt x="0" y="6554"/>
                  </a:cubicBezTo>
                  <a:lnTo>
                    <a:pt x="1321" y="11098"/>
                  </a:lnTo>
                  <a:lnTo>
                    <a:pt x="1597" y="12049"/>
                  </a:lnTo>
                  <a:cubicBezTo>
                    <a:pt x="1597" y="12049"/>
                    <a:pt x="8021" y="11356"/>
                    <a:pt x="13675" y="9906"/>
                  </a:cubicBezTo>
                  <a:cubicBezTo>
                    <a:pt x="17089" y="9033"/>
                    <a:pt x="20221" y="7882"/>
                    <a:pt x="21489" y="6446"/>
                  </a:cubicBezTo>
                  <a:cubicBezTo>
                    <a:pt x="22622" y="5160"/>
                    <a:pt x="22720" y="3990"/>
                    <a:pt x="22269" y="3015"/>
                  </a:cubicBezTo>
                  <a:cubicBezTo>
                    <a:pt x="21426" y="1170"/>
                    <a:pt x="18644" y="0"/>
                    <a:pt x="17189" y="0"/>
                  </a:cubicBezTo>
                  <a:close/>
                </a:path>
              </a:pathLst>
            </a:custGeom>
            <a:solidFill>
              <a:srgbClr val="F9CB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40"/>
            <p:cNvSpPr/>
            <p:nvPr/>
          </p:nvSpPr>
          <p:spPr>
            <a:xfrm>
              <a:off x="-4287375" y="3631963"/>
              <a:ext cx="427675" cy="301200"/>
            </a:xfrm>
            <a:custGeom>
              <a:avLst/>
              <a:gdLst/>
              <a:ahLst/>
              <a:cxnLst/>
              <a:rect l="l" t="t" r="r" b="b"/>
              <a:pathLst>
                <a:path w="17107" h="12048" extrusionOk="0">
                  <a:moveTo>
                    <a:pt x="17107" y="1"/>
                  </a:moveTo>
                  <a:cubicBezTo>
                    <a:pt x="17068" y="1"/>
                    <a:pt x="17034" y="1"/>
                    <a:pt x="16999" y="4"/>
                  </a:cubicBezTo>
                  <a:cubicBezTo>
                    <a:pt x="14898" y="165"/>
                    <a:pt x="0" y="6553"/>
                    <a:pt x="0" y="6553"/>
                  </a:cubicBezTo>
                  <a:lnTo>
                    <a:pt x="1597" y="12048"/>
                  </a:lnTo>
                  <a:cubicBezTo>
                    <a:pt x="1597" y="12048"/>
                    <a:pt x="8021" y="11355"/>
                    <a:pt x="13675" y="9905"/>
                  </a:cubicBezTo>
                  <a:lnTo>
                    <a:pt x="13578" y="4775"/>
                  </a:lnTo>
                  <a:cubicBezTo>
                    <a:pt x="12820" y="4474"/>
                    <a:pt x="12073" y="4374"/>
                    <a:pt x="11413" y="4374"/>
                  </a:cubicBezTo>
                  <a:cubicBezTo>
                    <a:pt x="10092" y="4374"/>
                    <a:pt x="9121" y="4775"/>
                    <a:pt x="9121" y="4775"/>
                  </a:cubicBezTo>
                  <a:lnTo>
                    <a:pt x="7024" y="4397"/>
                  </a:lnTo>
                  <a:cubicBezTo>
                    <a:pt x="7024" y="4397"/>
                    <a:pt x="14937" y="993"/>
                    <a:pt x="17107"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40"/>
            <p:cNvSpPr/>
            <p:nvPr/>
          </p:nvSpPr>
          <p:spPr>
            <a:xfrm>
              <a:off x="-4254375" y="3707288"/>
              <a:ext cx="535000" cy="225875"/>
            </a:xfrm>
            <a:custGeom>
              <a:avLst/>
              <a:gdLst/>
              <a:ahLst/>
              <a:cxnLst/>
              <a:rect l="l" t="t" r="r" b="b"/>
              <a:pathLst>
                <a:path w="21400" h="9035" extrusionOk="0">
                  <a:moveTo>
                    <a:pt x="20949" y="1"/>
                  </a:moveTo>
                  <a:cubicBezTo>
                    <a:pt x="20257" y="2045"/>
                    <a:pt x="16734" y="6165"/>
                    <a:pt x="1" y="8084"/>
                  </a:cubicBezTo>
                  <a:lnTo>
                    <a:pt x="277" y="9035"/>
                  </a:lnTo>
                  <a:cubicBezTo>
                    <a:pt x="277" y="9035"/>
                    <a:pt x="6701" y="8342"/>
                    <a:pt x="12355" y="6892"/>
                  </a:cubicBezTo>
                  <a:cubicBezTo>
                    <a:pt x="15769" y="6019"/>
                    <a:pt x="18901" y="4868"/>
                    <a:pt x="20169" y="3432"/>
                  </a:cubicBezTo>
                  <a:cubicBezTo>
                    <a:pt x="21302" y="2146"/>
                    <a:pt x="21400" y="976"/>
                    <a:pt x="20949"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40"/>
            <p:cNvSpPr/>
            <p:nvPr/>
          </p:nvSpPr>
          <p:spPr>
            <a:xfrm>
              <a:off x="-4424325" y="3743413"/>
              <a:ext cx="239300" cy="324600"/>
            </a:xfrm>
            <a:custGeom>
              <a:avLst/>
              <a:gdLst/>
              <a:ahLst/>
              <a:cxnLst/>
              <a:rect l="l" t="t" r="r" b="b"/>
              <a:pathLst>
                <a:path w="9572" h="12984" extrusionOk="0">
                  <a:moveTo>
                    <a:pt x="8827" y="0"/>
                  </a:moveTo>
                  <a:lnTo>
                    <a:pt x="3873" y="490"/>
                  </a:lnTo>
                  <a:lnTo>
                    <a:pt x="3208" y="435"/>
                  </a:lnTo>
                  <a:cubicBezTo>
                    <a:pt x="3208" y="435"/>
                    <a:pt x="2304" y="186"/>
                    <a:pt x="1301" y="186"/>
                  </a:cubicBezTo>
                  <a:cubicBezTo>
                    <a:pt x="864" y="186"/>
                    <a:pt x="408" y="233"/>
                    <a:pt x="0" y="370"/>
                  </a:cubicBezTo>
                  <a:cubicBezTo>
                    <a:pt x="0" y="370"/>
                    <a:pt x="5" y="9776"/>
                    <a:pt x="572" y="11458"/>
                  </a:cubicBezTo>
                  <a:cubicBezTo>
                    <a:pt x="1047" y="12870"/>
                    <a:pt x="2226" y="12984"/>
                    <a:pt x="2592" y="12984"/>
                  </a:cubicBezTo>
                  <a:cubicBezTo>
                    <a:pt x="2662" y="12984"/>
                    <a:pt x="2703" y="12980"/>
                    <a:pt x="2703" y="12980"/>
                  </a:cubicBezTo>
                  <a:lnTo>
                    <a:pt x="3739" y="9839"/>
                  </a:lnTo>
                  <a:lnTo>
                    <a:pt x="4427" y="8703"/>
                  </a:lnTo>
                  <a:lnTo>
                    <a:pt x="4941" y="8248"/>
                  </a:lnTo>
                  <a:lnTo>
                    <a:pt x="9571" y="8354"/>
                  </a:lnTo>
                  <a:lnTo>
                    <a:pt x="8827"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40"/>
            <p:cNvSpPr/>
            <p:nvPr/>
          </p:nvSpPr>
          <p:spPr>
            <a:xfrm>
              <a:off x="-4445250" y="3743913"/>
              <a:ext cx="135475" cy="381475"/>
            </a:xfrm>
            <a:custGeom>
              <a:avLst/>
              <a:gdLst/>
              <a:ahLst/>
              <a:cxnLst/>
              <a:rect l="l" t="t" r="r" b="b"/>
              <a:pathLst>
                <a:path w="5419" h="15259" extrusionOk="0">
                  <a:moveTo>
                    <a:pt x="2052" y="1"/>
                  </a:moveTo>
                  <a:cubicBezTo>
                    <a:pt x="1533" y="1"/>
                    <a:pt x="1008" y="90"/>
                    <a:pt x="586" y="354"/>
                  </a:cubicBezTo>
                  <a:cubicBezTo>
                    <a:pt x="586" y="354"/>
                    <a:pt x="0" y="11946"/>
                    <a:pt x="1914" y="15258"/>
                  </a:cubicBezTo>
                  <a:cubicBezTo>
                    <a:pt x="1914" y="15258"/>
                    <a:pt x="1916" y="15258"/>
                    <a:pt x="1920" y="15258"/>
                  </a:cubicBezTo>
                  <a:cubicBezTo>
                    <a:pt x="1993" y="15258"/>
                    <a:pt x="2751" y="15229"/>
                    <a:pt x="3235" y="14049"/>
                  </a:cubicBezTo>
                  <a:cubicBezTo>
                    <a:pt x="3742" y="12808"/>
                    <a:pt x="4661" y="9764"/>
                    <a:pt x="4661" y="9764"/>
                  </a:cubicBezTo>
                  <a:cubicBezTo>
                    <a:pt x="4661" y="9764"/>
                    <a:pt x="3051" y="8842"/>
                    <a:pt x="3035" y="5889"/>
                  </a:cubicBezTo>
                  <a:lnTo>
                    <a:pt x="3035" y="5889"/>
                  </a:lnTo>
                  <a:cubicBezTo>
                    <a:pt x="3633" y="6614"/>
                    <a:pt x="4750" y="8054"/>
                    <a:pt x="5103" y="9092"/>
                  </a:cubicBezTo>
                  <a:lnTo>
                    <a:pt x="5418" y="8738"/>
                  </a:lnTo>
                  <a:cubicBezTo>
                    <a:pt x="4981" y="7451"/>
                    <a:pt x="3522" y="5844"/>
                    <a:pt x="3047" y="5344"/>
                  </a:cubicBezTo>
                  <a:cubicBezTo>
                    <a:pt x="3059" y="5123"/>
                    <a:pt x="3080" y="4892"/>
                    <a:pt x="3111" y="4651"/>
                  </a:cubicBezTo>
                  <a:cubicBezTo>
                    <a:pt x="3617" y="707"/>
                    <a:pt x="4234" y="406"/>
                    <a:pt x="4234" y="406"/>
                  </a:cubicBezTo>
                  <a:cubicBezTo>
                    <a:pt x="4234" y="406"/>
                    <a:pt x="3157" y="1"/>
                    <a:pt x="20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40"/>
            <p:cNvSpPr/>
            <p:nvPr/>
          </p:nvSpPr>
          <p:spPr>
            <a:xfrm>
              <a:off x="-4631800" y="3693938"/>
              <a:ext cx="572925" cy="238775"/>
            </a:xfrm>
            <a:custGeom>
              <a:avLst/>
              <a:gdLst/>
              <a:ahLst/>
              <a:cxnLst/>
              <a:rect l="l" t="t" r="r" b="b"/>
              <a:pathLst>
                <a:path w="22917" h="9551" extrusionOk="0">
                  <a:moveTo>
                    <a:pt x="5250" y="0"/>
                  </a:moveTo>
                  <a:cubicBezTo>
                    <a:pt x="5191" y="0"/>
                    <a:pt x="5138" y="2"/>
                    <a:pt x="5092" y="6"/>
                  </a:cubicBezTo>
                  <a:cubicBezTo>
                    <a:pt x="4823" y="28"/>
                    <a:pt x="4498" y="111"/>
                    <a:pt x="4149" y="244"/>
                  </a:cubicBezTo>
                  <a:cubicBezTo>
                    <a:pt x="2929" y="699"/>
                    <a:pt x="1387" y="1764"/>
                    <a:pt x="671" y="3079"/>
                  </a:cubicBezTo>
                  <a:cubicBezTo>
                    <a:pt x="0" y="4299"/>
                    <a:pt x="39" y="5727"/>
                    <a:pt x="1685" y="7083"/>
                  </a:cubicBezTo>
                  <a:cubicBezTo>
                    <a:pt x="4083" y="9055"/>
                    <a:pt x="11191" y="9498"/>
                    <a:pt x="16370" y="9547"/>
                  </a:cubicBezTo>
                  <a:cubicBezTo>
                    <a:pt x="16644" y="9549"/>
                    <a:pt x="16913" y="9550"/>
                    <a:pt x="17174" y="9550"/>
                  </a:cubicBezTo>
                  <a:cubicBezTo>
                    <a:pt x="17435" y="9550"/>
                    <a:pt x="17689" y="9549"/>
                    <a:pt x="17935" y="9547"/>
                  </a:cubicBezTo>
                  <a:cubicBezTo>
                    <a:pt x="18401" y="9547"/>
                    <a:pt x="18841" y="9541"/>
                    <a:pt x="19250" y="9534"/>
                  </a:cubicBezTo>
                  <a:cubicBezTo>
                    <a:pt x="21046" y="9506"/>
                    <a:pt x="22217" y="9442"/>
                    <a:pt x="22217" y="9442"/>
                  </a:cubicBezTo>
                  <a:lnTo>
                    <a:pt x="22916" y="3764"/>
                  </a:lnTo>
                  <a:cubicBezTo>
                    <a:pt x="22916" y="3764"/>
                    <a:pt x="21434" y="3393"/>
                    <a:pt x="19316" y="2882"/>
                  </a:cubicBezTo>
                  <a:cubicBezTo>
                    <a:pt x="14694" y="1772"/>
                    <a:pt x="7050" y="0"/>
                    <a:pt x="5250" y="0"/>
                  </a:cubicBezTo>
                  <a:close/>
                </a:path>
              </a:pathLst>
            </a:custGeom>
            <a:solidFill>
              <a:srgbClr val="F9CB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40"/>
            <p:cNvSpPr/>
            <p:nvPr/>
          </p:nvSpPr>
          <p:spPr>
            <a:xfrm>
              <a:off x="-4631800" y="3770888"/>
              <a:ext cx="448650" cy="161825"/>
            </a:xfrm>
            <a:custGeom>
              <a:avLst/>
              <a:gdLst/>
              <a:ahLst/>
              <a:cxnLst/>
              <a:rect l="l" t="t" r="r" b="b"/>
              <a:pathLst>
                <a:path w="17946" h="6473" extrusionOk="0">
                  <a:moveTo>
                    <a:pt x="671" y="1"/>
                  </a:moveTo>
                  <a:cubicBezTo>
                    <a:pt x="0" y="1221"/>
                    <a:pt x="39" y="2650"/>
                    <a:pt x="1684" y="4006"/>
                  </a:cubicBezTo>
                  <a:cubicBezTo>
                    <a:pt x="4083" y="5977"/>
                    <a:pt x="11191" y="6420"/>
                    <a:pt x="16370" y="6470"/>
                  </a:cubicBezTo>
                  <a:cubicBezTo>
                    <a:pt x="16644" y="6472"/>
                    <a:pt x="16913" y="6472"/>
                    <a:pt x="17174" y="6472"/>
                  </a:cubicBezTo>
                  <a:cubicBezTo>
                    <a:pt x="17435" y="6472"/>
                    <a:pt x="17689" y="6472"/>
                    <a:pt x="17935" y="6470"/>
                  </a:cubicBezTo>
                  <a:lnTo>
                    <a:pt x="17946" y="6061"/>
                  </a:lnTo>
                  <a:cubicBezTo>
                    <a:pt x="17946" y="6061"/>
                    <a:pt x="17352" y="5991"/>
                    <a:pt x="16398" y="5875"/>
                  </a:cubicBezTo>
                  <a:cubicBezTo>
                    <a:pt x="12808" y="5435"/>
                    <a:pt x="4114" y="4331"/>
                    <a:pt x="2597" y="3733"/>
                  </a:cubicBezTo>
                  <a:cubicBezTo>
                    <a:pt x="1213" y="3188"/>
                    <a:pt x="797" y="1116"/>
                    <a:pt x="671"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40"/>
            <p:cNvSpPr/>
            <p:nvPr/>
          </p:nvSpPr>
          <p:spPr>
            <a:xfrm>
              <a:off x="-4528075" y="3693938"/>
              <a:ext cx="379200" cy="238775"/>
            </a:xfrm>
            <a:custGeom>
              <a:avLst/>
              <a:gdLst/>
              <a:ahLst/>
              <a:cxnLst/>
              <a:rect l="l" t="t" r="r" b="b"/>
              <a:pathLst>
                <a:path w="15168" h="9551" extrusionOk="0">
                  <a:moveTo>
                    <a:pt x="1101" y="0"/>
                  </a:moveTo>
                  <a:cubicBezTo>
                    <a:pt x="1042" y="0"/>
                    <a:pt x="989" y="2"/>
                    <a:pt x="943" y="6"/>
                  </a:cubicBezTo>
                  <a:cubicBezTo>
                    <a:pt x="674" y="27"/>
                    <a:pt x="349" y="111"/>
                    <a:pt x="0" y="244"/>
                  </a:cubicBezTo>
                  <a:cubicBezTo>
                    <a:pt x="3316" y="870"/>
                    <a:pt x="10670" y="2296"/>
                    <a:pt x="12546" y="2966"/>
                  </a:cubicBezTo>
                  <a:lnTo>
                    <a:pt x="12249" y="8953"/>
                  </a:lnTo>
                  <a:lnTo>
                    <a:pt x="12221" y="9547"/>
                  </a:lnTo>
                  <a:cubicBezTo>
                    <a:pt x="12495" y="9549"/>
                    <a:pt x="12764" y="9550"/>
                    <a:pt x="13025" y="9550"/>
                  </a:cubicBezTo>
                  <a:cubicBezTo>
                    <a:pt x="13286" y="9550"/>
                    <a:pt x="13540" y="9549"/>
                    <a:pt x="13786" y="9547"/>
                  </a:cubicBezTo>
                  <a:cubicBezTo>
                    <a:pt x="14252" y="9547"/>
                    <a:pt x="14692" y="9541"/>
                    <a:pt x="15101" y="9534"/>
                  </a:cubicBezTo>
                  <a:lnTo>
                    <a:pt x="15167" y="2883"/>
                  </a:lnTo>
                  <a:lnTo>
                    <a:pt x="15167" y="2882"/>
                  </a:lnTo>
                  <a:cubicBezTo>
                    <a:pt x="10545" y="1772"/>
                    <a:pt x="2901" y="0"/>
                    <a:pt x="1101"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40"/>
            <p:cNvSpPr/>
            <p:nvPr/>
          </p:nvSpPr>
          <p:spPr>
            <a:xfrm>
              <a:off x="-4211900" y="3742488"/>
              <a:ext cx="246400" cy="330100"/>
            </a:xfrm>
            <a:custGeom>
              <a:avLst/>
              <a:gdLst/>
              <a:ahLst/>
              <a:cxnLst/>
              <a:rect l="l" t="t" r="r" b="b"/>
              <a:pathLst>
                <a:path w="9856" h="13204" extrusionOk="0">
                  <a:moveTo>
                    <a:pt x="1049" y="1"/>
                  </a:moveTo>
                  <a:lnTo>
                    <a:pt x="965" y="676"/>
                  </a:lnTo>
                  <a:lnTo>
                    <a:pt x="0" y="8321"/>
                  </a:lnTo>
                  <a:lnTo>
                    <a:pt x="4631" y="8385"/>
                  </a:lnTo>
                  <a:lnTo>
                    <a:pt x="4770" y="8518"/>
                  </a:lnTo>
                  <a:lnTo>
                    <a:pt x="5128" y="8860"/>
                  </a:lnTo>
                  <a:lnTo>
                    <a:pt x="5774" y="10020"/>
                  </a:lnTo>
                  <a:lnTo>
                    <a:pt x="6392" y="12149"/>
                  </a:lnTo>
                  <a:lnTo>
                    <a:pt x="6392" y="12152"/>
                  </a:lnTo>
                  <a:lnTo>
                    <a:pt x="6696" y="13193"/>
                  </a:lnTo>
                  <a:cubicBezTo>
                    <a:pt x="6696" y="13193"/>
                    <a:pt x="6724" y="13197"/>
                    <a:pt x="6770" y="13200"/>
                  </a:cubicBezTo>
                  <a:cubicBezTo>
                    <a:pt x="6798" y="13202"/>
                    <a:pt x="6833" y="13203"/>
                    <a:pt x="6874" y="13203"/>
                  </a:cubicBezTo>
                  <a:cubicBezTo>
                    <a:pt x="7300" y="13203"/>
                    <a:pt x="8380" y="13069"/>
                    <a:pt x="8881" y="11754"/>
                  </a:cubicBezTo>
                  <a:cubicBezTo>
                    <a:pt x="9510" y="10094"/>
                    <a:pt x="9856" y="693"/>
                    <a:pt x="9856" y="693"/>
                  </a:cubicBezTo>
                  <a:cubicBezTo>
                    <a:pt x="9380" y="515"/>
                    <a:pt x="8833" y="458"/>
                    <a:pt x="8327" y="458"/>
                  </a:cubicBezTo>
                  <a:cubicBezTo>
                    <a:pt x="7422" y="458"/>
                    <a:pt x="6648" y="640"/>
                    <a:pt x="6648" y="640"/>
                  </a:cubicBezTo>
                  <a:lnTo>
                    <a:pt x="5980" y="671"/>
                  </a:lnTo>
                  <a:lnTo>
                    <a:pt x="1049"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40"/>
            <p:cNvSpPr/>
            <p:nvPr/>
          </p:nvSpPr>
          <p:spPr>
            <a:xfrm>
              <a:off x="-4187775" y="3742488"/>
              <a:ext cx="222275" cy="330100"/>
            </a:xfrm>
            <a:custGeom>
              <a:avLst/>
              <a:gdLst/>
              <a:ahLst/>
              <a:cxnLst/>
              <a:rect l="l" t="t" r="r" b="b"/>
              <a:pathLst>
                <a:path w="8891" h="13204" extrusionOk="0">
                  <a:moveTo>
                    <a:pt x="84" y="1"/>
                  </a:moveTo>
                  <a:lnTo>
                    <a:pt x="0" y="676"/>
                  </a:lnTo>
                  <a:lnTo>
                    <a:pt x="5340" y="1549"/>
                  </a:lnTo>
                  <a:lnTo>
                    <a:pt x="5836" y="5481"/>
                  </a:lnTo>
                  <a:cubicBezTo>
                    <a:pt x="5836" y="5481"/>
                    <a:pt x="4435" y="7445"/>
                    <a:pt x="3806" y="8518"/>
                  </a:cubicBezTo>
                  <a:lnTo>
                    <a:pt x="4163" y="8860"/>
                  </a:lnTo>
                  <a:lnTo>
                    <a:pt x="4809" y="10020"/>
                  </a:lnTo>
                  <a:lnTo>
                    <a:pt x="5427" y="12149"/>
                  </a:lnTo>
                  <a:lnTo>
                    <a:pt x="5427" y="12152"/>
                  </a:lnTo>
                  <a:lnTo>
                    <a:pt x="5805" y="13200"/>
                  </a:lnTo>
                  <a:cubicBezTo>
                    <a:pt x="5833" y="13202"/>
                    <a:pt x="5868" y="13203"/>
                    <a:pt x="5909" y="13203"/>
                  </a:cubicBezTo>
                  <a:cubicBezTo>
                    <a:pt x="6335" y="13203"/>
                    <a:pt x="7415" y="13069"/>
                    <a:pt x="7916" y="11754"/>
                  </a:cubicBezTo>
                  <a:cubicBezTo>
                    <a:pt x="8545" y="10094"/>
                    <a:pt x="8891" y="693"/>
                    <a:pt x="8891" y="693"/>
                  </a:cubicBezTo>
                  <a:cubicBezTo>
                    <a:pt x="8415" y="515"/>
                    <a:pt x="7868" y="458"/>
                    <a:pt x="7362" y="458"/>
                  </a:cubicBezTo>
                  <a:cubicBezTo>
                    <a:pt x="6457" y="458"/>
                    <a:pt x="5683" y="640"/>
                    <a:pt x="5683" y="640"/>
                  </a:cubicBezTo>
                  <a:lnTo>
                    <a:pt x="5015" y="671"/>
                  </a:lnTo>
                  <a:lnTo>
                    <a:pt x="84" y="1"/>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40"/>
            <p:cNvSpPr/>
            <p:nvPr/>
          </p:nvSpPr>
          <p:spPr>
            <a:xfrm>
              <a:off x="-4087600" y="3749888"/>
              <a:ext cx="132475" cy="381425"/>
            </a:xfrm>
            <a:custGeom>
              <a:avLst/>
              <a:gdLst/>
              <a:ahLst/>
              <a:cxnLst/>
              <a:rect l="l" t="t" r="r" b="b"/>
              <a:pathLst>
                <a:path w="5299" h="15257" extrusionOk="0">
                  <a:moveTo>
                    <a:pt x="3510" y="0"/>
                  </a:moveTo>
                  <a:cubicBezTo>
                    <a:pt x="2468" y="0"/>
                    <a:pt x="1488" y="328"/>
                    <a:pt x="1488" y="328"/>
                  </a:cubicBezTo>
                  <a:cubicBezTo>
                    <a:pt x="1488" y="328"/>
                    <a:pt x="2094" y="653"/>
                    <a:pt x="2455" y="4612"/>
                  </a:cubicBezTo>
                  <a:cubicBezTo>
                    <a:pt x="2477" y="4855"/>
                    <a:pt x="2490" y="5085"/>
                    <a:pt x="2495" y="5306"/>
                  </a:cubicBezTo>
                  <a:cubicBezTo>
                    <a:pt x="2001" y="5790"/>
                    <a:pt x="485" y="7342"/>
                    <a:pt x="1" y="8612"/>
                  </a:cubicBezTo>
                  <a:lnTo>
                    <a:pt x="303" y="8978"/>
                  </a:lnTo>
                  <a:cubicBezTo>
                    <a:pt x="692" y="7952"/>
                    <a:pt x="1861" y="6554"/>
                    <a:pt x="2486" y="5851"/>
                  </a:cubicBezTo>
                  <a:lnTo>
                    <a:pt x="2486" y="5851"/>
                  </a:lnTo>
                  <a:cubicBezTo>
                    <a:pt x="2363" y="8802"/>
                    <a:pt x="719" y="9664"/>
                    <a:pt x="719" y="9664"/>
                  </a:cubicBezTo>
                  <a:cubicBezTo>
                    <a:pt x="719" y="9664"/>
                    <a:pt x="1527" y="12740"/>
                    <a:pt x="1990" y="14000"/>
                  </a:cubicBezTo>
                  <a:cubicBezTo>
                    <a:pt x="2451" y="15254"/>
                    <a:pt x="3260" y="15256"/>
                    <a:pt x="3265" y="15256"/>
                  </a:cubicBezTo>
                  <a:cubicBezTo>
                    <a:pt x="3265" y="15256"/>
                    <a:pt x="3265" y="15256"/>
                    <a:pt x="3265" y="15256"/>
                  </a:cubicBezTo>
                  <a:cubicBezTo>
                    <a:pt x="5298" y="12016"/>
                    <a:pt x="5135" y="409"/>
                    <a:pt x="5135" y="409"/>
                  </a:cubicBezTo>
                  <a:cubicBezTo>
                    <a:pt x="4677" y="100"/>
                    <a:pt x="4084" y="0"/>
                    <a:pt x="351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40"/>
            <p:cNvSpPr/>
            <p:nvPr/>
          </p:nvSpPr>
          <p:spPr>
            <a:xfrm>
              <a:off x="-3836400" y="3330988"/>
              <a:ext cx="322450" cy="368750"/>
            </a:xfrm>
            <a:custGeom>
              <a:avLst/>
              <a:gdLst/>
              <a:ahLst/>
              <a:cxnLst/>
              <a:rect l="l" t="t" r="r" b="b"/>
              <a:pathLst>
                <a:path w="12898" h="14750" extrusionOk="0">
                  <a:moveTo>
                    <a:pt x="4400" y="1"/>
                  </a:moveTo>
                  <a:cubicBezTo>
                    <a:pt x="2929" y="1093"/>
                    <a:pt x="1450" y="2174"/>
                    <a:pt x="0" y="3294"/>
                  </a:cubicBezTo>
                  <a:lnTo>
                    <a:pt x="7181" y="10627"/>
                  </a:lnTo>
                  <a:lnTo>
                    <a:pt x="7191" y="10638"/>
                  </a:lnTo>
                  <a:cubicBezTo>
                    <a:pt x="7191" y="10638"/>
                    <a:pt x="7672" y="13688"/>
                    <a:pt x="8089" y="13764"/>
                  </a:cubicBezTo>
                  <a:cubicBezTo>
                    <a:pt x="8104" y="13767"/>
                    <a:pt x="8118" y="13768"/>
                    <a:pt x="8133" y="13768"/>
                  </a:cubicBezTo>
                  <a:cubicBezTo>
                    <a:pt x="8524" y="13768"/>
                    <a:pt x="8770" y="12796"/>
                    <a:pt x="8770" y="12796"/>
                  </a:cubicBezTo>
                  <a:cubicBezTo>
                    <a:pt x="8770" y="12796"/>
                    <a:pt x="10329" y="14749"/>
                    <a:pt x="10766" y="14749"/>
                  </a:cubicBezTo>
                  <a:cubicBezTo>
                    <a:pt x="10791" y="14749"/>
                    <a:pt x="10812" y="14743"/>
                    <a:pt x="10830" y="14730"/>
                  </a:cubicBezTo>
                  <a:cubicBezTo>
                    <a:pt x="11147" y="14483"/>
                    <a:pt x="10209" y="12884"/>
                    <a:pt x="10209" y="12884"/>
                  </a:cubicBezTo>
                  <a:lnTo>
                    <a:pt x="10209" y="12884"/>
                  </a:lnTo>
                  <a:cubicBezTo>
                    <a:pt x="10209" y="12884"/>
                    <a:pt x="11524" y="13923"/>
                    <a:pt x="11951" y="13923"/>
                  </a:cubicBezTo>
                  <a:cubicBezTo>
                    <a:pt x="12001" y="13923"/>
                    <a:pt x="12039" y="13909"/>
                    <a:pt x="12061" y="13877"/>
                  </a:cubicBezTo>
                  <a:cubicBezTo>
                    <a:pt x="12274" y="13574"/>
                    <a:pt x="10948" y="11883"/>
                    <a:pt x="10948" y="11883"/>
                  </a:cubicBezTo>
                  <a:lnTo>
                    <a:pt x="10948" y="11883"/>
                  </a:lnTo>
                  <a:cubicBezTo>
                    <a:pt x="11377" y="12253"/>
                    <a:pt x="12296" y="12600"/>
                    <a:pt x="12697" y="12600"/>
                  </a:cubicBezTo>
                  <a:cubicBezTo>
                    <a:pt x="12823" y="12600"/>
                    <a:pt x="12897" y="12566"/>
                    <a:pt x="12892" y="12489"/>
                  </a:cubicBezTo>
                  <a:cubicBezTo>
                    <a:pt x="12867" y="12164"/>
                    <a:pt x="11346" y="10879"/>
                    <a:pt x="11346" y="10879"/>
                  </a:cubicBezTo>
                  <a:lnTo>
                    <a:pt x="11346" y="10879"/>
                  </a:lnTo>
                  <a:cubicBezTo>
                    <a:pt x="11346" y="10879"/>
                    <a:pt x="11996" y="11064"/>
                    <a:pt x="12385" y="11064"/>
                  </a:cubicBezTo>
                  <a:cubicBezTo>
                    <a:pt x="12615" y="11064"/>
                    <a:pt x="12755" y="10999"/>
                    <a:pt x="12616" y="10795"/>
                  </a:cubicBezTo>
                  <a:cubicBezTo>
                    <a:pt x="12244" y="10243"/>
                    <a:pt x="9584" y="8520"/>
                    <a:pt x="9584" y="8520"/>
                  </a:cubicBezTo>
                  <a:lnTo>
                    <a:pt x="9585" y="8519"/>
                  </a:lnTo>
                  <a:cubicBezTo>
                    <a:pt x="9585" y="8498"/>
                    <a:pt x="9393" y="8197"/>
                    <a:pt x="9381" y="8179"/>
                  </a:cubicBezTo>
                  <a:cubicBezTo>
                    <a:pt x="7901" y="5671"/>
                    <a:pt x="6396" y="3174"/>
                    <a:pt x="4848" y="707"/>
                  </a:cubicBezTo>
                  <a:cubicBezTo>
                    <a:pt x="4701" y="470"/>
                    <a:pt x="4550" y="235"/>
                    <a:pt x="4400" y="1"/>
                  </a:cubicBezTo>
                  <a:close/>
                </a:path>
              </a:pathLst>
            </a:custGeom>
            <a:solidFill>
              <a:srgbClr val="F9CB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569;p40"/>
            <p:cNvSpPr/>
            <p:nvPr/>
          </p:nvSpPr>
          <p:spPr>
            <a:xfrm>
              <a:off x="-3836400" y="3330988"/>
              <a:ext cx="179800" cy="265925"/>
            </a:xfrm>
            <a:custGeom>
              <a:avLst/>
              <a:gdLst/>
              <a:ahLst/>
              <a:cxnLst/>
              <a:rect l="l" t="t" r="r" b="b"/>
              <a:pathLst>
                <a:path w="7192" h="10637" extrusionOk="0">
                  <a:moveTo>
                    <a:pt x="4400" y="1"/>
                  </a:moveTo>
                  <a:cubicBezTo>
                    <a:pt x="2929" y="1093"/>
                    <a:pt x="1450" y="2174"/>
                    <a:pt x="0" y="3294"/>
                  </a:cubicBezTo>
                  <a:lnTo>
                    <a:pt x="7191" y="10637"/>
                  </a:lnTo>
                  <a:lnTo>
                    <a:pt x="7191" y="10637"/>
                  </a:lnTo>
                  <a:lnTo>
                    <a:pt x="1660" y="3239"/>
                  </a:lnTo>
                  <a:lnTo>
                    <a:pt x="4848" y="707"/>
                  </a:lnTo>
                  <a:cubicBezTo>
                    <a:pt x="4701" y="470"/>
                    <a:pt x="4550" y="235"/>
                    <a:pt x="4400"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40"/>
            <p:cNvSpPr/>
            <p:nvPr/>
          </p:nvSpPr>
          <p:spPr>
            <a:xfrm>
              <a:off x="-4609675" y="2585213"/>
              <a:ext cx="211525" cy="430600"/>
            </a:xfrm>
            <a:custGeom>
              <a:avLst/>
              <a:gdLst/>
              <a:ahLst/>
              <a:cxnLst/>
              <a:rect l="l" t="t" r="r" b="b"/>
              <a:pathLst>
                <a:path w="8461" h="17224" extrusionOk="0">
                  <a:moveTo>
                    <a:pt x="3317" y="1"/>
                  </a:moveTo>
                  <a:cubicBezTo>
                    <a:pt x="3310" y="1"/>
                    <a:pt x="3304" y="2"/>
                    <a:pt x="3297" y="3"/>
                  </a:cubicBezTo>
                  <a:cubicBezTo>
                    <a:pt x="2905" y="94"/>
                    <a:pt x="3087" y="1939"/>
                    <a:pt x="3087" y="1939"/>
                  </a:cubicBezTo>
                  <a:cubicBezTo>
                    <a:pt x="3087" y="1939"/>
                    <a:pt x="2228" y="249"/>
                    <a:pt x="1871" y="249"/>
                  </a:cubicBezTo>
                  <a:cubicBezTo>
                    <a:pt x="1853" y="249"/>
                    <a:pt x="1836" y="253"/>
                    <a:pt x="1821" y="262"/>
                  </a:cubicBezTo>
                  <a:cubicBezTo>
                    <a:pt x="1501" y="446"/>
                    <a:pt x="1996" y="2539"/>
                    <a:pt x="1996" y="2539"/>
                  </a:cubicBezTo>
                  <a:cubicBezTo>
                    <a:pt x="1728" y="1948"/>
                    <a:pt x="864" y="1116"/>
                    <a:pt x="573" y="1116"/>
                  </a:cubicBezTo>
                  <a:cubicBezTo>
                    <a:pt x="531" y="1116"/>
                    <a:pt x="500" y="1134"/>
                    <a:pt x="486" y="1173"/>
                  </a:cubicBezTo>
                  <a:cubicBezTo>
                    <a:pt x="372" y="1479"/>
                    <a:pt x="1214" y="3283"/>
                    <a:pt x="1214" y="3283"/>
                  </a:cubicBezTo>
                  <a:cubicBezTo>
                    <a:pt x="1214" y="3283"/>
                    <a:pt x="441" y="2620"/>
                    <a:pt x="138" y="2620"/>
                  </a:cubicBezTo>
                  <a:cubicBezTo>
                    <a:pt x="49" y="2620"/>
                    <a:pt x="0" y="2678"/>
                    <a:pt x="25" y="2827"/>
                  </a:cubicBezTo>
                  <a:cubicBezTo>
                    <a:pt x="132" y="3483"/>
                    <a:pt x="1825" y="6163"/>
                    <a:pt x="1825" y="6163"/>
                  </a:cubicBezTo>
                  <a:lnTo>
                    <a:pt x="1825" y="6164"/>
                  </a:lnTo>
                  <a:lnTo>
                    <a:pt x="1823" y="6164"/>
                  </a:lnTo>
                  <a:cubicBezTo>
                    <a:pt x="1823" y="6164"/>
                    <a:pt x="1823" y="6167"/>
                    <a:pt x="1821" y="6170"/>
                  </a:cubicBezTo>
                  <a:cubicBezTo>
                    <a:pt x="1818" y="6217"/>
                    <a:pt x="1861" y="6536"/>
                    <a:pt x="1865" y="6557"/>
                  </a:cubicBezTo>
                  <a:cubicBezTo>
                    <a:pt x="2222" y="10119"/>
                    <a:pt x="2626" y="13679"/>
                    <a:pt x="3114" y="17224"/>
                  </a:cubicBezTo>
                  <a:cubicBezTo>
                    <a:pt x="4464" y="16718"/>
                    <a:pt x="5861" y="16338"/>
                    <a:pt x="7199" y="15802"/>
                  </a:cubicBezTo>
                  <a:cubicBezTo>
                    <a:pt x="7624" y="15631"/>
                    <a:pt x="8042" y="15452"/>
                    <a:pt x="8461" y="15272"/>
                  </a:cubicBezTo>
                  <a:lnTo>
                    <a:pt x="8126" y="14333"/>
                  </a:lnTo>
                  <a:lnTo>
                    <a:pt x="4885" y="5242"/>
                  </a:lnTo>
                  <a:cubicBezTo>
                    <a:pt x="4886" y="5238"/>
                    <a:pt x="5727" y="2272"/>
                    <a:pt x="5380" y="2029"/>
                  </a:cubicBezTo>
                  <a:cubicBezTo>
                    <a:pt x="5336" y="1998"/>
                    <a:pt x="5287" y="1984"/>
                    <a:pt x="5234" y="1984"/>
                  </a:cubicBezTo>
                  <a:cubicBezTo>
                    <a:pt x="4872" y="1984"/>
                    <a:pt x="4356" y="2623"/>
                    <a:pt x="4356" y="2623"/>
                  </a:cubicBezTo>
                  <a:cubicBezTo>
                    <a:pt x="4356" y="2623"/>
                    <a:pt x="3711" y="1"/>
                    <a:pt x="3317" y="1"/>
                  </a:cubicBezTo>
                  <a:close/>
                </a:path>
              </a:pathLst>
            </a:custGeom>
            <a:solidFill>
              <a:srgbClr val="F9CB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 name="Google Shape;571;p40"/>
            <p:cNvSpPr/>
            <p:nvPr/>
          </p:nvSpPr>
          <p:spPr>
            <a:xfrm>
              <a:off x="-4564250" y="2739313"/>
              <a:ext cx="166100" cy="276500"/>
            </a:xfrm>
            <a:custGeom>
              <a:avLst/>
              <a:gdLst/>
              <a:ahLst/>
              <a:cxnLst/>
              <a:rect l="l" t="t" r="r" b="b"/>
              <a:pathLst>
                <a:path w="6644" h="11060" extrusionOk="0">
                  <a:moveTo>
                    <a:pt x="7" y="0"/>
                  </a:moveTo>
                  <a:cubicBezTo>
                    <a:pt x="7" y="0"/>
                    <a:pt x="7" y="3"/>
                    <a:pt x="4" y="6"/>
                  </a:cubicBezTo>
                  <a:cubicBezTo>
                    <a:pt x="1" y="53"/>
                    <a:pt x="45" y="373"/>
                    <a:pt x="49" y="393"/>
                  </a:cubicBezTo>
                  <a:cubicBezTo>
                    <a:pt x="406" y="3955"/>
                    <a:pt x="809" y="7515"/>
                    <a:pt x="1297" y="11060"/>
                  </a:cubicBezTo>
                  <a:cubicBezTo>
                    <a:pt x="2647" y="10554"/>
                    <a:pt x="4044" y="10174"/>
                    <a:pt x="5382" y="9638"/>
                  </a:cubicBezTo>
                  <a:cubicBezTo>
                    <a:pt x="5807" y="9467"/>
                    <a:pt x="6225" y="9288"/>
                    <a:pt x="6644" y="9108"/>
                  </a:cubicBezTo>
                  <a:lnTo>
                    <a:pt x="6309" y="8170"/>
                  </a:lnTo>
                  <a:lnTo>
                    <a:pt x="2445" y="9030"/>
                  </a:lnTo>
                  <a:lnTo>
                    <a:pt x="7" y="0"/>
                  </a:lnTo>
                  <a:close/>
                </a:path>
              </a:pathLst>
            </a:custGeom>
            <a:solidFill>
              <a:srgbClr val="F9CB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2" name="Google Shape;572;p40"/>
            <p:cNvSpPr/>
            <p:nvPr/>
          </p:nvSpPr>
          <p:spPr>
            <a:xfrm>
              <a:off x="-4329500" y="2954488"/>
              <a:ext cx="285075" cy="221600"/>
            </a:xfrm>
            <a:custGeom>
              <a:avLst/>
              <a:gdLst/>
              <a:ahLst/>
              <a:cxnLst/>
              <a:rect l="l" t="t" r="r" b="b"/>
              <a:pathLst>
                <a:path w="11403" h="8864" extrusionOk="0">
                  <a:moveTo>
                    <a:pt x="2273" y="1"/>
                  </a:moveTo>
                  <a:cubicBezTo>
                    <a:pt x="2273" y="1"/>
                    <a:pt x="1463" y="4860"/>
                    <a:pt x="0" y="6174"/>
                  </a:cubicBezTo>
                  <a:lnTo>
                    <a:pt x="1" y="6174"/>
                  </a:lnTo>
                  <a:lnTo>
                    <a:pt x="10978" y="8863"/>
                  </a:lnTo>
                  <a:cubicBezTo>
                    <a:pt x="10288" y="7021"/>
                    <a:pt x="11402" y="4024"/>
                    <a:pt x="11402" y="4024"/>
                  </a:cubicBezTo>
                  <a:lnTo>
                    <a:pt x="2273" y="1"/>
                  </a:lnTo>
                  <a:close/>
                </a:path>
              </a:pathLst>
            </a:custGeom>
            <a:solidFill>
              <a:srgbClr val="F9CB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40"/>
            <p:cNvSpPr/>
            <p:nvPr/>
          </p:nvSpPr>
          <p:spPr>
            <a:xfrm>
              <a:off x="-4277050" y="2969188"/>
              <a:ext cx="225100" cy="141550"/>
            </a:xfrm>
            <a:custGeom>
              <a:avLst/>
              <a:gdLst/>
              <a:ahLst/>
              <a:cxnLst/>
              <a:rect l="l" t="t" r="r" b="b"/>
              <a:pathLst>
                <a:path w="9004" h="5662" extrusionOk="0">
                  <a:moveTo>
                    <a:pt x="66" y="0"/>
                  </a:moveTo>
                  <a:cubicBezTo>
                    <a:pt x="45" y="95"/>
                    <a:pt x="24" y="202"/>
                    <a:pt x="0" y="317"/>
                  </a:cubicBezTo>
                  <a:cubicBezTo>
                    <a:pt x="1550" y="2446"/>
                    <a:pt x="3773" y="4164"/>
                    <a:pt x="6799" y="5124"/>
                  </a:cubicBezTo>
                  <a:cubicBezTo>
                    <a:pt x="7473" y="5336"/>
                    <a:pt x="8120" y="5517"/>
                    <a:pt x="8747" y="5662"/>
                  </a:cubicBezTo>
                  <a:cubicBezTo>
                    <a:pt x="8814" y="5206"/>
                    <a:pt x="8912" y="4778"/>
                    <a:pt x="9003" y="4423"/>
                  </a:cubicBezTo>
                  <a:cubicBezTo>
                    <a:pt x="8035" y="4249"/>
                    <a:pt x="7007" y="3992"/>
                    <a:pt x="5913" y="3647"/>
                  </a:cubicBezTo>
                  <a:cubicBezTo>
                    <a:pt x="3461" y="2866"/>
                    <a:pt x="1531" y="1593"/>
                    <a:pt x="66"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4" name="Google Shape;574;p40"/>
            <p:cNvSpPr/>
            <p:nvPr/>
          </p:nvSpPr>
          <p:spPr>
            <a:xfrm>
              <a:off x="-4551150" y="2958938"/>
              <a:ext cx="839650" cy="654050"/>
            </a:xfrm>
            <a:custGeom>
              <a:avLst/>
              <a:gdLst/>
              <a:ahLst/>
              <a:cxnLst/>
              <a:rect l="l" t="t" r="r" b="b"/>
              <a:pathLst>
                <a:path w="33586" h="26162" extrusionOk="0">
                  <a:moveTo>
                    <a:pt x="6500" y="0"/>
                  </a:moveTo>
                  <a:lnTo>
                    <a:pt x="1036" y="1985"/>
                  </a:lnTo>
                  <a:lnTo>
                    <a:pt x="0" y="2363"/>
                  </a:lnTo>
                  <a:cubicBezTo>
                    <a:pt x="0" y="2363"/>
                    <a:pt x="1279" y="8864"/>
                    <a:pt x="3642" y="12309"/>
                  </a:cubicBezTo>
                  <a:lnTo>
                    <a:pt x="4234" y="25309"/>
                  </a:lnTo>
                  <a:cubicBezTo>
                    <a:pt x="4234" y="25309"/>
                    <a:pt x="8977" y="26162"/>
                    <a:pt x="14736" y="26162"/>
                  </a:cubicBezTo>
                  <a:cubicBezTo>
                    <a:pt x="18366" y="26162"/>
                    <a:pt x="22400" y="25823"/>
                    <a:pt x="25904" y="24718"/>
                  </a:cubicBezTo>
                  <a:lnTo>
                    <a:pt x="25803" y="15855"/>
                  </a:lnTo>
                  <a:lnTo>
                    <a:pt x="28167" y="18614"/>
                  </a:lnTo>
                  <a:lnTo>
                    <a:pt x="33585" y="14575"/>
                  </a:lnTo>
                  <a:cubicBezTo>
                    <a:pt x="33585" y="14575"/>
                    <a:pt x="33364" y="14150"/>
                    <a:pt x="32972" y="13485"/>
                  </a:cubicBezTo>
                  <a:cubicBezTo>
                    <a:pt x="31600" y="11171"/>
                    <a:pt x="28123" y="5962"/>
                    <a:pt x="24523" y="5808"/>
                  </a:cubicBezTo>
                  <a:cubicBezTo>
                    <a:pt x="20086" y="5622"/>
                    <a:pt x="19994" y="5433"/>
                    <a:pt x="19994" y="5416"/>
                  </a:cubicBezTo>
                  <a:cubicBezTo>
                    <a:pt x="19994" y="5416"/>
                    <a:pt x="17619" y="6541"/>
                    <a:pt x="14494" y="6541"/>
                  </a:cubicBezTo>
                  <a:cubicBezTo>
                    <a:pt x="12816" y="6541"/>
                    <a:pt x="10921" y="6216"/>
                    <a:pt x="9062" y="5217"/>
                  </a:cubicBezTo>
                  <a:lnTo>
                    <a:pt x="8075" y="5217"/>
                  </a:lnTo>
                  <a:lnTo>
                    <a:pt x="650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40"/>
            <p:cNvSpPr/>
            <p:nvPr/>
          </p:nvSpPr>
          <p:spPr>
            <a:xfrm>
              <a:off x="-4551150" y="3008563"/>
              <a:ext cx="839650" cy="604425"/>
            </a:xfrm>
            <a:custGeom>
              <a:avLst/>
              <a:gdLst/>
              <a:ahLst/>
              <a:cxnLst/>
              <a:rect l="l" t="t" r="r" b="b"/>
              <a:pathLst>
                <a:path w="33586" h="24177" extrusionOk="0">
                  <a:moveTo>
                    <a:pt x="1036" y="0"/>
                  </a:moveTo>
                  <a:lnTo>
                    <a:pt x="0" y="378"/>
                  </a:lnTo>
                  <a:cubicBezTo>
                    <a:pt x="0" y="378"/>
                    <a:pt x="1279" y="6879"/>
                    <a:pt x="3642" y="10324"/>
                  </a:cubicBezTo>
                  <a:lnTo>
                    <a:pt x="4234" y="23324"/>
                  </a:lnTo>
                  <a:cubicBezTo>
                    <a:pt x="4234" y="23324"/>
                    <a:pt x="8977" y="24177"/>
                    <a:pt x="14736" y="24177"/>
                  </a:cubicBezTo>
                  <a:cubicBezTo>
                    <a:pt x="18366" y="24177"/>
                    <a:pt x="22400" y="23838"/>
                    <a:pt x="25904" y="22733"/>
                  </a:cubicBezTo>
                  <a:lnTo>
                    <a:pt x="25803" y="13870"/>
                  </a:lnTo>
                  <a:lnTo>
                    <a:pt x="28167" y="16629"/>
                  </a:lnTo>
                  <a:lnTo>
                    <a:pt x="33585" y="12590"/>
                  </a:lnTo>
                  <a:cubicBezTo>
                    <a:pt x="33585" y="12590"/>
                    <a:pt x="33364" y="12165"/>
                    <a:pt x="32971" y="11500"/>
                  </a:cubicBezTo>
                  <a:lnTo>
                    <a:pt x="27971" y="15250"/>
                  </a:lnTo>
                  <a:lnTo>
                    <a:pt x="25951" y="13131"/>
                  </a:lnTo>
                  <a:lnTo>
                    <a:pt x="25064" y="11556"/>
                  </a:lnTo>
                  <a:lnTo>
                    <a:pt x="25064" y="11556"/>
                  </a:lnTo>
                  <a:lnTo>
                    <a:pt x="25410" y="13380"/>
                  </a:lnTo>
                  <a:lnTo>
                    <a:pt x="25115" y="18893"/>
                  </a:lnTo>
                  <a:lnTo>
                    <a:pt x="23835" y="18254"/>
                  </a:lnTo>
                  <a:lnTo>
                    <a:pt x="22898" y="9390"/>
                  </a:lnTo>
                  <a:lnTo>
                    <a:pt x="6597" y="8846"/>
                  </a:lnTo>
                  <a:lnTo>
                    <a:pt x="6500" y="18254"/>
                  </a:lnTo>
                  <a:lnTo>
                    <a:pt x="4925" y="19631"/>
                  </a:lnTo>
                  <a:lnTo>
                    <a:pt x="4334" y="10620"/>
                  </a:lnTo>
                  <a:lnTo>
                    <a:pt x="5711" y="8651"/>
                  </a:lnTo>
                  <a:lnTo>
                    <a:pt x="4432" y="9636"/>
                  </a:lnTo>
                  <a:cubicBezTo>
                    <a:pt x="2493" y="6920"/>
                    <a:pt x="1409" y="1980"/>
                    <a:pt x="103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 name="Google Shape;576;p40"/>
            <p:cNvSpPr/>
            <p:nvPr/>
          </p:nvSpPr>
          <p:spPr>
            <a:xfrm>
              <a:off x="-4631150" y="3249438"/>
              <a:ext cx="900550" cy="528175"/>
            </a:xfrm>
            <a:custGeom>
              <a:avLst/>
              <a:gdLst/>
              <a:ahLst/>
              <a:cxnLst/>
              <a:rect l="l" t="t" r="r" b="b"/>
              <a:pathLst>
                <a:path w="36022" h="21127" extrusionOk="0">
                  <a:moveTo>
                    <a:pt x="10292" y="1"/>
                  </a:moveTo>
                  <a:lnTo>
                    <a:pt x="10093" y="9063"/>
                  </a:lnTo>
                  <a:lnTo>
                    <a:pt x="6843" y="13297"/>
                  </a:lnTo>
                  <a:lnTo>
                    <a:pt x="0" y="21126"/>
                  </a:lnTo>
                  <a:lnTo>
                    <a:pt x="36021" y="18314"/>
                  </a:lnTo>
                  <a:cubicBezTo>
                    <a:pt x="35354" y="15453"/>
                    <a:pt x="26344" y="8767"/>
                    <a:pt x="26344" y="8767"/>
                  </a:cubicBezTo>
                  <a:lnTo>
                    <a:pt x="2545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 name="Google Shape;577;p40"/>
            <p:cNvSpPr/>
            <p:nvPr/>
          </p:nvSpPr>
          <p:spPr>
            <a:xfrm>
              <a:off x="-4631150" y="3249438"/>
              <a:ext cx="900550" cy="528175"/>
            </a:xfrm>
            <a:custGeom>
              <a:avLst/>
              <a:gdLst/>
              <a:ahLst/>
              <a:cxnLst/>
              <a:rect l="l" t="t" r="r" b="b"/>
              <a:pathLst>
                <a:path w="36022" h="21127" extrusionOk="0">
                  <a:moveTo>
                    <a:pt x="10292" y="1"/>
                  </a:moveTo>
                  <a:lnTo>
                    <a:pt x="10093" y="9063"/>
                  </a:lnTo>
                  <a:lnTo>
                    <a:pt x="6843" y="13297"/>
                  </a:lnTo>
                  <a:lnTo>
                    <a:pt x="0" y="21126"/>
                  </a:lnTo>
                  <a:lnTo>
                    <a:pt x="36021" y="18314"/>
                  </a:lnTo>
                  <a:cubicBezTo>
                    <a:pt x="35354" y="15453"/>
                    <a:pt x="26344" y="8767"/>
                    <a:pt x="26344" y="8767"/>
                  </a:cubicBezTo>
                  <a:lnTo>
                    <a:pt x="25458" y="1"/>
                  </a:lnTo>
                  <a:lnTo>
                    <a:pt x="24126" y="1"/>
                  </a:lnTo>
                  <a:lnTo>
                    <a:pt x="25115" y="8717"/>
                  </a:lnTo>
                  <a:lnTo>
                    <a:pt x="24179" y="8667"/>
                  </a:lnTo>
                  <a:lnTo>
                    <a:pt x="24179" y="8667"/>
                  </a:lnTo>
                  <a:lnTo>
                    <a:pt x="24867" y="9359"/>
                  </a:lnTo>
                  <a:lnTo>
                    <a:pt x="24081" y="9701"/>
                  </a:lnTo>
                  <a:lnTo>
                    <a:pt x="25115" y="9898"/>
                  </a:lnTo>
                  <a:lnTo>
                    <a:pt x="33287" y="16252"/>
                  </a:lnTo>
                  <a:cubicBezTo>
                    <a:pt x="33287" y="16252"/>
                    <a:pt x="33223" y="16248"/>
                    <a:pt x="33099" y="16248"/>
                  </a:cubicBezTo>
                  <a:cubicBezTo>
                    <a:pt x="32739" y="16248"/>
                    <a:pt x="31875" y="16277"/>
                    <a:pt x="30628" y="16497"/>
                  </a:cubicBezTo>
                  <a:cubicBezTo>
                    <a:pt x="30586" y="16504"/>
                    <a:pt x="30538" y="16508"/>
                    <a:pt x="30484" y="16508"/>
                  </a:cubicBezTo>
                  <a:cubicBezTo>
                    <a:pt x="28403" y="16508"/>
                    <a:pt x="17877" y="11081"/>
                    <a:pt x="17876" y="11081"/>
                  </a:cubicBezTo>
                  <a:lnTo>
                    <a:pt x="17876" y="11081"/>
                  </a:lnTo>
                  <a:cubicBezTo>
                    <a:pt x="17921" y="12227"/>
                    <a:pt x="20559" y="15034"/>
                    <a:pt x="20721" y="15208"/>
                  </a:cubicBezTo>
                  <a:lnTo>
                    <a:pt x="16940" y="11769"/>
                  </a:lnTo>
                  <a:lnTo>
                    <a:pt x="16940" y="11769"/>
                  </a:lnTo>
                  <a:cubicBezTo>
                    <a:pt x="17185" y="15315"/>
                    <a:pt x="21321" y="17531"/>
                    <a:pt x="21321" y="17531"/>
                  </a:cubicBezTo>
                  <a:lnTo>
                    <a:pt x="3643" y="19256"/>
                  </a:lnTo>
                  <a:lnTo>
                    <a:pt x="11671" y="10638"/>
                  </a:lnTo>
                  <a:lnTo>
                    <a:pt x="11080" y="10194"/>
                  </a:lnTo>
                  <a:lnTo>
                    <a:pt x="12162" y="9751"/>
                  </a:lnTo>
                  <a:lnTo>
                    <a:pt x="11376" y="9359"/>
                  </a:lnTo>
                  <a:lnTo>
                    <a:pt x="11278" y="1"/>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Google Shape;578;p40"/>
            <p:cNvSpPr/>
            <p:nvPr/>
          </p:nvSpPr>
          <p:spPr>
            <a:xfrm>
              <a:off x="-4596725" y="3271613"/>
              <a:ext cx="238675" cy="496150"/>
            </a:xfrm>
            <a:custGeom>
              <a:avLst/>
              <a:gdLst/>
              <a:ahLst/>
              <a:cxnLst/>
              <a:rect l="l" t="t" r="r" b="b"/>
              <a:pathLst>
                <a:path w="9547" h="19846" extrusionOk="0">
                  <a:moveTo>
                    <a:pt x="9456" y="0"/>
                  </a:moveTo>
                  <a:cubicBezTo>
                    <a:pt x="9406" y="1444"/>
                    <a:pt x="9364" y="2889"/>
                    <a:pt x="9339" y="4333"/>
                  </a:cubicBezTo>
                  <a:cubicBezTo>
                    <a:pt x="9307" y="5761"/>
                    <a:pt x="9284" y="7189"/>
                    <a:pt x="9273" y="8617"/>
                  </a:cubicBezTo>
                  <a:lnTo>
                    <a:pt x="9273" y="8617"/>
                  </a:lnTo>
                  <a:lnTo>
                    <a:pt x="6945" y="11368"/>
                  </a:lnTo>
                  <a:lnTo>
                    <a:pt x="4606" y="14174"/>
                  </a:lnTo>
                  <a:cubicBezTo>
                    <a:pt x="3825" y="15108"/>
                    <a:pt x="3062" y="16056"/>
                    <a:pt x="2288" y="16997"/>
                  </a:cubicBezTo>
                  <a:cubicBezTo>
                    <a:pt x="1519" y="17941"/>
                    <a:pt x="757" y="18891"/>
                    <a:pt x="1" y="19846"/>
                  </a:cubicBezTo>
                  <a:cubicBezTo>
                    <a:pt x="813" y="18937"/>
                    <a:pt x="1619" y="18025"/>
                    <a:pt x="2416" y="17105"/>
                  </a:cubicBezTo>
                  <a:cubicBezTo>
                    <a:pt x="3210" y="16182"/>
                    <a:pt x="4015" y="15268"/>
                    <a:pt x="4802" y="14339"/>
                  </a:cubicBezTo>
                  <a:lnTo>
                    <a:pt x="7166" y="11555"/>
                  </a:lnTo>
                  <a:lnTo>
                    <a:pt x="9510" y="8753"/>
                  </a:lnTo>
                  <a:cubicBezTo>
                    <a:pt x="9528" y="8730"/>
                    <a:pt x="9541" y="8700"/>
                    <a:pt x="9541" y="8668"/>
                  </a:cubicBezTo>
                  <a:cubicBezTo>
                    <a:pt x="9547" y="7224"/>
                    <a:pt x="9539" y="5778"/>
                    <a:pt x="9524" y="4334"/>
                  </a:cubicBezTo>
                  <a:cubicBezTo>
                    <a:pt x="9515" y="2890"/>
                    <a:pt x="9490" y="1444"/>
                    <a:pt x="9456"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Google Shape;579;p40"/>
            <p:cNvSpPr/>
            <p:nvPr/>
          </p:nvSpPr>
          <p:spPr>
            <a:xfrm>
              <a:off x="-4003300" y="3278988"/>
              <a:ext cx="256075" cy="418600"/>
            </a:xfrm>
            <a:custGeom>
              <a:avLst/>
              <a:gdLst/>
              <a:ahLst/>
              <a:cxnLst/>
              <a:rect l="l" t="t" r="r" b="b"/>
              <a:pathLst>
                <a:path w="10243" h="16744" extrusionOk="0">
                  <a:moveTo>
                    <a:pt x="0" y="0"/>
                  </a:moveTo>
                  <a:lnTo>
                    <a:pt x="0" y="0"/>
                  </a:lnTo>
                  <a:cubicBezTo>
                    <a:pt x="79" y="1342"/>
                    <a:pt x="169" y="2683"/>
                    <a:pt x="275" y="4022"/>
                  </a:cubicBezTo>
                  <a:lnTo>
                    <a:pt x="430" y="6031"/>
                  </a:lnTo>
                  <a:lnTo>
                    <a:pt x="604" y="8039"/>
                  </a:lnTo>
                  <a:cubicBezTo>
                    <a:pt x="607" y="8072"/>
                    <a:pt x="622" y="8104"/>
                    <a:pt x="647" y="8127"/>
                  </a:cubicBezTo>
                  <a:cubicBezTo>
                    <a:pt x="1438" y="8855"/>
                    <a:pt x="2219" y="9594"/>
                    <a:pt x="3017" y="10312"/>
                  </a:cubicBezTo>
                  <a:lnTo>
                    <a:pt x="5404" y="12479"/>
                  </a:lnTo>
                  <a:lnTo>
                    <a:pt x="7811" y="14625"/>
                  </a:lnTo>
                  <a:cubicBezTo>
                    <a:pt x="8616" y="15338"/>
                    <a:pt x="9427" y="16045"/>
                    <a:pt x="10243" y="16743"/>
                  </a:cubicBezTo>
                  <a:cubicBezTo>
                    <a:pt x="9475" y="15991"/>
                    <a:pt x="8702" y="15244"/>
                    <a:pt x="7922" y="14504"/>
                  </a:cubicBezTo>
                  <a:lnTo>
                    <a:pt x="5577" y="12291"/>
                  </a:lnTo>
                  <a:lnTo>
                    <a:pt x="3211" y="10100"/>
                  </a:lnTo>
                  <a:cubicBezTo>
                    <a:pt x="2439" y="9378"/>
                    <a:pt x="1650" y="8675"/>
                    <a:pt x="868" y="7963"/>
                  </a:cubicBezTo>
                  <a:lnTo>
                    <a:pt x="868" y="7963"/>
                  </a:lnTo>
                  <a:lnTo>
                    <a:pt x="678" y="6009"/>
                  </a:lnTo>
                  <a:lnTo>
                    <a:pt x="463" y="4005"/>
                  </a:lnTo>
                  <a:cubicBezTo>
                    <a:pt x="323" y="2668"/>
                    <a:pt x="167" y="1334"/>
                    <a:pt x="0"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 name="Google Shape;580;p40"/>
            <p:cNvSpPr/>
            <p:nvPr/>
          </p:nvSpPr>
          <p:spPr>
            <a:xfrm>
              <a:off x="-4590550" y="3684038"/>
              <a:ext cx="844575" cy="67725"/>
            </a:xfrm>
            <a:custGeom>
              <a:avLst/>
              <a:gdLst/>
              <a:ahLst/>
              <a:cxnLst/>
              <a:rect l="l" t="t" r="r" b="b"/>
              <a:pathLst>
                <a:path w="33783" h="2709" extrusionOk="0">
                  <a:moveTo>
                    <a:pt x="33783" y="0"/>
                  </a:moveTo>
                  <a:lnTo>
                    <a:pt x="29554" y="266"/>
                  </a:lnTo>
                  <a:lnTo>
                    <a:pt x="25328" y="564"/>
                  </a:lnTo>
                  <a:lnTo>
                    <a:pt x="16879" y="1207"/>
                  </a:lnTo>
                  <a:lnTo>
                    <a:pt x="8436" y="1918"/>
                  </a:lnTo>
                  <a:cubicBezTo>
                    <a:pt x="5623" y="2168"/>
                    <a:pt x="2811" y="2422"/>
                    <a:pt x="0" y="2708"/>
                  </a:cubicBezTo>
                  <a:cubicBezTo>
                    <a:pt x="2820" y="2543"/>
                    <a:pt x="5637" y="2346"/>
                    <a:pt x="8455" y="2145"/>
                  </a:cubicBezTo>
                  <a:lnTo>
                    <a:pt x="16903" y="1502"/>
                  </a:lnTo>
                  <a:lnTo>
                    <a:pt x="25346" y="791"/>
                  </a:lnTo>
                  <a:lnTo>
                    <a:pt x="29565" y="411"/>
                  </a:lnTo>
                  <a:lnTo>
                    <a:pt x="33783" y="0"/>
                  </a:ln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40"/>
            <p:cNvSpPr/>
            <p:nvPr/>
          </p:nvSpPr>
          <p:spPr>
            <a:xfrm>
              <a:off x="-4285250" y="3306588"/>
              <a:ext cx="205075" cy="194975"/>
            </a:xfrm>
            <a:custGeom>
              <a:avLst/>
              <a:gdLst/>
              <a:ahLst/>
              <a:cxnLst/>
              <a:rect l="l" t="t" r="r" b="b"/>
              <a:pathLst>
                <a:path w="8203" h="7799" extrusionOk="0">
                  <a:moveTo>
                    <a:pt x="8077" y="1"/>
                  </a:moveTo>
                  <a:lnTo>
                    <a:pt x="4007" y="54"/>
                  </a:lnTo>
                  <a:lnTo>
                    <a:pt x="0" y="127"/>
                  </a:lnTo>
                  <a:lnTo>
                    <a:pt x="1" y="127"/>
                  </a:lnTo>
                  <a:cubicBezTo>
                    <a:pt x="1" y="127"/>
                    <a:pt x="1" y="127"/>
                    <a:pt x="1" y="128"/>
                  </a:cubicBezTo>
                  <a:lnTo>
                    <a:pt x="1" y="128"/>
                  </a:lnTo>
                  <a:lnTo>
                    <a:pt x="0" y="127"/>
                  </a:lnTo>
                  <a:lnTo>
                    <a:pt x="0" y="127"/>
                  </a:lnTo>
                  <a:cubicBezTo>
                    <a:pt x="1" y="134"/>
                    <a:pt x="1" y="141"/>
                    <a:pt x="2" y="148"/>
                  </a:cubicBezTo>
                  <a:lnTo>
                    <a:pt x="2" y="148"/>
                  </a:lnTo>
                  <a:cubicBezTo>
                    <a:pt x="2" y="141"/>
                    <a:pt x="2" y="134"/>
                    <a:pt x="1" y="128"/>
                  </a:cubicBezTo>
                  <a:lnTo>
                    <a:pt x="1" y="128"/>
                  </a:lnTo>
                  <a:lnTo>
                    <a:pt x="4070" y="201"/>
                  </a:lnTo>
                  <a:lnTo>
                    <a:pt x="7946" y="251"/>
                  </a:lnTo>
                  <a:lnTo>
                    <a:pt x="7946" y="251"/>
                  </a:lnTo>
                  <a:cubicBezTo>
                    <a:pt x="7881" y="1770"/>
                    <a:pt x="7643" y="3307"/>
                    <a:pt x="7107" y="4725"/>
                  </a:cubicBezTo>
                  <a:cubicBezTo>
                    <a:pt x="6821" y="5443"/>
                    <a:pt x="6458" y="6147"/>
                    <a:pt x="5912" y="6682"/>
                  </a:cubicBezTo>
                  <a:cubicBezTo>
                    <a:pt x="5386" y="7213"/>
                    <a:pt x="4669" y="7535"/>
                    <a:pt x="3916" y="7535"/>
                  </a:cubicBezTo>
                  <a:cubicBezTo>
                    <a:pt x="3902" y="7535"/>
                    <a:pt x="3889" y="7535"/>
                    <a:pt x="3876" y="7535"/>
                  </a:cubicBezTo>
                  <a:cubicBezTo>
                    <a:pt x="3851" y="7535"/>
                    <a:pt x="3825" y="7535"/>
                    <a:pt x="3800" y="7535"/>
                  </a:cubicBezTo>
                  <a:cubicBezTo>
                    <a:pt x="3443" y="7535"/>
                    <a:pt x="3087" y="7487"/>
                    <a:pt x="2754" y="7372"/>
                  </a:cubicBezTo>
                  <a:cubicBezTo>
                    <a:pt x="2397" y="7248"/>
                    <a:pt x="2070" y="7048"/>
                    <a:pt x="1791" y="6790"/>
                  </a:cubicBezTo>
                  <a:cubicBezTo>
                    <a:pt x="1231" y="6269"/>
                    <a:pt x="886" y="5542"/>
                    <a:pt x="654" y="4801"/>
                  </a:cubicBezTo>
                  <a:cubicBezTo>
                    <a:pt x="202" y="3304"/>
                    <a:pt x="122" y="1714"/>
                    <a:pt x="2" y="148"/>
                  </a:cubicBezTo>
                  <a:lnTo>
                    <a:pt x="2" y="148"/>
                  </a:lnTo>
                  <a:cubicBezTo>
                    <a:pt x="44" y="1718"/>
                    <a:pt x="52" y="3312"/>
                    <a:pt x="484" y="4852"/>
                  </a:cubicBezTo>
                  <a:cubicBezTo>
                    <a:pt x="703" y="5615"/>
                    <a:pt x="1038" y="6381"/>
                    <a:pt x="1628" y="6960"/>
                  </a:cubicBezTo>
                  <a:cubicBezTo>
                    <a:pt x="1921" y="7249"/>
                    <a:pt x="2279" y="7475"/>
                    <a:pt x="2670" y="7611"/>
                  </a:cubicBezTo>
                  <a:cubicBezTo>
                    <a:pt x="3045" y="7745"/>
                    <a:pt x="3443" y="7799"/>
                    <a:pt x="3836" y="7799"/>
                  </a:cubicBezTo>
                  <a:cubicBezTo>
                    <a:pt x="3850" y="7799"/>
                    <a:pt x="3865" y="7798"/>
                    <a:pt x="3880" y="7798"/>
                  </a:cubicBezTo>
                  <a:cubicBezTo>
                    <a:pt x="4285" y="7796"/>
                    <a:pt x="4706" y="7733"/>
                    <a:pt x="5087" y="7568"/>
                  </a:cubicBezTo>
                  <a:cubicBezTo>
                    <a:pt x="5470" y="7409"/>
                    <a:pt x="5816" y="7170"/>
                    <a:pt x="6111" y="6885"/>
                  </a:cubicBezTo>
                  <a:cubicBezTo>
                    <a:pt x="6702" y="6309"/>
                    <a:pt x="7092" y="5576"/>
                    <a:pt x="7378" y="4829"/>
                  </a:cubicBezTo>
                  <a:cubicBezTo>
                    <a:pt x="7662" y="4076"/>
                    <a:pt x="7849" y="3295"/>
                    <a:pt x="7981" y="2509"/>
                  </a:cubicBezTo>
                  <a:cubicBezTo>
                    <a:pt x="8108" y="1721"/>
                    <a:pt x="8187" y="930"/>
                    <a:pt x="8203" y="129"/>
                  </a:cubicBezTo>
                  <a:lnTo>
                    <a:pt x="8203" y="124"/>
                  </a:lnTo>
                  <a:cubicBezTo>
                    <a:pt x="8203" y="56"/>
                    <a:pt x="8146" y="1"/>
                    <a:pt x="80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40"/>
            <p:cNvSpPr/>
            <p:nvPr/>
          </p:nvSpPr>
          <p:spPr>
            <a:xfrm>
              <a:off x="-4177525" y="3535688"/>
              <a:ext cx="94350" cy="61850"/>
            </a:xfrm>
            <a:custGeom>
              <a:avLst/>
              <a:gdLst/>
              <a:ahLst/>
              <a:cxnLst/>
              <a:rect l="l" t="t" r="r" b="b"/>
              <a:pathLst>
                <a:path w="3774" h="2474" extrusionOk="0">
                  <a:moveTo>
                    <a:pt x="0" y="1"/>
                  </a:moveTo>
                  <a:cubicBezTo>
                    <a:pt x="462" y="612"/>
                    <a:pt x="1051" y="1119"/>
                    <a:pt x="1687" y="1541"/>
                  </a:cubicBezTo>
                  <a:cubicBezTo>
                    <a:pt x="2329" y="1958"/>
                    <a:pt x="3028" y="2295"/>
                    <a:pt x="3773" y="2474"/>
                  </a:cubicBezTo>
                  <a:cubicBezTo>
                    <a:pt x="3118" y="2079"/>
                    <a:pt x="2473" y="1709"/>
                    <a:pt x="1849" y="1294"/>
                  </a:cubicBezTo>
                  <a:cubicBezTo>
                    <a:pt x="1221" y="888"/>
                    <a:pt x="623" y="444"/>
                    <a:pt x="0"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40"/>
            <p:cNvSpPr/>
            <p:nvPr/>
          </p:nvSpPr>
          <p:spPr>
            <a:xfrm>
              <a:off x="-4192600" y="3548938"/>
              <a:ext cx="120800" cy="139275"/>
            </a:xfrm>
            <a:custGeom>
              <a:avLst/>
              <a:gdLst/>
              <a:ahLst/>
              <a:cxnLst/>
              <a:rect l="l" t="t" r="r" b="b"/>
              <a:pathLst>
                <a:path w="4832" h="5571" extrusionOk="0">
                  <a:moveTo>
                    <a:pt x="1" y="0"/>
                  </a:moveTo>
                  <a:lnTo>
                    <a:pt x="1" y="1"/>
                  </a:lnTo>
                  <a:cubicBezTo>
                    <a:pt x="166" y="610"/>
                    <a:pt x="418" y="1194"/>
                    <a:pt x="724" y="1750"/>
                  </a:cubicBezTo>
                  <a:cubicBezTo>
                    <a:pt x="1027" y="2307"/>
                    <a:pt x="1400" y="2826"/>
                    <a:pt x="1813" y="3309"/>
                  </a:cubicBezTo>
                  <a:cubicBezTo>
                    <a:pt x="2231" y="3787"/>
                    <a:pt x="2693" y="4228"/>
                    <a:pt x="3202" y="4608"/>
                  </a:cubicBezTo>
                  <a:lnTo>
                    <a:pt x="3589" y="4883"/>
                  </a:lnTo>
                  <a:lnTo>
                    <a:pt x="3988" y="5140"/>
                  </a:lnTo>
                  <a:cubicBezTo>
                    <a:pt x="4265" y="5294"/>
                    <a:pt x="4541" y="5446"/>
                    <a:pt x="4831" y="5571"/>
                  </a:cubicBezTo>
                  <a:cubicBezTo>
                    <a:pt x="4703" y="5478"/>
                    <a:pt x="4575" y="5388"/>
                    <a:pt x="4445" y="5301"/>
                  </a:cubicBezTo>
                  <a:lnTo>
                    <a:pt x="4069" y="5020"/>
                  </a:lnTo>
                  <a:lnTo>
                    <a:pt x="3700" y="4733"/>
                  </a:lnTo>
                  <a:lnTo>
                    <a:pt x="3345" y="4432"/>
                  </a:lnTo>
                  <a:cubicBezTo>
                    <a:pt x="2881" y="4019"/>
                    <a:pt x="2439" y="3584"/>
                    <a:pt x="2036" y="3115"/>
                  </a:cubicBezTo>
                  <a:cubicBezTo>
                    <a:pt x="1628" y="2650"/>
                    <a:pt x="1260" y="2150"/>
                    <a:pt x="918" y="1633"/>
                  </a:cubicBezTo>
                  <a:cubicBezTo>
                    <a:pt x="578" y="1113"/>
                    <a:pt x="279" y="565"/>
                    <a:pt x="1"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 name="Google Shape;584;p40"/>
            <p:cNvSpPr/>
            <p:nvPr/>
          </p:nvSpPr>
          <p:spPr>
            <a:xfrm>
              <a:off x="-4051300" y="3094313"/>
              <a:ext cx="80900" cy="115400"/>
            </a:xfrm>
            <a:custGeom>
              <a:avLst/>
              <a:gdLst/>
              <a:ahLst/>
              <a:cxnLst/>
              <a:rect l="l" t="t" r="r" b="b"/>
              <a:pathLst>
                <a:path w="3236" h="4616" extrusionOk="0">
                  <a:moveTo>
                    <a:pt x="0" y="1"/>
                  </a:moveTo>
                  <a:lnTo>
                    <a:pt x="133" y="4616"/>
                  </a:lnTo>
                  <a:lnTo>
                    <a:pt x="2536" y="4616"/>
                  </a:lnTo>
                  <a:lnTo>
                    <a:pt x="3236" y="148"/>
                  </a:lnTo>
                  <a:lnTo>
                    <a:pt x="1950" y="89"/>
                  </a:lnTo>
                  <a:lnTo>
                    <a:pt x="1065" y="47"/>
                  </a:lnTo>
                  <a:lnTo>
                    <a:pt x="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 name="Google Shape;585;p40"/>
            <p:cNvSpPr/>
            <p:nvPr/>
          </p:nvSpPr>
          <p:spPr>
            <a:xfrm>
              <a:off x="-4051300" y="3094313"/>
              <a:ext cx="80900" cy="115400"/>
            </a:xfrm>
            <a:custGeom>
              <a:avLst/>
              <a:gdLst/>
              <a:ahLst/>
              <a:cxnLst/>
              <a:rect l="l" t="t" r="r" b="b"/>
              <a:pathLst>
                <a:path w="3236" h="4616" extrusionOk="0">
                  <a:moveTo>
                    <a:pt x="0" y="1"/>
                  </a:moveTo>
                  <a:lnTo>
                    <a:pt x="133" y="4616"/>
                  </a:lnTo>
                  <a:lnTo>
                    <a:pt x="2536" y="4616"/>
                  </a:lnTo>
                  <a:lnTo>
                    <a:pt x="3236" y="148"/>
                  </a:lnTo>
                  <a:lnTo>
                    <a:pt x="1950" y="89"/>
                  </a:lnTo>
                  <a:lnTo>
                    <a:pt x="1921" y="3398"/>
                  </a:lnTo>
                  <a:lnTo>
                    <a:pt x="836" y="3398"/>
                  </a:lnTo>
                  <a:lnTo>
                    <a:pt x="1065" y="47"/>
                  </a:ln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 name="Google Shape;586;p40"/>
            <p:cNvSpPr/>
            <p:nvPr/>
          </p:nvSpPr>
          <p:spPr>
            <a:xfrm>
              <a:off x="-4064475" y="3195663"/>
              <a:ext cx="103775" cy="78700"/>
            </a:xfrm>
            <a:custGeom>
              <a:avLst/>
              <a:gdLst/>
              <a:ahLst/>
              <a:cxnLst/>
              <a:rect l="l" t="t" r="r" b="b"/>
              <a:pathLst>
                <a:path w="4151" h="3148" extrusionOk="0">
                  <a:moveTo>
                    <a:pt x="118" y="0"/>
                  </a:moveTo>
                  <a:lnTo>
                    <a:pt x="1" y="953"/>
                  </a:lnTo>
                  <a:lnTo>
                    <a:pt x="881" y="1061"/>
                  </a:lnTo>
                  <a:lnTo>
                    <a:pt x="656" y="2895"/>
                  </a:lnTo>
                  <a:lnTo>
                    <a:pt x="2709" y="3147"/>
                  </a:lnTo>
                  <a:lnTo>
                    <a:pt x="2934" y="1314"/>
                  </a:lnTo>
                  <a:lnTo>
                    <a:pt x="4034" y="1450"/>
                  </a:lnTo>
                  <a:lnTo>
                    <a:pt x="4151" y="496"/>
                  </a:lnTo>
                  <a:lnTo>
                    <a:pt x="11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 name="Google Shape;587;p40"/>
            <p:cNvSpPr/>
            <p:nvPr/>
          </p:nvSpPr>
          <p:spPr>
            <a:xfrm>
              <a:off x="-4041650" y="3099838"/>
              <a:ext cx="7775" cy="96075"/>
            </a:xfrm>
            <a:custGeom>
              <a:avLst/>
              <a:gdLst/>
              <a:ahLst/>
              <a:cxnLst/>
              <a:rect l="l" t="t" r="r" b="b"/>
              <a:pathLst>
                <a:path w="311" h="3843" extrusionOk="0">
                  <a:moveTo>
                    <a:pt x="118" y="1"/>
                  </a:moveTo>
                  <a:cubicBezTo>
                    <a:pt x="14" y="644"/>
                    <a:pt x="1" y="1284"/>
                    <a:pt x="7" y="1925"/>
                  </a:cubicBezTo>
                  <a:cubicBezTo>
                    <a:pt x="23" y="2564"/>
                    <a:pt x="63" y="3204"/>
                    <a:pt x="192" y="3843"/>
                  </a:cubicBezTo>
                  <a:cubicBezTo>
                    <a:pt x="296" y="3200"/>
                    <a:pt x="311" y="2559"/>
                    <a:pt x="303" y="1919"/>
                  </a:cubicBezTo>
                  <a:cubicBezTo>
                    <a:pt x="285" y="1279"/>
                    <a:pt x="247" y="639"/>
                    <a:pt x="11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 name="Google Shape;588;p40"/>
            <p:cNvSpPr/>
            <p:nvPr/>
          </p:nvSpPr>
          <p:spPr>
            <a:xfrm>
              <a:off x="-3995600" y="3102613"/>
              <a:ext cx="12575" cy="97900"/>
            </a:xfrm>
            <a:custGeom>
              <a:avLst/>
              <a:gdLst/>
              <a:ahLst/>
              <a:cxnLst/>
              <a:rect l="l" t="t" r="r" b="b"/>
              <a:pathLst>
                <a:path w="503" h="3916" extrusionOk="0">
                  <a:moveTo>
                    <a:pt x="455" y="1"/>
                  </a:moveTo>
                  <a:lnTo>
                    <a:pt x="455" y="1"/>
                  </a:lnTo>
                  <a:cubicBezTo>
                    <a:pt x="271" y="642"/>
                    <a:pt x="178" y="1292"/>
                    <a:pt x="105" y="1943"/>
                  </a:cubicBezTo>
                  <a:cubicBezTo>
                    <a:pt x="42" y="2596"/>
                    <a:pt x="0" y="3251"/>
                    <a:pt x="49" y="3915"/>
                  </a:cubicBezTo>
                  <a:cubicBezTo>
                    <a:pt x="233" y="3276"/>
                    <a:pt x="326" y="2626"/>
                    <a:pt x="399" y="1974"/>
                  </a:cubicBezTo>
                  <a:cubicBezTo>
                    <a:pt x="461" y="1321"/>
                    <a:pt x="503" y="665"/>
                    <a:pt x="45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 name="Google Shape;589;p40"/>
            <p:cNvSpPr/>
            <p:nvPr/>
          </p:nvSpPr>
          <p:spPr>
            <a:xfrm>
              <a:off x="-4369975" y="3085163"/>
              <a:ext cx="59725" cy="121525"/>
            </a:xfrm>
            <a:custGeom>
              <a:avLst/>
              <a:gdLst/>
              <a:ahLst/>
              <a:cxnLst/>
              <a:rect l="l" t="t" r="r" b="b"/>
              <a:pathLst>
                <a:path w="2389" h="4861" extrusionOk="0">
                  <a:moveTo>
                    <a:pt x="2028" y="0"/>
                  </a:moveTo>
                  <a:lnTo>
                    <a:pt x="1900" y="3"/>
                  </a:lnTo>
                  <a:lnTo>
                    <a:pt x="1038" y="12"/>
                  </a:lnTo>
                  <a:lnTo>
                    <a:pt x="822" y="15"/>
                  </a:lnTo>
                  <a:lnTo>
                    <a:pt x="0" y="4860"/>
                  </a:lnTo>
                  <a:lnTo>
                    <a:pt x="2388" y="4604"/>
                  </a:lnTo>
                  <a:lnTo>
                    <a:pt x="2028"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 name="Google Shape;590;p40"/>
            <p:cNvSpPr/>
            <p:nvPr/>
          </p:nvSpPr>
          <p:spPr>
            <a:xfrm>
              <a:off x="-4392850" y="3197113"/>
              <a:ext cx="101900" cy="71300"/>
            </a:xfrm>
            <a:custGeom>
              <a:avLst/>
              <a:gdLst/>
              <a:ahLst/>
              <a:cxnLst/>
              <a:rect l="l" t="t" r="r" b="b"/>
              <a:pathLst>
                <a:path w="4076" h="2852" extrusionOk="0">
                  <a:moveTo>
                    <a:pt x="14" y="0"/>
                  </a:moveTo>
                  <a:lnTo>
                    <a:pt x="1" y="960"/>
                  </a:lnTo>
                  <a:lnTo>
                    <a:pt x="1108" y="975"/>
                  </a:lnTo>
                  <a:lnTo>
                    <a:pt x="1083" y="2822"/>
                  </a:lnTo>
                  <a:lnTo>
                    <a:pt x="3150" y="2851"/>
                  </a:lnTo>
                  <a:lnTo>
                    <a:pt x="3177" y="1005"/>
                  </a:lnTo>
                  <a:lnTo>
                    <a:pt x="4062" y="1018"/>
                  </a:lnTo>
                  <a:lnTo>
                    <a:pt x="4076" y="57"/>
                  </a:lnTo>
                  <a:lnTo>
                    <a:pt x="1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40"/>
            <p:cNvSpPr/>
            <p:nvPr/>
          </p:nvSpPr>
          <p:spPr>
            <a:xfrm>
              <a:off x="-4360175" y="3089688"/>
              <a:ext cx="16875" cy="105300"/>
            </a:xfrm>
            <a:custGeom>
              <a:avLst/>
              <a:gdLst/>
              <a:ahLst/>
              <a:cxnLst/>
              <a:rect l="l" t="t" r="r" b="b"/>
              <a:pathLst>
                <a:path w="675" h="4212" extrusionOk="0">
                  <a:moveTo>
                    <a:pt x="671" y="1"/>
                  </a:moveTo>
                  <a:lnTo>
                    <a:pt x="671" y="1"/>
                  </a:lnTo>
                  <a:cubicBezTo>
                    <a:pt x="445" y="684"/>
                    <a:pt x="308" y="1382"/>
                    <a:pt x="193" y="2083"/>
                  </a:cubicBezTo>
                  <a:cubicBezTo>
                    <a:pt x="86" y="2786"/>
                    <a:pt x="1" y="3492"/>
                    <a:pt x="6" y="4211"/>
                  </a:cubicBezTo>
                  <a:cubicBezTo>
                    <a:pt x="232" y="3528"/>
                    <a:pt x="369" y="2830"/>
                    <a:pt x="485" y="2129"/>
                  </a:cubicBezTo>
                  <a:cubicBezTo>
                    <a:pt x="591" y="1426"/>
                    <a:pt x="675" y="720"/>
                    <a:pt x="67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40"/>
            <p:cNvSpPr/>
            <p:nvPr/>
          </p:nvSpPr>
          <p:spPr>
            <a:xfrm>
              <a:off x="-4329850" y="3092488"/>
              <a:ext cx="8925" cy="102500"/>
            </a:xfrm>
            <a:custGeom>
              <a:avLst/>
              <a:gdLst/>
              <a:ahLst/>
              <a:cxnLst/>
              <a:rect l="l" t="t" r="r" b="b"/>
              <a:pathLst>
                <a:path w="357" h="4100" extrusionOk="0">
                  <a:moveTo>
                    <a:pt x="86" y="0"/>
                  </a:moveTo>
                  <a:cubicBezTo>
                    <a:pt x="1" y="688"/>
                    <a:pt x="5" y="1373"/>
                    <a:pt x="31" y="2056"/>
                  </a:cubicBezTo>
                  <a:cubicBezTo>
                    <a:pt x="66" y="2739"/>
                    <a:pt x="123" y="3421"/>
                    <a:pt x="270" y="4099"/>
                  </a:cubicBezTo>
                  <a:cubicBezTo>
                    <a:pt x="357" y="3411"/>
                    <a:pt x="353" y="2727"/>
                    <a:pt x="326" y="2043"/>
                  </a:cubicBezTo>
                  <a:cubicBezTo>
                    <a:pt x="290" y="1360"/>
                    <a:pt x="233" y="678"/>
                    <a:pt x="8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 name="Google Shape;593;p40"/>
            <p:cNvSpPr/>
            <p:nvPr/>
          </p:nvSpPr>
          <p:spPr>
            <a:xfrm>
              <a:off x="-3799625" y="2790738"/>
              <a:ext cx="239425" cy="237400"/>
            </a:xfrm>
            <a:custGeom>
              <a:avLst/>
              <a:gdLst/>
              <a:ahLst/>
              <a:cxnLst/>
              <a:rect l="l" t="t" r="r" b="b"/>
              <a:pathLst>
                <a:path w="9577" h="9496" extrusionOk="0">
                  <a:moveTo>
                    <a:pt x="2747" y="0"/>
                  </a:moveTo>
                  <a:cubicBezTo>
                    <a:pt x="2644" y="0"/>
                    <a:pt x="2588" y="2"/>
                    <a:pt x="2588" y="2"/>
                  </a:cubicBezTo>
                  <a:lnTo>
                    <a:pt x="2378" y="242"/>
                  </a:lnTo>
                  <a:lnTo>
                    <a:pt x="1894" y="797"/>
                  </a:lnTo>
                  <a:lnTo>
                    <a:pt x="505" y="2390"/>
                  </a:lnTo>
                  <a:cubicBezTo>
                    <a:pt x="470" y="2464"/>
                    <a:pt x="434" y="2546"/>
                    <a:pt x="404" y="2635"/>
                  </a:cubicBezTo>
                  <a:cubicBezTo>
                    <a:pt x="127" y="3400"/>
                    <a:pt x="30" y="4654"/>
                    <a:pt x="9" y="5861"/>
                  </a:cubicBezTo>
                  <a:cubicBezTo>
                    <a:pt x="6" y="5997"/>
                    <a:pt x="3" y="6133"/>
                    <a:pt x="3" y="6269"/>
                  </a:cubicBezTo>
                  <a:cubicBezTo>
                    <a:pt x="0" y="7034"/>
                    <a:pt x="23" y="7753"/>
                    <a:pt x="50" y="8294"/>
                  </a:cubicBezTo>
                  <a:cubicBezTo>
                    <a:pt x="79" y="8864"/>
                    <a:pt x="514" y="9328"/>
                    <a:pt x="1081" y="9402"/>
                  </a:cubicBezTo>
                  <a:cubicBezTo>
                    <a:pt x="1344" y="9437"/>
                    <a:pt x="1598" y="9461"/>
                    <a:pt x="1843" y="9475"/>
                  </a:cubicBezTo>
                  <a:cubicBezTo>
                    <a:pt x="2061" y="9489"/>
                    <a:pt x="2272" y="9495"/>
                    <a:pt x="2477" y="9495"/>
                  </a:cubicBezTo>
                  <a:cubicBezTo>
                    <a:pt x="3757" y="9495"/>
                    <a:pt x="4807" y="9241"/>
                    <a:pt x="5671" y="8825"/>
                  </a:cubicBezTo>
                  <a:cubicBezTo>
                    <a:pt x="7508" y="7942"/>
                    <a:pt x="8485" y="6335"/>
                    <a:pt x="9005" y="4937"/>
                  </a:cubicBezTo>
                  <a:cubicBezTo>
                    <a:pt x="9311" y="4121"/>
                    <a:pt x="9455" y="3380"/>
                    <a:pt x="9526" y="2893"/>
                  </a:cubicBezTo>
                  <a:lnTo>
                    <a:pt x="9526" y="2892"/>
                  </a:lnTo>
                  <a:cubicBezTo>
                    <a:pt x="9577" y="2549"/>
                    <a:pt x="9476" y="2198"/>
                    <a:pt x="9239" y="1947"/>
                  </a:cubicBezTo>
                  <a:cubicBezTo>
                    <a:pt x="9221" y="1926"/>
                    <a:pt x="9201" y="1905"/>
                    <a:pt x="9180" y="1888"/>
                  </a:cubicBezTo>
                  <a:cubicBezTo>
                    <a:pt x="8571" y="1335"/>
                    <a:pt x="7800" y="942"/>
                    <a:pt x="7003" y="665"/>
                  </a:cubicBezTo>
                  <a:cubicBezTo>
                    <a:pt x="5222" y="49"/>
                    <a:pt x="3303" y="0"/>
                    <a:pt x="2747" y="0"/>
                  </a:cubicBezTo>
                  <a:close/>
                </a:path>
              </a:pathLst>
            </a:custGeom>
            <a:solidFill>
              <a:srgbClr val="FF99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594;p40"/>
            <p:cNvSpPr/>
            <p:nvPr/>
          </p:nvSpPr>
          <p:spPr>
            <a:xfrm>
              <a:off x="-3799625" y="2807338"/>
              <a:ext cx="239475" cy="220800"/>
            </a:xfrm>
            <a:custGeom>
              <a:avLst/>
              <a:gdLst/>
              <a:ahLst/>
              <a:cxnLst/>
              <a:rect l="l" t="t" r="r" b="b"/>
              <a:pathLst>
                <a:path w="9579" h="8832" extrusionOk="0">
                  <a:moveTo>
                    <a:pt x="7003" y="1"/>
                  </a:moveTo>
                  <a:cubicBezTo>
                    <a:pt x="6970" y="145"/>
                    <a:pt x="6914" y="284"/>
                    <a:pt x="6831" y="405"/>
                  </a:cubicBezTo>
                  <a:cubicBezTo>
                    <a:pt x="6672" y="632"/>
                    <a:pt x="6447" y="778"/>
                    <a:pt x="6206" y="778"/>
                  </a:cubicBezTo>
                  <a:cubicBezTo>
                    <a:pt x="6108" y="778"/>
                    <a:pt x="6006" y="754"/>
                    <a:pt x="5906" y="700"/>
                  </a:cubicBezTo>
                  <a:lnTo>
                    <a:pt x="5906" y="700"/>
                  </a:lnTo>
                  <a:cubicBezTo>
                    <a:pt x="6367" y="1011"/>
                    <a:pt x="6724" y="1472"/>
                    <a:pt x="6911" y="1995"/>
                  </a:cubicBezTo>
                  <a:cubicBezTo>
                    <a:pt x="6979" y="2187"/>
                    <a:pt x="7020" y="2408"/>
                    <a:pt x="6923" y="2586"/>
                  </a:cubicBezTo>
                  <a:cubicBezTo>
                    <a:pt x="6806" y="2801"/>
                    <a:pt x="6545" y="2862"/>
                    <a:pt x="6289" y="2862"/>
                  </a:cubicBezTo>
                  <a:cubicBezTo>
                    <a:pt x="6222" y="2862"/>
                    <a:pt x="6156" y="2858"/>
                    <a:pt x="6092" y="2852"/>
                  </a:cubicBezTo>
                  <a:cubicBezTo>
                    <a:pt x="5002" y="2733"/>
                    <a:pt x="3883" y="2320"/>
                    <a:pt x="3031" y="1632"/>
                  </a:cubicBezTo>
                  <a:lnTo>
                    <a:pt x="3031" y="1632"/>
                  </a:lnTo>
                  <a:cubicBezTo>
                    <a:pt x="3812" y="2633"/>
                    <a:pt x="4597" y="3649"/>
                    <a:pt x="5094" y="4816"/>
                  </a:cubicBezTo>
                  <a:cubicBezTo>
                    <a:pt x="5248" y="5171"/>
                    <a:pt x="5372" y="5549"/>
                    <a:pt x="5363" y="5936"/>
                  </a:cubicBezTo>
                  <a:cubicBezTo>
                    <a:pt x="5354" y="6321"/>
                    <a:pt x="5189" y="6719"/>
                    <a:pt x="4864" y="6929"/>
                  </a:cubicBezTo>
                  <a:cubicBezTo>
                    <a:pt x="4686" y="7046"/>
                    <a:pt x="4473" y="7095"/>
                    <a:pt x="4258" y="7095"/>
                  </a:cubicBezTo>
                  <a:cubicBezTo>
                    <a:pt x="4132" y="7095"/>
                    <a:pt x="4004" y="7078"/>
                    <a:pt x="3883" y="7047"/>
                  </a:cubicBezTo>
                  <a:cubicBezTo>
                    <a:pt x="3551" y="6964"/>
                    <a:pt x="3297" y="6929"/>
                    <a:pt x="3002" y="6761"/>
                  </a:cubicBezTo>
                  <a:lnTo>
                    <a:pt x="3002" y="6761"/>
                  </a:lnTo>
                  <a:cubicBezTo>
                    <a:pt x="3100" y="7001"/>
                    <a:pt x="2975" y="7292"/>
                    <a:pt x="2757" y="7435"/>
                  </a:cubicBezTo>
                  <a:cubicBezTo>
                    <a:pt x="2627" y="7520"/>
                    <a:pt x="2471" y="7557"/>
                    <a:pt x="2314" y="7557"/>
                  </a:cubicBezTo>
                  <a:cubicBezTo>
                    <a:pt x="2210" y="7557"/>
                    <a:pt x="2105" y="7541"/>
                    <a:pt x="2006" y="7511"/>
                  </a:cubicBezTo>
                  <a:cubicBezTo>
                    <a:pt x="1758" y="7435"/>
                    <a:pt x="1542" y="7284"/>
                    <a:pt x="1339" y="7121"/>
                  </a:cubicBezTo>
                  <a:cubicBezTo>
                    <a:pt x="809" y="6698"/>
                    <a:pt x="358" y="6178"/>
                    <a:pt x="3" y="5605"/>
                  </a:cubicBezTo>
                  <a:lnTo>
                    <a:pt x="3" y="5605"/>
                  </a:lnTo>
                  <a:cubicBezTo>
                    <a:pt x="0" y="6371"/>
                    <a:pt x="23" y="7089"/>
                    <a:pt x="50" y="7630"/>
                  </a:cubicBezTo>
                  <a:cubicBezTo>
                    <a:pt x="79" y="8200"/>
                    <a:pt x="514" y="8664"/>
                    <a:pt x="1081" y="8738"/>
                  </a:cubicBezTo>
                  <a:cubicBezTo>
                    <a:pt x="1575" y="8801"/>
                    <a:pt x="2039" y="8831"/>
                    <a:pt x="2477" y="8831"/>
                  </a:cubicBezTo>
                  <a:cubicBezTo>
                    <a:pt x="8082" y="8831"/>
                    <a:pt x="9279" y="3938"/>
                    <a:pt x="9526" y="2229"/>
                  </a:cubicBezTo>
                  <a:lnTo>
                    <a:pt x="9526" y="2228"/>
                  </a:lnTo>
                  <a:cubicBezTo>
                    <a:pt x="9579" y="1859"/>
                    <a:pt x="9458" y="1475"/>
                    <a:pt x="9180" y="1224"/>
                  </a:cubicBezTo>
                  <a:cubicBezTo>
                    <a:pt x="8571" y="671"/>
                    <a:pt x="7800" y="278"/>
                    <a:pt x="7003"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595;p40"/>
            <p:cNvSpPr/>
            <p:nvPr/>
          </p:nvSpPr>
          <p:spPr>
            <a:xfrm>
              <a:off x="-3752275" y="2796763"/>
              <a:ext cx="192075" cy="117425"/>
            </a:xfrm>
            <a:custGeom>
              <a:avLst/>
              <a:gdLst/>
              <a:ahLst/>
              <a:cxnLst/>
              <a:rect l="l" t="t" r="r" b="b"/>
              <a:pathLst>
                <a:path w="7683" h="4697" extrusionOk="0">
                  <a:moveTo>
                    <a:pt x="484" y="1"/>
                  </a:moveTo>
                  <a:lnTo>
                    <a:pt x="0" y="556"/>
                  </a:lnTo>
                  <a:lnTo>
                    <a:pt x="644" y="1118"/>
                  </a:lnTo>
                  <a:cubicBezTo>
                    <a:pt x="644" y="1118"/>
                    <a:pt x="5099" y="2311"/>
                    <a:pt x="7111" y="4696"/>
                  </a:cubicBezTo>
                  <a:cubicBezTo>
                    <a:pt x="7417" y="3880"/>
                    <a:pt x="7561" y="3139"/>
                    <a:pt x="7632" y="2652"/>
                  </a:cubicBezTo>
                  <a:lnTo>
                    <a:pt x="7632" y="2651"/>
                  </a:lnTo>
                  <a:cubicBezTo>
                    <a:pt x="7683" y="2308"/>
                    <a:pt x="7582" y="1957"/>
                    <a:pt x="7345" y="1706"/>
                  </a:cubicBezTo>
                  <a:cubicBezTo>
                    <a:pt x="5901" y="970"/>
                    <a:pt x="3457" y="15"/>
                    <a:pt x="484" y="1"/>
                  </a:cubicBez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40"/>
            <p:cNvSpPr/>
            <p:nvPr/>
          </p:nvSpPr>
          <p:spPr>
            <a:xfrm>
              <a:off x="-3799425" y="2854238"/>
              <a:ext cx="141575" cy="173900"/>
            </a:xfrm>
            <a:custGeom>
              <a:avLst/>
              <a:gdLst/>
              <a:ahLst/>
              <a:cxnLst/>
              <a:rect l="l" t="t" r="r" b="b"/>
              <a:pathLst>
                <a:path w="5663" h="6956" extrusionOk="0">
                  <a:moveTo>
                    <a:pt x="660" y="1"/>
                  </a:moveTo>
                  <a:lnTo>
                    <a:pt x="396" y="95"/>
                  </a:lnTo>
                  <a:cubicBezTo>
                    <a:pt x="119" y="860"/>
                    <a:pt x="22" y="2114"/>
                    <a:pt x="1" y="3322"/>
                  </a:cubicBezTo>
                  <a:cubicBezTo>
                    <a:pt x="550" y="4577"/>
                    <a:pt x="1230" y="5996"/>
                    <a:pt x="1835" y="6935"/>
                  </a:cubicBezTo>
                  <a:cubicBezTo>
                    <a:pt x="2053" y="6949"/>
                    <a:pt x="2264" y="6955"/>
                    <a:pt x="2469" y="6955"/>
                  </a:cubicBezTo>
                  <a:cubicBezTo>
                    <a:pt x="3749" y="6955"/>
                    <a:pt x="4799" y="6701"/>
                    <a:pt x="5663" y="6285"/>
                  </a:cubicBezTo>
                  <a:cubicBezTo>
                    <a:pt x="4610" y="3602"/>
                    <a:pt x="660" y="1"/>
                    <a:pt x="660" y="1"/>
                  </a:cubicBez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 name="Google Shape;597;p40"/>
            <p:cNvSpPr/>
            <p:nvPr/>
          </p:nvSpPr>
          <p:spPr>
            <a:xfrm>
              <a:off x="-3714000" y="2811163"/>
              <a:ext cx="139125" cy="72650"/>
            </a:xfrm>
            <a:custGeom>
              <a:avLst/>
              <a:gdLst/>
              <a:ahLst/>
              <a:cxnLst/>
              <a:rect l="l" t="t" r="r" b="b"/>
              <a:pathLst>
                <a:path w="5565" h="2906" extrusionOk="0">
                  <a:moveTo>
                    <a:pt x="1" y="0"/>
                  </a:moveTo>
                  <a:lnTo>
                    <a:pt x="1" y="0"/>
                  </a:lnTo>
                  <a:cubicBezTo>
                    <a:pt x="525" y="128"/>
                    <a:pt x="1038" y="285"/>
                    <a:pt x="1544" y="451"/>
                  </a:cubicBezTo>
                  <a:cubicBezTo>
                    <a:pt x="2048" y="622"/>
                    <a:pt x="2544" y="812"/>
                    <a:pt x="3023" y="1036"/>
                  </a:cubicBezTo>
                  <a:cubicBezTo>
                    <a:pt x="3501" y="1263"/>
                    <a:pt x="3958" y="1527"/>
                    <a:pt x="4393" y="1828"/>
                  </a:cubicBezTo>
                  <a:cubicBezTo>
                    <a:pt x="4818" y="2140"/>
                    <a:pt x="5210" y="2496"/>
                    <a:pt x="5565" y="2905"/>
                  </a:cubicBezTo>
                  <a:cubicBezTo>
                    <a:pt x="5305" y="2432"/>
                    <a:pt x="4953" y="2001"/>
                    <a:pt x="4535" y="1645"/>
                  </a:cubicBezTo>
                  <a:cubicBezTo>
                    <a:pt x="4111" y="1295"/>
                    <a:pt x="3641" y="1007"/>
                    <a:pt x="3149" y="768"/>
                  </a:cubicBezTo>
                  <a:cubicBezTo>
                    <a:pt x="2155" y="318"/>
                    <a:pt x="1084" y="35"/>
                    <a:pt x="1" y="0"/>
                  </a:cubicBezTo>
                  <a:close/>
                </a:path>
              </a:pathLst>
            </a:custGeom>
            <a:solidFill>
              <a:srgbClr val="FF99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40"/>
            <p:cNvSpPr/>
            <p:nvPr/>
          </p:nvSpPr>
          <p:spPr>
            <a:xfrm>
              <a:off x="-3726325" y="2844413"/>
              <a:ext cx="120700" cy="116975"/>
            </a:xfrm>
            <a:custGeom>
              <a:avLst/>
              <a:gdLst/>
              <a:ahLst/>
              <a:cxnLst/>
              <a:rect l="l" t="t" r="r" b="b"/>
              <a:pathLst>
                <a:path w="4828" h="4679" extrusionOk="0">
                  <a:moveTo>
                    <a:pt x="1" y="0"/>
                  </a:moveTo>
                  <a:cubicBezTo>
                    <a:pt x="2" y="1"/>
                    <a:pt x="3" y="2"/>
                    <a:pt x="4" y="3"/>
                  </a:cubicBezTo>
                  <a:lnTo>
                    <a:pt x="4" y="3"/>
                  </a:lnTo>
                  <a:cubicBezTo>
                    <a:pt x="3" y="2"/>
                    <a:pt x="2" y="1"/>
                    <a:pt x="2" y="0"/>
                  </a:cubicBezTo>
                  <a:close/>
                  <a:moveTo>
                    <a:pt x="4" y="3"/>
                  </a:moveTo>
                  <a:cubicBezTo>
                    <a:pt x="726" y="864"/>
                    <a:pt x="1511" y="1663"/>
                    <a:pt x="2312" y="2445"/>
                  </a:cubicBezTo>
                  <a:cubicBezTo>
                    <a:pt x="3119" y="3222"/>
                    <a:pt x="3942" y="3982"/>
                    <a:pt x="4828" y="4679"/>
                  </a:cubicBezTo>
                  <a:cubicBezTo>
                    <a:pt x="4104" y="3815"/>
                    <a:pt x="3318" y="3015"/>
                    <a:pt x="2516" y="2234"/>
                  </a:cubicBezTo>
                  <a:cubicBezTo>
                    <a:pt x="1711" y="1458"/>
                    <a:pt x="888" y="698"/>
                    <a:pt x="4" y="3"/>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40"/>
            <p:cNvSpPr/>
            <p:nvPr/>
          </p:nvSpPr>
          <p:spPr>
            <a:xfrm>
              <a:off x="-3743550" y="2946563"/>
              <a:ext cx="49275" cy="73900"/>
            </a:xfrm>
            <a:custGeom>
              <a:avLst/>
              <a:gdLst/>
              <a:ahLst/>
              <a:cxnLst/>
              <a:rect l="l" t="t" r="r" b="b"/>
              <a:pathLst>
                <a:path w="1971" h="2956" extrusionOk="0">
                  <a:moveTo>
                    <a:pt x="0" y="1"/>
                  </a:moveTo>
                  <a:lnTo>
                    <a:pt x="0" y="1"/>
                  </a:lnTo>
                  <a:cubicBezTo>
                    <a:pt x="232" y="558"/>
                    <a:pt x="538" y="1065"/>
                    <a:pt x="863" y="1560"/>
                  </a:cubicBezTo>
                  <a:cubicBezTo>
                    <a:pt x="1194" y="2050"/>
                    <a:pt x="1544" y="2528"/>
                    <a:pt x="1971" y="2956"/>
                  </a:cubicBezTo>
                  <a:cubicBezTo>
                    <a:pt x="1739" y="2398"/>
                    <a:pt x="1433" y="1892"/>
                    <a:pt x="1108" y="1396"/>
                  </a:cubicBezTo>
                  <a:cubicBezTo>
                    <a:pt x="776" y="907"/>
                    <a:pt x="426" y="429"/>
                    <a:pt x="0"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 name="Google Shape;600;p40"/>
            <p:cNvSpPr/>
            <p:nvPr/>
          </p:nvSpPr>
          <p:spPr>
            <a:xfrm>
              <a:off x="-3798750" y="2769338"/>
              <a:ext cx="91225" cy="120375"/>
            </a:xfrm>
            <a:custGeom>
              <a:avLst/>
              <a:gdLst/>
              <a:ahLst/>
              <a:cxnLst/>
              <a:rect l="l" t="t" r="r" b="b"/>
              <a:pathLst>
                <a:path w="3649" h="4815" extrusionOk="0">
                  <a:moveTo>
                    <a:pt x="904" y="0"/>
                  </a:moveTo>
                  <a:lnTo>
                    <a:pt x="1" y="4814"/>
                  </a:lnTo>
                  <a:cubicBezTo>
                    <a:pt x="1" y="4814"/>
                    <a:pt x="7" y="4814"/>
                    <a:pt x="19" y="4814"/>
                  </a:cubicBezTo>
                  <a:cubicBezTo>
                    <a:pt x="297" y="4814"/>
                    <a:pt x="3649" y="4718"/>
                    <a:pt x="3280" y="60"/>
                  </a:cubicBezTo>
                  <a:lnTo>
                    <a:pt x="90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 name="Google Shape;601;p40"/>
            <p:cNvSpPr/>
            <p:nvPr/>
          </p:nvSpPr>
          <p:spPr>
            <a:xfrm>
              <a:off x="-4556425" y="2790738"/>
              <a:ext cx="239425" cy="237400"/>
            </a:xfrm>
            <a:custGeom>
              <a:avLst/>
              <a:gdLst/>
              <a:ahLst/>
              <a:cxnLst/>
              <a:rect l="l" t="t" r="r" b="b"/>
              <a:pathLst>
                <a:path w="9577" h="9496" extrusionOk="0">
                  <a:moveTo>
                    <a:pt x="6830" y="0"/>
                  </a:moveTo>
                  <a:cubicBezTo>
                    <a:pt x="6274" y="0"/>
                    <a:pt x="4355" y="49"/>
                    <a:pt x="2574" y="665"/>
                  </a:cubicBezTo>
                  <a:cubicBezTo>
                    <a:pt x="1777" y="942"/>
                    <a:pt x="1005" y="1335"/>
                    <a:pt x="397" y="1888"/>
                  </a:cubicBezTo>
                  <a:cubicBezTo>
                    <a:pt x="376" y="1905"/>
                    <a:pt x="355" y="1926"/>
                    <a:pt x="338" y="1947"/>
                  </a:cubicBezTo>
                  <a:cubicBezTo>
                    <a:pt x="101" y="2198"/>
                    <a:pt x="0" y="2549"/>
                    <a:pt x="51" y="2892"/>
                  </a:cubicBezTo>
                  <a:lnTo>
                    <a:pt x="51" y="2893"/>
                  </a:lnTo>
                  <a:cubicBezTo>
                    <a:pt x="122" y="3380"/>
                    <a:pt x="266" y="4121"/>
                    <a:pt x="570" y="4937"/>
                  </a:cubicBezTo>
                  <a:cubicBezTo>
                    <a:pt x="1091" y="6335"/>
                    <a:pt x="2069" y="7942"/>
                    <a:pt x="3906" y="8825"/>
                  </a:cubicBezTo>
                  <a:cubicBezTo>
                    <a:pt x="4770" y="9241"/>
                    <a:pt x="5820" y="9495"/>
                    <a:pt x="7100" y="9495"/>
                  </a:cubicBezTo>
                  <a:cubicBezTo>
                    <a:pt x="7305" y="9495"/>
                    <a:pt x="7516" y="9489"/>
                    <a:pt x="7733" y="9475"/>
                  </a:cubicBezTo>
                  <a:cubicBezTo>
                    <a:pt x="7979" y="9461"/>
                    <a:pt x="8232" y="9437"/>
                    <a:pt x="8496" y="9402"/>
                  </a:cubicBezTo>
                  <a:cubicBezTo>
                    <a:pt x="9062" y="9328"/>
                    <a:pt x="9496" y="8864"/>
                    <a:pt x="9527" y="8294"/>
                  </a:cubicBezTo>
                  <a:cubicBezTo>
                    <a:pt x="9554" y="7753"/>
                    <a:pt x="9576" y="7034"/>
                    <a:pt x="9573" y="6269"/>
                  </a:cubicBezTo>
                  <a:cubicBezTo>
                    <a:pt x="9573" y="6133"/>
                    <a:pt x="9571" y="5997"/>
                    <a:pt x="9568" y="5861"/>
                  </a:cubicBezTo>
                  <a:cubicBezTo>
                    <a:pt x="9547" y="4654"/>
                    <a:pt x="9450" y="3400"/>
                    <a:pt x="9173" y="2635"/>
                  </a:cubicBezTo>
                  <a:cubicBezTo>
                    <a:pt x="9142" y="2546"/>
                    <a:pt x="9107" y="2464"/>
                    <a:pt x="9072" y="2390"/>
                  </a:cubicBezTo>
                  <a:lnTo>
                    <a:pt x="7683" y="797"/>
                  </a:lnTo>
                  <a:lnTo>
                    <a:pt x="7199" y="242"/>
                  </a:lnTo>
                  <a:lnTo>
                    <a:pt x="6989" y="2"/>
                  </a:lnTo>
                  <a:cubicBezTo>
                    <a:pt x="6989" y="2"/>
                    <a:pt x="6933" y="0"/>
                    <a:pt x="6830" y="0"/>
                  </a:cubicBezTo>
                  <a:close/>
                </a:path>
              </a:pathLst>
            </a:custGeom>
            <a:solidFill>
              <a:srgbClr val="FF99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40"/>
            <p:cNvSpPr/>
            <p:nvPr/>
          </p:nvSpPr>
          <p:spPr>
            <a:xfrm>
              <a:off x="-4556475" y="2807338"/>
              <a:ext cx="239475" cy="220800"/>
            </a:xfrm>
            <a:custGeom>
              <a:avLst/>
              <a:gdLst/>
              <a:ahLst/>
              <a:cxnLst/>
              <a:rect l="l" t="t" r="r" b="b"/>
              <a:pathLst>
                <a:path w="9579" h="8832" extrusionOk="0">
                  <a:moveTo>
                    <a:pt x="2576" y="1"/>
                  </a:moveTo>
                  <a:cubicBezTo>
                    <a:pt x="1779" y="278"/>
                    <a:pt x="1007" y="671"/>
                    <a:pt x="399" y="1224"/>
                  </a:cubicBezTo>
                  <a:cubicBezTo>
                    <a:pt x="121" y="1475"/>
                    <a:pt x="0" y="1859"/>
                    <a:pt x="53" y="2228"/>
                  </a:cubicBezTo>
                  <a:lnTo>
                    <a:pt x="53" y="2229"/>
                  </a:lnTo>
                  <a:cubicBezTo>
                    <a:pt x="300" y="3938"/>
                    <a:pt x="1497" y="8831"/>
                    <a:pt x="7102" y="8831"/>
                  </a:cubicBezTo>
                  <a:cubicBezTo>
                    <a:pt x="7540" y="8831"/>
                    <a:pt x="8004" y="8801"/>
                    <a:pt x="8498" y="8738"/>
                  </a:cubicBezTo>
                  <a:cubicBezTo>
                    <a:pt x="9064" y="8664"/>
                    <a:pt x="9500" y="8200"/>
                    <a:pt x="9529" y="7630"/>
                  </a:cubicBezTo>
                  <a:cubicBezTo>
                    <a:pt x="9556" y="7089"/>
                    <a:pt x="9578" y="6371"/>
                    <a:pt x="9576" y="5605"/>
                  </a:cubicBezTo>
                  <a:lnTo>
                    <a:pt x="9576" y="5605"/>
                  </a:lnTo>
                  <a:cubicBezTo>
                    <a:pt x="9221" y="6178"/>
                    <a:pt x="8770" y="6698"/>
                    <a:pt x="8240" y="7121"/>
                  </a:cubicBezTo>
                  <a:cubicBezTo>
                    <a:pt x="8037" y="7284"/>
                    <a:pt x="7821" y="7435"/>
                    <a:pt x="7572" y="7511"/>
                  </a:cubicBezTo>
                  <a:cubicBezTo>
                    <a:pt x="7474" y="7541"/>
                    <a:pt x="7369" y="7557"/>
                    <a:pt x="7265" y="7557"/>
                  </a:cubicBezTo>
                  <a:cubicBezTo>
                    <a:pt x="7108" y="7557"/>
                    <a:pt x="6952" y="7520"/>
                    <a:pt x="6822" y="7435"/>
                  </a:cubicBezTo>
                  <a:cubicBezTo>
                    <a:pt x="6604" y="7292"/>
                    <a:pt x="6479" y="7001"/>
                    <a:pt x="6577" y="6761"/>
                  </a:cubicBezTo>
                  <a:lnTo>
                    <a:pt x="6577" y="6761"/>
                  </a:lnTo>
                  <a:cubicBezTo>
                    <a:pt x="6281" y="6929"/>
                    <a:pt x="6028" y="6964"/>
                    <a:pt x="5696" y="7047"/>
                  </a:cubicBezTo>
                  <a:cubicBezTo>
                    <a:pt x="5575" y="7078"/>
                    <a:pt x="5447" y="7095"/>
                    <a:pt x="5321" y="7095"/>
                  </a:cubicBezTo>
                  <a:cubicBezTo>
                    <a:pt x="5106" y="7095"/>
                    <a:pt x="4894" y="7046"/>
                    <a:pt x="4715" y="6929"/>
                  </a:cubicBezTo>
                  <a:cubicBezTo>
                    <a:pt x="4390" y="6719"/>
                    <a:pt x="4225" y="6321"/>
                    <a:pt x="4217" y="5936"/>
                  </a:cubicBezTo>
                  <a:cubicBezTo>
                    <a:pt x="4207" y="5549"/>
                    <a:pt x="4332" y="5171"/>
                    <a:pt x="4486" y="4816"/>
                  </a:cubicBezTo>
                  <a:cubicBezTo>
                    <a:pt x="4982" y="3649"/>
                    <a:pt x="5768" y="2633"/>
                    <a:pt x="6548" y="1632"/>
                  </a:cubicBezTo>
                  <a:lnTo>
                    <a:pt x="6548" y="1632"/>
                  </a:lnTo>
                  <a:cubicBezTo>
                    <a:pt x="5696" y="2320"/>
                    <a:pt x="4577" y="2733"/>
                    <a:pt x="3487" y="2852"/>
                  </a:cubicBezTo>
                  <a:cubicBezTo>
                    <a:pt x="3423" y="2858"/>
                    <a:pt x="3356" y="2862"/>
                    <a:pt x="3289" y="2862"/>
                  </a:cubicBezTo>
                  <a:cubicBezTo>
                    <a:pt x="3033" y="2862"/>
                    <a:pt x="2773" y="2801"/>
                    <a:pt x="2656" y="2586"/>
                  </a:cubicBezTo>
                  <a:cubicBezTo>
                    <a:pt x="2559" y="2408"/>
                    <a:pt x="2600" y="2187"/>
                    <a:pt x="2668" y="1995"/>
                  </a:cubicBezTo>
                  <a:cubicBezTo>
                    <a:pt x="2855" y="1472"/>
                    <a:pt x="3212" y="1011"/>
                    <a:pt x="3673" y="700"/>
                  </a:cubicBezTo>
                  <a:lnTo>
                    <a:pt x="3673" y="700"/>
                  </a:lnTo>
                  <a:cubicBezTo>
                    <a:pt x="3572" y="754"/>
                    <a:pt x="3471" y="778"/>
                    <a:pt x="3373" y="778"/>
                  </a:cubicBezTo>
                  <a:cubicBezTo>
                    <a:pt x="3132" y="778"/>
                    <a:pt x="2908" y="632"/>
                    <a:pt x="2748" y="405"/>
                  </a:cubicBezTo>
                  <a:cubicBezTo>
                    <a:pt x="2666" y="284"/>
                    <a:pt x="2609" y="145"/>
                    <a:pt x="2576"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40"/>
            <p:cNvSpPr/>
            <p:nvPr/>
          </p:nvSpPr>
          <p:spPr>
            <a:xfrm>
              <a:off x="-4556425" y="2796763"/>
              <a:ext cx="192075" cy="117425"/>
            </a:xfrm>
            <a:custGeom>
              <a:avLst/>
              <a:gdLst/>
              <a:ahLst/>
              <a:cxnLst/>
              <a:rect l="l" t="t" r="r" b="b"/>
              <a:pathLst>
                <a:path w="7683" h="4697" extrusionOk="0">
                  <a:moveTo>
                    <a:pt x="7199" y="1"/>
                  </a:moveTo>
                  <a:cubicBezTo>
                    <a:pt x="4226" y="15"/>
                    <a:pt x="1782" y="970"/>
                    <a:pt x="338" y="1706"/>
                  </a:cubicBezTo>
                  <a:cubicBezTo>
                    <a:pt x="101" y="1957"/>
                    <a:pt x="0" y="2308"/>
                    <a:pt x="51" y="2651"/>
                  </a:cubicBezTo>
                  <a:lnTo>
                    <a:pt x="51" y="2652"/>
                  </a:lnTo>
                  <a:cubicBezTo>
                    <a:pt x="122" y="3139"/>
                    <a:pt x="266" y="3880"/>
                    <a:pt x="570" y="4696"/>
                  </a:cubicBezTo>
                  <a:cubicBezTo>
                    <a:pt x="2583" y="2311"/>
                    <a:pt x="7039" y="1118"/>
                    <a:pt x="7039" y="1118"/>
                  </a:cubicBezTo>
                  <a:lnTo>
                    <a:pt x="7683" y="556"/>
                  </a:lnTo>
                  <a:lnTo>
                    <a:pt x="7199" y="1"/>
                  </a:ln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40"/>
            <p:cNvSpPr/>
            <p:nvPr/>
          </p:nvSpPr>
          <p:spPr>
            <a:xfrm>
              <a:off x="-4458775" y="2854238"/>
              <a:ext cx="141575" cy="173900"/>
            </a:xfrm>
            <a:custGeom>
              <a:avLst/>
              <a:gdLst/>
              <a:ahLst/>
              <a:cxnLst/>
              <a:rect l="l" t="t" r="r" b="b"/>
              <a:pathLst>
                <a:path w="5663" h="6956" extrusionOk="0">
                  <a:moveTo>
                    <a:pt x="5003" y="1"/>
                  </a:moveTo>
                  <a:cubicBezTo>
                    <a:pt x="5003" y="1"/>
                    <a:pt x="1052" y="3602"/>
                    <a:pt x="0" y="6285"/>
                  </a:cubicBezTo>
                  <a:cubicBezTo>
                    <a:pt x="864" y="6701"/>
                    <a:pt x="1914" y="6955"/>
                    <a:pt x="3194" y="6955"/>
                  </a:cubicBezTo>
                  <a:cubicBezTo>
                    <a:pt x="3399" y="6955"/>
                    <a:pt x="3610" y="6949"/>
                    <a:pt x="3827" y="6935"/>
                  </a:cubicBezTo>
                  <a:cubicBezTo>
                    <a:pt x="4433" y="5996"/>
                    <a:pt x="5112" y="4577"/>
                    <a:pt x="5662" y="3322"/>
                  </a:cubicBezTo>
                  <a:cubicBezTo>
                    <a:pt x="5641" y="2114"/>
                    <a:pt x="5544" y="860"/>
                    <a:pt x="5266" y="95"/>
                  </a:cubicBezTo>
                  <a:lnTo>
                    <a:pt x="5003" y="1"/>
                  </a:ln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 name="Google Shape;605;p40"/>
            <p:cNvSpPr/>
            <p:nvPr/>
          </p:nvSpPr>
          <p:spPr>
            <a:xfrm>
              <a:off x="-4541775" y="2811163"/>
              <a:ext cx="139150" cy="72650"/>
            </a:xfrm>
            <a:custGeom>
              <a:avLst/>
              <a:gdLst/>
              <a:ahLst/>
              <a:cxnLst/>
              <a:rect l="l" t="t" r="r" b="b"/>
              <a:pathLst>
                <a:path w="5566" h="2906" extrusionOk="0">
                  <a:moveTo>
                    <a:pt x="5565" y="0"/>
                  </a:moveTo>
                  <a:lnTo>
                    <a:pt x="5565" y="0"/>
                  </a:lnTo>
                  <a:cubicBezTo>
                    <a:pt x="4482" y="35"/>
                    <a:pt x="3411" y="318"/>
                    <a:pt x="2417" y="768"/>
                  </a:cubicBezTo>
                  <a:cubicBezTo>
                    <a:pt x="1925" y="1007"/>
                    <a:pt x="1455" y="1295"/>
                    <a:pt x="1031" y="1645"/>
                  </a:cubicBezTo>
                  <a:cubicBezTo>
                    <a:pt x="613" y="2001"/>
                    <a:pt x="261" y="2432"/>
                    <a:pt x="1" y="2905"/>
                  </a:cubicBezTo>
                  <a:cubicBezTo>
                    <a:pt x="356" y="2496"/>
                    <a:pt x="748" y="2140"/>
                    <a:pt x="1173" y="1828"/>
                  </a:cubicBezTo>
                  <a:cubicBezTo>
                    <a:pt x="1608" y="1527"/>
                    <a:pt x="2065" y="1263"/>
                    <a:pt x="2543" y="1036"/>
                  </a:cubicBezTo>
                  <a:cubicBezTo>
                    <a:pt x="3021" y="812"/>
                    <a:pt x="3518" y="622"/>
                    <a:pt x="4022" y="451"/>
                  </a:cubicBezTo>
                  <a:cubicBezTo>
                    <a:pt x="4528" y="285"/>
                    <a:pt x="5040" y="128"/>
                    <a:pt x="5565" y="0"/>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 name="Google Shape;606;p40"/>
            <p:cNvSpPr/>
            <p:nvPr/>
          </p:nvSpPr>
          <p:spPr>
            <a:xfrm>
              <a:off x="-4511000" y="2844413"/>
              <a:ext cx="120675" cy="116975"/>
            </a:xfrm>
            <a:custGeom>
              <a:avLst/>
              <a:gdLst/>
              <a:ahLst/>
              <a:cxnLst/>
              <a:rect l="l" t="t" r="r" b="b"/>
              <a:pathLst>
                <a:path w="4827" h="4679" extrusionOk="0">
                  <a:moveTo>
                    <a:pt x="4826" y="0"/>
                  </a:moveTo>
                  <a:lnTo>
                    <a:pt x="4826" y="0"/>
                  </a:lnTo>
                  <a:cubicBezTo>
                    <a:pt x="3942" y="696"/>
                    <a:pt x="3118" y="1457"/>
                    <a:pt x="2311" y="2234"/>
                  </a:cubicBezTo>
                  <a:cubicBezTo>
                    <a:pt x="1510" y="3015"/>
                    <a:pt x="724" y="3815"/>
                    <a:pt x="0" y="4679"/>
                  </a:cubicBezTo>
                  <a:cubicBezTo>
                    <a:pt x="886" y="3982"/>
                    <a:pt x="1709" y="3222"/>
                    <a:pt x="2516" y="2445"/>
                  </a:cubicBezTo>
                  <a:cubicBezTo>
                    <a:pt x="3318" y="1662"/>
                    <a:pt x="4104" y="863"/>
                    <a:pt x="4826" y="0"/>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 name="Google Shape;607;p40"/>
            <p:cNvSpPr/>
            <p:nvPr/>
          </p:nvSpPr>
          <p:spPr>
            <a:xfrm>
              <a:off x="-4422350" y="2946563"/>
              <a:ext cx="49250" cy="73900"/>
            </a:xfrm>
            <a:custGeom>
              <a:avLst/>
              <a:gdLst/>
              <a:ahLst/>
              <a:cxnLst/>
              <a:rect l="l" t="t" r="r" b="b"/>
              <a:pathLst>
                <a:path w="1970" h="2956" extrusionOk="0">
                  <a:moveTo>
                    <a:pt x="1970" y="1"/>
                  </a:moveTo>
                  <a:lnTo>
                    <a:pt x="1970" y="1"/>
                  </a:lnTo>
                  <a:cubicBezTo>
                    <a:pt x="1545" y="429"/>
                    <a:pt x="1195" y="907"/>
                    <a:pt x="863" y="1396"/>
                  </a:cubicBezTo>
                  <a:cubicBezTo>
                    <a:pt x="538" y="1892"/>
                    <a:pt x="232" y="2398"/>
                    <a:pt x="0" y="2956"/>
                  </a:cubicBezTo>
                  <a:cubicBezTo>
                    <a:pt x="426" y="2528"/>
                    <a:pt x="776" y="2050"/>
                    <a:pt x="1108" y="1560"/>
                  </a:cubicBezTo>
                  <a:cubicBezTo>
                    <a:pt x="1432" y="1065"/>
                    <a:pt x="1738" y="558"/>
                    <a:pt x="1970"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Google Shape;608;p40"/>
            <p:cNvSpPr/>
            <p:nvPr/>
          </p:nvSpPr>
          <p:spPr>
            <a:xfrm>
              <a:off x="-4409125" y="2769338"/>
              <a:ext cx="91250" cy="120375"/>
            </a:xfrm>
            <a:custGeom>
              <a:avLst/>
              <a:gdLst/>
              <a:ahLst/>
              <a:cxnLst/>
              <a:rect l="l" t="t" r="r" b="b"/>
              <a:pathLst>
                <a:path w="3650" h="4815" extrusionOk="0">
                  <a:moveTo>
                    <a:pt x="2746" y="0"/>
                  </a:moveTo>
                  <a:lnTo>
                    <a:pt x="370" y="60"/>
                  </a:lnTo>
                  <a:cubicBezTo>
                    <a:pt x="1" y="4718"/>
                    <a:pt x="3353" y="4814"/>
                    <a:pt x="3631" y="4814"/>
                  </a:cubicBezTo>
                  <a:cubicBezTo>
                    <a:pt x="3643" y="4814"/>
                    <a:pt x="3649" y="4814"/>
                    <a:pt x="3649" y="4814"/>
                  </a:cubicBezTo>
                  <a:lnTo>
                    <a:pt x="2746"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40"/>
            <p:cNvSpPr/>
            <p:nvPr/>
          </p:nvSpPr>
          <p:spPr>
            <a:xfrm>
              <a:off x="-4495675" y="2332588"/>
              <a:ext cx="829350" cy="754800"/>
            </a:xfrm>
            <a:custGeom>
              <a:avLst/>
              <a:gdLst/>
              <a:ahLst/>
              <a:cxnLst/>
              <a:rect l="l" t="t" r="r" b="b"/>
              <a:pathLst>
                <a:path w="33174" h="30192" extrusionOk="0">
                  <a:moveTo>
                    <a:pt x="16958" y="1"/>
                  </a:moveTo>
                  <a:cubicBezTo>
                    <a:pt x="14661" y="1"/>
                    <a:pt x="12430" y="451"/>
                    <a:pt x="10551" y="1543"/>
                  </a:cubicBezTo>
                  <a:cubicBezTo>
                    <a:pt x="7756" y="3168"/>
                    <a:pt x="5697" y="7249"/>
                    <a:pt x="5105" y="11825"/>
                  </a:cubicBezTo>
                  <a:cubicBezTo>
                    <a:pt x="4805" y="11656"/>
                    <a:pt x="4445" y="11551"/>
                    <a:pt x="4015" y="11551"/>
                  </a:cubicBezTo>
                  <a:cubicBezTo>
                    <a:pt x="3949" y="11551"/>
                    <a:pt x="3882" y="11553"/>
                    <a:pt x="3813" y="11559"/>
                  </a:cubicBezTo>
                  <a:cubicBezTo>
                    <a:pt x="1429" y="11736"/>
                    <a:pt x="1" y="18660"/>
                    <a:pt x="5641" y="19697"/>
                  </a:cubicBezTo>
                  <a:cubicBezTo>
                    <a:pt x="6844" y="23868"/>
                    <a:pt x="9656" y="27521"/>
                    <a:pt x="14659" y="29110"/>
                  </a:cubicBezTo>
                  <a:cubicBezTo>
                    <a:pt x="17039" y="29865"/>
                    <a:pt x="19120" y="30191"/>
                    <a:pt x="20922" y="30191"/>
                  </a:cubicBezTo>
                  <a:cubicBezTo>
                    <a:pt x="27864" y="30191"/>
                    <a:pt x="30647" y="25345"/>
                    <a:pt x="30318" y="21543"/>
                  </a:cubicBezTo>
                  <a:cubicBezTo>
                    <a:pt x="30160" y="19735"/>
                    <a:pt x="30331" y="17917"/>
                    <a:pt x="30888" y="16190"/>
                  </a:cubicBezTo>
                  <a:cubicBezTo>
                    <a:pt x="31816" y="13310"/>
                    <a:pt x="33173" y="9276"/>
                    <a:pt x="31390" y="6060"/>
                  </a:cubicBezTo>
                  <a:cubicBezTo>
                    <a:pt x="29853" y="3285"/>
                    <a:pt x="23164" y="1"/>
                    <a:pt x="16958" y="1"/>
                  </a:cubicBezTo>
                  <a:close/>
                </a:path>
              </a:pathLst>
            </a:custGeom>
            <a:solidFill>
              <a:srgbClr val="F9CB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40"/>
            <p:cNvSpPr/>
            <p:nvPr/>
          </p:nvSpPr>
          <p:spPr>
            <a:xfrm>
              <a:off x="-4450850" y="2500413"/>
              <a:ext cx="780000" cy="587000"/>
            </a:xfrm>
            <a:custGeom>
              <a:avLst/>
              <a:gdLst/>
              <a:ahLst/>
              <a:cxnLst/>
              <a:rect l="l" t="t" r="r" b="b"/>
              <a:pathLst>
                <a:path w="31200" h="23480" extrusionOk="0">
                  <a:moveTo>
                    <a:pt x="29914" y="1"/>
                  </a:moveTo>
                  <a:lnTo>
                    <a:pt x="29914" y="1"/>
                  </a:lnTo>
                  <a:cubicBezTo>
                    <a:pt x="30529" y="2820"/>
                    <a:pt x="29485" y="5940"/>
                    <a:pt x="28726" y="8295"/>
                  </a:cubicBezTo>
                  <a:cubicBezTo>
                    <a:pt x="28171" y="10023"/>
                    <a:pt x="27999" y="11840"/>
                    <a:pt x="28156" y="13648"/>
                  </a:cubicBezTo>
                  <a:cubicBezTo>
                    <a:pt x="28487" y="17451"/>
                    <a:pt x="25703" y="22297"/>
                    <a:pt x="18760" y="22297"/>
                  </a:cubicBezTo>
                  <a:cubicBezTo>
                    <a:pt x="16958" y="22297"/>
                    <a:pt x="14876" y="21971"/>
                    <a:pt x="12496" y="21215"/>
                  </a:cubicBezTo>
                  <a:cubicBezTo>
                    <a:pt x="7493" y="19625"/>
                    <a:pt x="4684" y="15974"/>
                    <a:pt x="3478" y="11802"/>
                  </a:cubicBezTo>
                  <a:cubicBezTo>
                    <a:pt x="1634" y="11461"/>
                    <a:pt x="547" y="10496"/>
                    <a:pt x="0" y="9337"/>
                  </a:cubicBezTo>
                  <a:lnTo>
                    <a:pt x="0" y="9337"/>
                  </a:lnTo>
                  <a:cubicBezTo>
                    <a:pt x="284" y="10974"/>
                    <a:pt x="1398" y="12532"/>
                    <a:pt x="3847" y="12984"/>
                  </a:cubicBezTo>
                  <a:cubicBezTo>
                    <a:pt x="5052" y="17155"/>
                    <a:pt x="7863" y="20808"/>
                    <a:pt x="12865" y="22398"/>
                  </a:cubicBezTo>
                  <a:cubicBezTo>
                    <a:pt x="15245" y="23153"/>
                    <a:pt x="17327" y="23479"/>
                    <a:pt x="19129" y="23479"/>
                  </a:cubicBezTo>
                  <a:cubicBezTo>
                    <a:pt x="26073" y="23479"/>
                    <a:pt x="28856" y="18634"/>
                    <a:pt x="28525" y="14831"/>
                  </a:cubicBezTo>
                  <a:cubicBezTo>
                    <a:pt x="28369" y="13022"/>
                    <a:pt x="28540" y="11205"/>
                    <a:pt x="29096" y="9476"/>
                  </a:cubicBezTo>
                  <a:cubicBezTo>
                    <a:pt x="29961" y="6788"/>
                    <a:pt x="31199" y="3094"/>
                    <a:pt x="29914"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40"/>
            <p:cNvSpPr/>
            <p:nvPr/>
          </p:nvSpPr>
          <p:spPr>
            <a:xfrm>
              <a:off x="-3930325" y="2601838"/>
              <a:ext cx="192925" cy="229175"/>
            </a:xfrm>
            <a:custGeom>
              <a:avLst/>
              <a:gdLst/>
              <a:ahLst/>
              <a:cxnLst/>
              <a:rect l="l" t="t" r="r" b="b"/>
              <a:pathLst>
                <a:path w="7717" h="9167" extrusionOk="0">
                  <a:moveTo>
                    <a:pt x="1" y="0"/>
                  </a:moveTo>
                  <a:lnTo>
                    <a:pt x="2054" y="3670"/>
                  </a:lnTo>
                  <a:cubicBezTo>
                    <a:pt x="1936" y="3652"/>
                    <a:pt x="1821" y="3631"/>
                    <a:pt x="1706" y="3612"/>
                  </a:cubicBezTo>
                  <a:lnTo>
                    <a:pt x="1706" y="3612"/>
                  </a:lnTo>
                  <a:cubicBezTo>
                    <a:pt x="3369" y="5963"/>
                    <a:pt x="5893" y="9071"/>
                    <a:pt x="7654" y="9166"/>
                  </a:cubicBezTo>
                  <a:cubicBezTo>
                    <a:pt x="7660" y="8821"/>
                    <a:pt x="7681" y="8478"/>
                    <a:pt x="7716" y="8134"/>
                  </a:cubicBezTo>
                  <a:cubicBezTo>
                    <a:pt x="4971" y="8094"/>
                    <a:pt x="290" y="476"/>
                    <a:pt x="1"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 name="Google Shape;612;p40"/>
            <p:cNvSpPr/>
            <p:nvPr/>
          </p:nvSpPr>
          <p:spPr>
            <a:xfrm>
              <a:off x="-4298175" y="2507063"/>
              <a:ext cx="419225" cy="267800"/>
            </a:xfrm>
            <a:custGeom>
              <a:avLst/>
              <a:gdLst/>
              <a:ahLst/>
              <a:cxnLst/>
              <a:rect l="l" t="t" r="r" b="b"/>
              <a:pathLst>
                <a:path w="16769" h="10712" extrusionOk="0">
                  <a:moveTo>
                    <a:pt x="6427" y="1"/>
                  </a:moveTo>
                  <a:cubicBezTo>
                    <a:pt x="5278" y="6108"/>
                    <a:pt x="285" y="9487"/>
                    <a:pt x="13" y="9671"/>
                  </a:cubicBezTo>
                  <a:cubicBezTo>
                    <a:pt x="39" y="9990"/>
                    <a:pt x="37" y="10336"/>
                    <a:pt x="0" y="10712"/>
                  </a:cubicBezTo>
                  <a:cubicBezTo>
                    <a:pt x="0" y="10712"/>
                    <a:pt x="5246" y="7313"/>
                    <a:pt x="6427" y="1035"/>
                  </a:cubicBezTo>
                  <a:cubicBezTo>
                    <a:pt x="6427" y="1035"/>
                    <a:pt x="9530" y="7387"/>
                    <a:pt x="16768" y="8496"/>
                  </a:cubicBezTo>
                  <a:lnTo>
                    <a:pt x="16768" y="8495"/>
                  </a:lnTo>
                  <a:lnTo>
                    <a:pt x="16125" y="7349"/>
                  </a:lnTo>
                  <a:cubicBezTo>
                    <a:pt x="9347" y="5975"/>
                    <a:pt x="6427" y="1"/>
                    <a:pt x="6427"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40"/>
            <p:cNvSpPr/>
            <p:nvPr/>
          </p:nvSpPr>
          <p:spPr>
            <a:xfrm>
              <a:off x="-3914825" y="2871588"/>
              <a:ext cx="140400" cy="128975"/>
            </a:xfrm>
            <a:custGeom>
              <a:avLst/>
              <a:gdLst/>
              <a:ahLst/>
              <a:cxnLst/>
              <a:rect l="l" t="t" r="r" b="b"/>
              <a:pathLst>
                <a:path w="5616" h="5159" extrusionOk="0">
                  <a:moveTo>
                    <a:pt x="2804" y="1"/>
                  </a:moveTo>
                  <a:cubicBezTo>
                    <a:pt x="1600" y="1"/>
                    <a:pt x="524" y="850"/>
                    <a:pt x="280" y="2076"/>
                  </a:cubicBezTo>
                  <a:cubicBezTo>
                    <a:pt x="1" y="3472"/>
                    <a:pt x="908" y="4829"/>
                    <a:pt x="2305" y="5108"/>
                  </a:cubicBezTo>
                  <a:cubicBezTo>
                    <a:pt x="2475" y="5142"/>
                    <a:pt x="2645" y="5158"/>
                    <a:pt x="2812" y="5158"/>
                  </a:cubicBezTo>
                  <a:cubicBezTo>
                    <a:pt x="4016" y="5158"/>
                    <a:pt x="5092" y="4309"/>
                    <a:pt x="5336" y="3083"/>
                  </a:cubicBezTo>
                  <a:cubicBezTo>
                    <a:pt x="5616" y="1686"/>
                    <a:pt x="4708" y="329"/>
                    <a:pt x="3312" y="51"/>
                  </a:cubicBezTo>
                  <a:cubicBezTo>
                    <a:pt x="3141" y="17"/>
                    <a:pt x="2971" y="1"/>
                    <a:pt x="2804"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40"/>
            <p:cNvSpPr/>
            <p:nvPr/>
          </p:nvSpPr>
          <p:spPr>
            <a:xfrm>
              <a:off x="-4279775" y="2798913"/>
              <a:ext cx="148775" cy="136700"/>
            </a:xfrm>
            <a:custGeom>
              <a:avLst/>
              <a:gdLst/>
              <a:ahLst/>
              <a:cxnLst/>
              <a:rect l="l" t="t" r="r" b="b"/>
              <a:pathLst>
                <a:path w="5951" h="5468" extrusionOk="0">
                  <a:moveTo>
                    <a:pt x="2972" y="1"/>
                  </a:moveTo>
                  <a:cubicBezTo>
                    <a:pt x="1695" y="1"/>
                    <a:pt x="554" y="900"/>
                    <a:pt x="295" y="2200"/>
                  </a:cubicBezTo>
                  <a:cubicBezTo>
                    <a:pt x="0" y="3680"/>
                    <a:pt x="961" y="5119"/>
                    <a:pt x="2441" y="5415"/>
                  </a:cubicBezTo>
                  <a:cubicBezTo>
                    <a:pt x="2622" y="5451"/>
                    <a:pt x="2801" y="5468"/>
                    <a:pt x="2978" y="5468"/>
                  </a:cubicBezTo>
                  <a:cubicBezTo>
                    <a:pt x="4255" y="5468"/>
                    <a:pt x="5397" y="4568"/>
                    <a:pt x="5656" y="3269"/>
                  </a:cubicBezTo>
                  <a:cubicBezTo>
                    <a:pt x="5951" y="1788"/>
                    <a:pt x="4990" y="349"/>
                    <a:pt x="3510" y="54"/>
                  </a:cubicBezTo>
                  <a:cubicBezTo>
                    <a:pt x="3329" y="18"/>
                    <a:pt x="3149" y="1"/>
                    <a:pt x="2972"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 name="Google Shape;615;p40"/>
            <p:cNvSpPr/>
            <p:nvPr/>
          </p:nvSpPr>
          <p:spPr>
            <a:xfrm>
              <a:off x="-4227000" y="2646713"/>
              <a:ext cx="180650" cy="152225"/>
            </a:xfrm>
            <a:custGeom>
              <a:avLst/>
              <a:gdLst/>
              <a:ahLst/>
              <a:cxnLst/>
              <a:rect l="l" t="t" r="r" b="b"/>
              <a:pathLst>
                <a:path w="7226" h="6089" extrusionOk="0">
                  <a:moveTo>
                    <a:pt x="3294" y="1"/>
                  </a:moveTo>
                  <a:cubicBezTo>
                    <a:pt x="1879" y="1"/>
                    <a:pt x="614" y="998"/>
                    <a:pt x="327" y="2439"/>
                  </a:cubicBezTo>
                  <a:cubicBezTo>
                    <a:pt x="0" y="4079"/>
                    <a:pt x="1064" y="5674"/>
                    <a:pt x="2705" y="6001"/>
                  </a:cubicBezTo>
                  <a:cubicBezTo>
                    <a:pt x="2996" y="6059"/>
                    <a:pt x="3305" y="6088"/>
                    <a:pt x="3619" y="6088"/>
                  </a:cubicBezTo>
                  <a:cubicBezTo>
                    <a:pt x="5075" y="6088"/>
                    <a:pt x="6629" y="5455"/>
                    <a:pt x="6899" y="4106"/>
                  </a:cubicBezTo>
                  <a:cubicBezTo>
                    <a:pt x="7226" y="2466"/>
                    <a:pt x="5530" y="387"/>
                    <a:pt x="3890" y="60"/>
                  </a:cubicBezTo>
                  <a:cubicBezTo>
                    <a:pt x="3690" y="20"/>
                    <a:pt x="3491" y="1"/>
                    <a:pt x="329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 name="Google Shape;616;p40"/>
            <p:cNvSpPr/>
            <p:nvPr/>
          </p:nvSpPr>
          <p:spPr>
            <a:xfrm>
              <a:off x="-4222175" y="2643013"/>
              <a:ext cx="183000" cy="122025"/>
            </a:xfrm>
            <a:custGeom>
              <a:avLst/>
              <a:gdLst/>
              <a:ahLst/>
              <a:cxnLst/>
              <a:rect l="l" t="t" r="r" b="b"/>
              <a:pathLst>
                <a:path w="7320" h="4881" extrusionOk="0">
                  <a:moveTo>
                    <a:pt x="3110" y="1"/>
                  </a:moveTo>
                  <a:cubicBezTo>
                    <a:pt x="3050" y="1"/>
                    <a:pt x="2988" y="2"/>
                    <a:pt x="2933" y="4"/>
                  </a:cubicBezTo>
                  <a:cubicBezTo>
                    <a:pt x="2898" y="6"/>
                    <a:pt x="2809" y="15"/>
                    <a:pt x="2774" y="18"/>
                  </a:cubicBezTo>
                  <a:lnTo>
                    <a:pt x="2667" y="32"/>
                  </a:lnTo>
                  <a:cubicBezTo>
                    <a:pt x="1403" y="212"/>
                    <a:pt x="360" y="1161"/>
                    <a:pt x="79" y="2408"/>
                  </a:cubicBezTo>
                  <a:cubicBezTo>
                    <a:pt x="26" y="2647"/>
                    <a:pt x="0" y="2894"/>
                    <a:pt x="4" y="3138"/>
                  </a:cubicBezTo>
                  <a:cubicBezTo>
                    <a:pt x="15" y="3692"/>
                    <a:pt x="182" y="4243"/>
                    <a:pt x="487" y="4705"/>
                  </a:cubicBezTo>
                  <a:cubicBezTo>
                    <a:pt x="427" y="4582"/>
                    <a:pt x="372" y="4456"/>
                    <a:pt x="325" y="4329"/>
                  </a:cubicBezTo>
                  <a:cubicBezTo>
                    <a:pt x="121" y="3762"/>
                    <a:pt x="85" y="3134"/>
                    <a:pt x="234" y="2549"/>
                  </a:cubicBezTo>
                  <a:cubicBezTo>
                    <a:pt x="530" y="1340"/>
                    <a:pt x="1567" y="437"/>
                    <a:pt x="2805" y="313"/>
                  </a:cubicBezTo>
                  <a:cubicBezTo>
                    <a:pt x="2901" y="304"/>
                    <a:pt x="2997" y="299"/>
                    <a:pt x="3094" y="299"/>
                  </a:cubicBezTo>
                  <a:cubicBezTo>
                    <a:pt x="3418" y="299"/>
                    <a:pt x="3743" y="351"/>
                    <a:pt x="4048" y="462"/>
                  </a:cubicBezTo>
                  <a:cubicBezTo>
                    <a:pt x="5598" y="1019"/>
                    <a:pt x="7319" y="3222"/>
                    <a:pt x="6465" y="4880"/>
                  </a:cubicBezTo>
                  <a:cubicBezTo>
                    <a:pt x="6787" y="4420"/>
                    <a:pt x="6862" y="3826"/>
                    <a:pt x="6765" y="3281"/>
                  </a:cubicBezTo>
                  <a:cubicBezTo>
                    <a:pt x="6518" y="1944"/>
                    <a:pt x="5419" y="666"/>
                    <a:pt x="4150" y="182"/>
                  </a:cubicBezTo>
                  <a:cubicBezTo>
                    <a:pt x="3849" y="70"/>
                    <a:pt x="3524" y="12"/>
                    <a:pt x="3202" y="2"/>
                  </a:cubicBezTo>
                  <a:cubicBezTo>
                    <a:pt x="3173" y="1"/>
                    <a:pt x="3142" y="1"/>
                    <a:pt x="3110"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40"/>
            <p:cNvSpPr/>
            <p:nvPr/>
          </p:nvSpPr>
          <p:spPr>
            <a:xfrm>
              <a:off x="-4183900" y="2663513"/>
              <a:ext cx="112250" cy="106950"/>
            </a:xfrm>
            <a:custGeom>
              <a:avLst/>
              <a:gdLst/>
              <a:ahLst/>
              <a:cxnLst/>
              <a:rect l="l" t="t" r="r" b="b"/>
              <a:pathLst>
                <a:path w="4490" h="4278" extrusionOk="0">
                  <a:moveTo>
                    <a:pt x="2329" y="0"/>
                  </a:moveTo>
                  <a:cubicBezTo>
                    <a:pt x="2192" y="0"/>
                    <a:pt x="2055" y="14"/>
                    <a:pt x="1923" y="40"/>
                  </a:cubicBezTo>
                  <a:cubicBezTo>
                    <a:pt x="1255" y="172"/>
                    <a:pt x="675" y="616"/>
                    <a:pt x="390" y="1246"/>
                  </a:cubicBezTo>
                  <a:cubicBezTo>
                    <a:pt x="318" y="1395"/>
                    <a:pt x="266" y="1553"/>
                    <a:pt x="232" y="1721"/>
                  </a:cubicBezTo>
                  <a:cubicBezTo>
                    <a:pt x="1" y="2881"/>
                    <a:pt x="756" y="4007"/>
                    <a:pt x="1914" y="4238"/>
                  </a:cubicBezTo>
                  <a:cubicBezTo>
                    <a:pt x="1993" y="4253"/>
                    <a:pt x="2075" y="4264"/>
                    <a:pt x="2152" y="4270"/>
                  </a:cubicBezTo>
                  <a:cubicBezTo>
                    <a:pt x="2214" y="4275"/>
                    <a:pt x="2276" y="4278"/>
                    <a:pt x="2337" y="4278"/>
                  </a:cubicBezTo>
                  <a:cubicBezTo>
                    <a:pt x="2857" y="4278"/>
                    <a:pt x="3349" y="4088"/>
                    <a:pt x="3727" y="3761"/>
                  </a:cubicBezTo>
                  <a:cubicBezTo>
                    <a:pt x="4079" y="3461"/>
                    <a:pt x="4334" y="3045"/>
                    <a:pt x="4431" y="2558"/>
                  </a:cubicBezTo>
                  <a:cubicBezTo>
                    <a:pt x="4454" y="2442"/>
                    <a:pt x="4467" y="2330"/>
                    <a:pt x="4468" y="2216"/>
                  </a:cubicBezTo>
                  <a:cubicBezTo>
                    <a:pt x="4489" y="1720"/>
                    <a:pt x="4334" y="1246"/>
                    <a:pt x="4050" y="867"/>
                  </a:cubicBezTo>
                  <a:cubicBezTo>
                    <a:pt x="3747" y="454"/>
                    <a:pt x="3293" y="150"/>
                    <a:pt x="2751" y="42"/>
                  </a:cubicBezTo>
                  <a:cubicBezTo>
                    <a:pt x="2610" y="14"/>
                    <a:pt x="2469" y="0"/>
                    <a:pt x="23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40"/>
            <p:cNvSpPr/>
            <p:nvPr/>
          </p:nvSpPr>
          <p:spPr>
            <a:xfrm>
              <a:off x="-4122775" y="2685188"/>
              <a:ext cx="51125" cy="33750"/>
            </a:xfrm>
            <a:custGeom>
              <a:avLst/>
              <a:gdLst/>
              <a:ahLst/>
              <a:cxnLst/>
              <a:rect l="l" t="t" r="r" b="b"/>
              <a:pathLst>
                <a:path w="2045" h="1350" extrusionOk="0">
                  <a:moveTo>
                    <a:pt x="1606" y="0"/>
                  </a:moveTo>
                  <a:lnTo>
                    <a:pt x="1" y="1202"/>
                  </a:lnTo>
                  <a:lnTo>
                    <a:pt x="2023" y="1349"/>
                  </a:lnTo>
                  <a:cubicBezTo>
                    <a:pt x="2044" y="853"/>
                    <a:pt x="1889" y="379"/>
                    <a:pt x="1606" y="0"/>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40"/>
            <p:cNvSpPr/>
            <p:nvPr/>
          </p:nvSpPr>
          <p:spPr>
            <a:xfrm>
              <a:off x="-4130100" y="2715213"/>
              <a:ext cx="39400" cy="55250"/>
            </a:xfrm>
            <a:custGeom>
              <a:avLst/>
              <a:gdLst/>
              <a:ahLst/>
              <a:cxnLst/>
              <a:rect l="l" t="t" r="r" b="b"/>
              <a:pathLst>
                <a:path w="1576" h="2210" extrusionOk="0">
                  <a:moveTo>
                    <a:pt x="294" y="1"/>
                  </a:moveTo>
                  <a:lnTo>
                    <a:pt x="0" y="2202"/>
                  </a:lnTo>
                  <a:cubicBezTo>
                    <a:pt x="62" y="2207"/>
                    <a:pt x="124" y="2210"/>
                    <a:pt x="185" y="2210"/>
                  </a:cubicBezTo>
                  <a:cubicBezTo>
                    <a:pt x="705" y="2210"/>
                    <a:pt x="1197" y="2020"/>
                    <a:pt x="1575" y="1693"/>
                  </a:cubicBezTo>
                  <a:lnTo>
                    <a:pt x="294" y="1"/>
                  </a:ln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40"/>
            <p:cNvSpPr/>
            <p:nvPr/>
          </p:nvSpPr>
          <p:spPr>
            <a:xfrm>
              <a:off x="-4157375" y="2687838"/>
              <a:ext cx="63500" cy="58350"/>
            </a:xfrm>
            <a:custGeom>
              <a:avLst/>
              <a:gdLst/>
              <a:ahLst/>
              <a:cxnLst/>
              <a:rect l="l" t="t" r="r" b="b"/>
              <a:pathLst>
                <a:path w="2540" h="2334" extrusionOk="0">
                  <a:moveTo>
                    <a:pt x="1269" y="0"/>
                  </a:moveTo>
                  <a:cubicBezTo>
                    <a:pt x="725" y="0"/>
                    <a:pt x="238" y="384"/>
                    <a:pt x="128" y="939"/>
                  </a:cubicBezTo>
                  <a:cubicBezTo>
                    <a:pt x="1" y="1570"/>
                    <a:pt x="411" y="2184"/>
                    <a:pt x="1042" y="2310"/>
                  </a:cubicBezTo>
                  <a:cubicBezTo>
                    <a:pt x="1119" y="2326"/>
                    <a:pt x="1196" y="2333"/>
                    <a:pt x="1271" y="2333"/>
                  </a:cubicBezTo>
                  <a:cubicBezTo>
                    <a:pt x="1817" y="2333"/>
                    <a:pt x="2304" y="1949"/>
                    <a:pt x="2414" y="1395"/>
                  </a:cubicBezTo>
                  <a:cubicBezTo>
                    <a:pt x="2539" y="763"/>
                    <a:pt x="2130" y="149"/>
                    <a:pt x="1498" y="23"/>
                  </a:cubicBezTo>
                  <a:cubicBezTo>
                    <a:pt x="1421" y="8"/>
                    <a:pt x="1345" y="0"/>
                    <a:pt x="1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40"/>
            <p:cNvSpPr/>
            <p:nvPr/>
          </p:nvSpPr>
          <p:spPr>
            <a:xfrm>
              <a:off x="-4164525" y="2714013"/>
              <a:ext cx="17750" cy="16350"/>
            </a:xfrm>
            <a:custGeom>
              <a:avLst/>
              <a:gdLst/>
              <a:ahLst/>
              <a:cxnLst/>
              <a:rect l="l" t="t" r="r" b="b"/>
              <a:pathLst>
                <a:path w="710" h="654" extrusionOk="0">
                  <a:moveTo>
                    <a:pt x="354" y="1"/>
                  </a:moveTo>
                  <a:cubicBezTo>
                    <a:pt x="202" y="1"/>
                    <a:pt x="66" y="108"/>
                    <a:pt x="35" y="264"/>
                  </a:cubicBezTo>
                  <a:cubicBezTo>
                    <a:pt x="0" y="440"/>
                    <a:pt x="115" y="611"/>
                    <a:pt x="291" y="647"/>
                  </a:cubicBezTo>
                  <a:cubicBezTo>
                    <a:pt x="313" y="651"/>
                    <a:pt x="334" y="653"/>
                    <a:pt x="355" y="653"/>
                  </a:cubicBezTo>
                  <a:cubicBezTo>
                    <a:pt x="507" y="653"/>
                    <a:pt x="643" y="545"/>
                    <a:pt x="674" y="390"/>
                  </a:cubicBezTo>
                  <a:cubicBezTo>
                    <a:pt x="709" y="214"/>
                    <a:pt x="595" y="42"/>
                    <a:pt x="419" y="7"/>
                  </a:cubicBezTo>
                  <a:cubicBezTo>
                    <a:pt x="397" y="3"/>
                    <a:pt x="376" y="1"/>
                    <a:pt x="35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40"/>
            <p:cNvSpPr/>
            <p:nvPr/>
          </p:nvSpPr>
          <p:spPr>
            <a:xfrm>
              <a:off x="-3943075" y="2707338"/>
              <a:ext cx="184125" cy="151300"/>
            </a:xfrm>
            <a:custGeom>
              <a:avLst/>
              <a:gdLst/>
              <a:ahLst/>
              <a:cxnLst/>
              <a:rect l="l" t="t" r="r" b="b"/>
              <a:pathLst>
                <a:path w="7365" h="6052" extrusionOk="0">
                  <a:moveTo>
                    <a:pt x="4111" y="0"/>
                  </a:moveTo>
                  <a:cubicBezTo>
                    <a:pt x="2536" y="0"/>
                    <a:pt x="620" y="1169"/>
                    <a:pt x="328" y="2634"/>
                  </a:cubicBezTo>
                  <a:cubicBezTo>
                    <a:pt x="1" y="4275"/>
                    <a:pt x="1834" y="5666"/>
                    <a:pt x="3474" y="5993"/>
                  </a:cubicBezTo>
                  <a:cubicBezTo>
                    <a:pt x="3674" y="6033"/>
                    <a:pt x="3873" y="6052"/>
                    <a:pt x="4070" y="6052"/>
                  </a:cubicBezTo>
                  <a:cubicBezTo>
                    <a:pt x="5485" y="6052"/>
                    <a:pt x="6750" y="5055"/>
                    <a:pt x="7037" y="3614"/>
                  </a:cubicBezTo>
                  <a:cubicBezTo>
                    <a:pt x="7364" y="1974"/>
                    <a:pt x="6299" y="379"/>
                    <a:pt x="4659" y="52"/>
                  </a:cubicBezTo>
                  <a:cubicBezTo>
                    <a:pt x="4483" y="17"/>
                    <a:pt x="4300" y="0"/>
                    <a:pt x="411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40"/>
            <p:cNvSpPr/>
            <p:nvPr/>
          </p:nvSpPr>
          <p:spPr>
            <a:xfrm>
              <a:off x="-3939100" y="2703663"/>
              <a:ext cx="180400" cy="139550"/>
            </a:xfrm>
            <a:custGeom>
              <a:avLst/>
              <a:gdLst/>
              <a:ahLst/>
              <a:cxnLst/>
              <a:rect l="l" t="t" r="r" b="b"/>
              <a:pathLst>
                <a:path w="7216" h="5582" extrusionOk="0">
                  <a:moveTo>
                    <a:pt x="3988" y="0"/>
                  </a:moveTo>
                  <a:cubicBezTo>
                    <a:pt x="2657" y="0"/>
                    <a:pt x="1211" y="749"/>
                    <a:pt x="487" y="1861"/>
                  </a:cubicBezTo>
                  <a:cubicBezTo>
                    <a:pt x="188" y="2327"/>
                    <a:pt x="30" y="2905"/>
                    <a:pt x="151" y="3453"/>
                  </a:cubicBezTo>
                  <a:cubicBezTo>
                    <a:pt x="1" y="1647"/>
                    <a:pt x="2298" y="296"/>
                    <a:pt x="3937" y="296"/>
                  </a:cubicBezTo>
                  <a:cubicBezTo>
                    <a:pt x="3984" y="296"/>
                    <a:pt x="4031" y="297"/>
                    <a:pt x="4077" y="300"/>
                  </a:cubicBezTo>
                  <a:cubicBezTo>
                    <a:pt x="4499" y="317"/>
                    <a:pt x="4912" y="441"/>
                    <a:pt x="5284" y="638"/>
                  </a:cubicBezTo>
                  <a:cubicBezTo>
                    <a:pt x="6379" y="1227"/>
                    <a:pt x="6991" y="2458"/>
                    <a:pt x="6799" y="3689"/>
                  </a:cubicBezTo>
                  <a:cubicBezTo>
                    <a:pt x="6712" y="4286"/>
                    <a:pt x="6439" y="4853"/>
                    <a:pt x="6032" y="5298"/>
                  </a:cubicBezTo>
                  <a:cubicBezTo>
                    <a:pt x="5941" y="5398"/>
                    <a:pt x="5842" y="5492"/>
                    <a:pt x="5739" y="5581"/>
                  </a:cubicBezTo>
                  <a:cubicBezTo>
                    <a:pt x="6082" y="5350"/>
                    <a:pt x="6374" y="5044"/>
                    <a:pt x="6592" y="4692"/>
                  </a:cubicBezTo>
                  <a:cubicBezTo>
                    <a:pt x="6794" y="4365"/>
                    <a:pt x="6930" y="3996"/>
                    <a:pt x="6997" y="3617"/>
                  </a:cubicBezTo>
                  <a:cubicBezTo>
                    <a:pt x="7216" y="2359"/>
                    <a:pt x="6617" y="1081"/>
                    <a:pt x="5518" y="432"/>
                  </a:cubicBezTo>
                  <a:lnTo>
                    <a:pt x="5425" y="378"/>
                  </a:lnTo>
                  <a:cubicBezTo>
                    <a:pt x="5393" y="361"/>
                    <a:pt x="5313" y="318"/>
                    <a:pt x="5281" y="304"/>
                  </a:cubicBezTo>
                  <a:cubicBezTo>
                    <a:pt x="5206" y="268"/>
                    <a:pt x="5114" y="227"/>
                    <a:pt x="5034" y="198"/>
                  </a:cubicBezTo>
                  <a:cubicBezTo>
                    <a:pt x="4734" y="84"/>
                    <a:pt x="4411" y="12"/>
                    <a:pt x="4090" y="2"/>
                  </a:cubicBezTo>
                  <a:cubicBezTo>
                    <a:pt x="4056" y="1"/>
                    <a:pt x="4022" y="0"/>
                    <a:pt x="3988"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Google Shape;624;p40"/>
            <p:cNvSpPr/>
            <p:nvPr/>
          </p:nvSpPr>
          <p:spPr>
            <a:xfrm>
              <a:off x="-3895925" y="2720888"/>
              <a:ext cx="112225" cy="106975"/>
            </a:xfrm>
            <a:custGeom>
              <a:avLst/>
              <a:gdLst/>
              <a:ahLst/>
              <a:cxnLst/>
              <a:rect l="l" t="t" r="r" b="b"/>
              <a:pathLst>
                <a:path w="4489" h="4279" extrusionOk="0">
                  <a:moveTo>
                    <a:pt x="2329" y="1"/>
                  </a:moveTo>
                  <a:cubicBezTo>
                    <a:pt x="2191" y="1"/>
                    <a:pt x="2055" y="14"/>
                    <a:pt x="1922" y="40"/>
                  </a:cubicBezTo>
                  <a:cubicBezTo>
                    <a:pt x="1255" y="172"/>
                    <a:pt x="674" y="617"/>
                    <a:pt x="390" y="1247"/>
                  </a:cubicBezTo>
                  <a:cubicBezTo>
                    <a:pt x="317" y="1395"/>
                    <a:pt x="265" y="1553"/>
                    <a:pt x="232" y="1721"/>
                  </a:cubicBezTo>
                  <a:lnTo>
                    <a:pt x="231" y="1721"/>
                  </a:lnTo>
                  <a:cubicBezTo>
                    <a:pt x="0" y="2881"/>
                    <a:pt x="755" y="4008"/>
                    <a:pt x="1914" y="4238"/>
                  </a:cubicBezTo>
                  <a:cubicBezTo>
                    <a:pt x="1993" y="4254"/>
                    <a:pt x="2075" y="4264"/>
                    <a:pt x="2152" y="4270"/>
                  </a:cubicBezTo>
                  <a:cubicBezTo>
                    <a:pt x="2214" y="4276"/>
                    <a:pt x="2275" y="4278"/>
                    <a:pt x="2337" y="4278"/>
                  </a:cubicBezTo>
                  <a:cubicBezTo>
                    <a:pt x="2856" y="4278"/>
                    <a:pt x="3349" y="4089"/>
                    <a:pt x="3727" y="3762"/>
                  </a:cubicBezTo>
                  <a:cubicBezTo>
                    <a:pt x="4079" y="3462"/>
                    <a:pt x="4333" y="3045"/>
                    <a:pt x="4430" y="2558"/>
                  </a:cubicBezTo>
                  <a:cubicBezTo>
                    <a:pt x="4454" y="2443"/>
                    <a:pt x="4466" y="2331"/>
                    <a:pt x="4468" y="2217"/>
                  </a:cubicBezTo>
                  <a:cubicBezTo>
                    <a:pt x="4489" y="1720"/>
                    <a:pt x="4333" y="1247"/>
                    <a:pt x="4050" y="868"/>
                  </a:cubicBezTo>
                  <a:cubicBezTo>
                    <a:pt x="3747" y="455"/>
                    <a:pt x="3292" y="151"/>
                    <a:pt x="2751" y="43"/>
                  </a:cubicBezTo>
                  <a:cubicBezTo>
                    <a:pt x="2610" y="14"/>
                    <a:pt x="2468" y="1"/>
                    <a:pt x="232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 name="Google Shape;625;p40"/>
            <p:cNvSpPr/>
            <p:nvPr/>
          </p:nvSpPr>
          <p:spPr>
            <a:xfrm>
              <a:off x="-3834800" y="2742588"/>
              <a:ext cx="51100" cy="33725"/>
            </a:xfrm>
            <a:custGeom>
              <a:avLst/>
              <a:gdLst/>
              <a:ahLst/>
              <a:cxnLst/>
              <a:rect l="l" t="t" r="r" b="b"/>
              <a:pathLst>
                <a:path w="2044" h="1349" extrusionOk="0">
                  <a:moveTo>
                    <a:pt x="1605" y="0"/>
                  </a:moveTo>
                  <a:lnTo>
                    <a:pt x="1" y="1202"/>
                  </a:lnTo>
                  <a:lnTo>
                    <a:pt x="2023" y="1349"/>
                  </a:lnTo>
                  <a:cubicBezTo>
                    <a:pt x="2044" y="852"/>
                    <a:pt x="1888" y="379"/>
                    <a:pt x="1605" y="0"/>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40"/>
            <p:cNvSpPr/>
            <p:nvPr/>
          </p:nvSpPr>
          <p:spPr>
            <a:xfrm>
              <a:off x="-3842150" y="2772613"/>
              <a:ext cx="39375" cy="55250"/>
            </a:xfrm>
            <a:custGeom>
              <a:avLst/>
              <a:gdLst/>
              <a:ahLst/>
              <a:cxnLst/>
              <a:rect l="l" t="t" r="r" b="b"/>
              <a:pathLst>
                <a:path w="1575" h="2210" extrusionOk="0">
                  <a:moveTo>
                    <a:pt x="295" y="0"/>
                  </a:moveTo>
                  <a:lnTo>
                    <a:pt x="295" y="1"/>
                  </a:lnTo>
                  <a:lnTo>
                    <a:pt x="1" y="2201"/>
                  </a:lnTo>
                  <a:cubicBezTo>
                    <a:pt x="63" y="2207"/>
                    <a:pt x="124" y="2209"/>
                    <a:pt x="186" y="2209"/>
                  </a:cubicBezTo>
                  <a:cubicBezTo>
                    <a:pt x="705" y="2209"/>
                    <a:pt x="1198" y="2020"/>
                    <a:pt x="1575" y="1693"/>
                  </a:cubicBezTo>
                  <a:lnTo>
                    <a:pt x="295" y="0"/>
                  </a:ln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40"/>
            <p:cNvSpPr/>
            <p:nvPr/>
          </p:nvSpPr>
          <p:spPr>
            <a:xfrm>
              <a:off x="-3869400" y="2745238"/>
              <a:ext cx="63500" cy="58325"/>
            </a:xfrm>
            <a:custGeom>
              <a:avLst/>
              <a:gdLst/>
              <a:ahLst/>
              <a:cxnLst/>
              <a:rect l="l" t="t" r="r" b="b"/>
              <a:pathLst>
                <a:path w="2540" h="2333" extrusionOk="0">
                  <a:moveTo>
                    <a:pt x="1269" y="0"/>
                  </a:moveTo>
                  <a:cubicBezTo>
                    <a:pt x="724" y="0"/>
                    <a:pt x="237" y="384"/>
                    <a:pt x="126" y="939"/>
                  </a:cubicBezTo>
                  <a:cubicBezTo>
                    <a:pt x="1" y="1570"/>
                    <a:pt x="411" y="2183"/>
                    <a:pt x="1042" y="2310"/>
                  </a:cubicBezTo>
                  <a:cubicBezTo>
                    <a:pt x="1119" y="2325"/>
                    <a:pt x="1195" y="2333"/>
                    <a:pt x="1271" y="2333"/>
                  </a:cubicBezTo>
                  <a:cubicBezTo>
                    <a:pt x="1815" y="2333"/>
                    <a:pt x="2303" y="1949"/>
                    <a:pt x="2414" y="1394"/>
                  </a:cubicBezTo>
                  <a:cubicBezTo>
                    <a:pt x="2539" y="763"/>
                    <a:pt x="2129" y="148"/>
                    <a:pt x="1498" y="23"/>
                  </a:cubicBezTo>
                  <a:cubicBezTo>
                    <a:pt x="1421" y="7"/>
                    <a:pt x="1345" y="0"/>
                    <a:pt x="1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40"/>
            <p:cNvSpPr/>
            <p:nvPr/>
          </p:nvSpPr>
          <p:spPr>
            <a:xfrm>
              <a:off x="-3876600" y="2771413"/>
              <a:ext cx="17800" cy="16325"/>
            </a:xfrm>
            <a:custGeom>
              <a:avLst/>
              <a:gdLst/>
              <a:ahLst/>
              <a:cxnLst/>
              <a:rect l="l" t="t" r="r" b="b"/>
              <a:pathLst>
                <a:path w="712" h="653" extrusionOk="0">
                  <a:moveTo>
                    <a:pt x="356" y="0"/>
                  </a:moveTo>
                  <a:cubicBezTo>
                    <a:pt x="204" y="0"/>
                    <a:pt x="67" y="108"/>
                    <a:pt x="36" y="263"/>
                  </a:cubicBezTo>
                  <a:cubicBezTo>
                    <a:pt x="1" y="440"/>
                    <a:pt x="116" y="611"/>
                    <a:pt x="293" y="646"/>
                  </a:cubicBezTo>
                  <a:cubicBezTo>
                    <a:pt x="314" y="651"/>
                    <a:pt x="336" y="653"/>
                    <a:pt x="357" y="653"/>
                  </a:cubicBezTo>
                  <a:cubicBezTo>
                    <a:pt x="509" y="653"/>
                    <a:pt x="645" y="546"/>
                    <a:pt x="676" y="391"/>
                  </a:cubicBezTo>
                  <a:cubicBezTo>
                    <a:pt x="711" y="213"/>
                    <a:pt x="597" y="42"/>
                    <a:pt x="420" y="7"/>
                  </a:cubicBezTo>
                  <a:cubicBezTo>
                    <a:pt x="399" y="2"/>
                    <a:pt x="378" y="0"/>
                    <a:pt x="35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 name="Google Shape;629;p40"/>
            <p:cNvSpPr/>
            <p:nvPr/>
          </p:nvSpPr>
          <p:spPr>
            <a:xfrm>
              <a:off x="-4195375" y="2554963"/>
              <a:ext cx="83850" cy="55825"/>
            </a:xfrm>
            <a:custGeom>
              <a:avLst/>
              <a:gdLst/>
              <a:ahLst/>
              <a:cxnLst/>
              <a:rect l="l" t="t" r="r" b="b"/>
              <a:pathLst>
                <a:path w="3354" h="2233" extrusionOk="0">
                  <a:moveTo>
                    <a:pt x="2071" y="0"/>
                  </a:moveTo>
                  <a:cubicBezTo>
                    <a:pt x="2064" y="0"/>
                    <a:pt x="2057" y="0"/>
                    <a:pt x="2050" y="0"/>
                  </a:cubicBezTo>
                  <a:cubicBezTo>
                    <a:pt x="1721" y="6"/>
                    <a:pt x="1405" y="123"/>
                    <a:pt x="1106" y="261"/>
                  </a:cubicBezTo>
                  <a:cubicBezTo>
                    <a:pt x="804" y="401"/>
                    <a:pt x="504" y="570"/>
                    <a:pt x="299" y="832"/>
                  </a:cubicBezTo>
                  <a:cubicBezTo>
                    <a:pt x="93" y="1094"/>
                    <a:pt x="1" y="1466"/>
                    <a:pt x="146" y="1765"/>
                  </a:cubicBezTo>
                  <a:cubicBezTo>
                    <a:pt x="288" y="2057"/>
                    <a:pt x="624" y="2217"/>
                    <a:pt x="948" y="2232"/>
                  </a:cubicBezTo>
                  <a:cubicBezTo>
                    <a:pt x="968" y="2232"/>
                    <a:pt x="988" y="2233"/>
                    <a:pt x="1009" y="2233"/>
                  </a:cubicBezTo>
                  <a:cubicBezTo>
                    <a:pt x="1311" y="2233"/>
                    <a:pt x="1607" y="2134"/>
                    <a:pt x="1891" y="2024"/>
                  </a:cubicBezTo>
                  <a:cubicBezTo>
                    <a:pt x="2238" y="1890"/>
                    <a:pt x="2596" y="1726"/>
                    <a:pt x="2822" y="1429"/>
                  </a:cubicBezTo>
                  <a:cubicBezTo>
                    <a:pt x="3353" y="730"/>
                    <a:pt x="2895" y="0"/>
                    <a:pt x="2071" y="0"/>
                  </a:cubicBezTo>
                  <a:close/>
                </a:path>
              </a:pathLst>
            </a:custGeom>
            <a:solidFill>
              <a:srgbClr val="FF99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40"/>
            <p:cNvSpPr/>
            <p:nvPr/>
          </p:nvSpPr>
          <p:spPr>
            <a:xfrm>
              <a:off x="-3813550" y="2625413"/>
              <a:ext cx="70675" cy="66375"/>
            </a:xfrm>
            <a:custGeom>
              <a:avLst/>
              <a:gdLst/>
              <a:ahLst/>
              <a:cxnLst/>
              <a:rect l="l" t="t" r="r" b="b"/>
              <a:pathLst>
                <a:path w="2827" h="2655" extrusionOk="0">
                  <a:moveTo>
                    <a:pt x="962" y="1"/>
                  </a:moveTo>
                  <a:cubicBezTo>
                    <a:pt x="407" y="1"/>
                    <a:pt x="1" y="454"/>
                    <a:pt x="177" y="1128"/>
                  </a:cubicBezTo>
                  <a:cubicBezTo>
                    <a:pt x="272" y="1489"/>
                    <a:pt x="539" y="1777"/>
                    <a:pt x="810" y="2035"/>
                  </a:cubicBezTo>
                  <a:cubicBezTo>
                    <a:pt x="1044" y="2258"/>
                    <a:pt x="1296" y="2478"/>
                    <a:pt x="1601" y="2588"/>
                  </a:cubicBezTo>
                  <a:cubicBezTo>
                    <a:pt x="1720" y="2631"/>
                    <a:pt x="1848" y="2654"/>
                    <a:pt x="1976" y="2654"/>
                  </a:cubicBezTo>
                  <a:cubicBezTo>
                    <a:pt x="2175" y="2654"/>
                    <a:pt x="2371" y="2596"/>
                    <a:pt x="2519" y="2465"/>
                  </a:cubicBezTo>
                  <a:cubicBezTo>
                    <a:pt x="2768" y="2244"/>
                    <a:pt x="2826" y="1864"/>
                    <a:pt x="2737" y="1544"/>
                  </a:cubicBezTo>
                  <a:cubicBezTo>
                    <a:pt x="2648" y="1223"/>
                    <a:pt x="2435" y="952"/>
                    <a:pt x="2209" y="707"/>
                  </a:cubicBezTo>
                  <a:cubicBezTo>
                    <a:pt x="1987" y="465"/>
                    <a:pt x="1740" y="236"/>
                    <a:pt x="1438" y="105"/>
                  </a:cubicBezTo>
                  <a:cubicBezTo>
                    <a:pt x="1274" y="34"/>
                    <a:pt x="1113" y="1"/>
                    <a:pt x="962" y="1"/>
                  </a:cubicBezTo>
                  <a:close/>
                </a:path>
              </a:pathLst>
            </a:custGeom>
            <a:solidFill>
              <a:srgbClr val="E3F0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 name="Google Shape;631;p40"/>
            <p:cNvSpPr/>
            <p:nvPr/>
          </p:nvSpPr>
          <p:spPr>
            <a:xfrm>
              <a:off x="-4045125" y="2791263"/>
              <a:ext cx="80225" cy="48175"/>
            </a:xfrm>
            <a:custGeom>
              <a:avLst/>
              <a:gdLst/>
              <a:ahLst/>
              <a:cxnLst/>
              <a:rect l="l" t="t" r="r" b="b"/>
              <a:pathLst>
                <a:path w="3209" h="1927" extrusionOk="0">
                  <a:moveTo>
                    <a:pt x="905" y="1"/>
                  </a:moveTo>
                  <a:cubicBezTo>
                    <a:pt x="867" y="1"/>
                    <a:pt x="829" y="2"/>
                    <a:pt x="791" y="4"/>
                  </a:cubicBezTo>
                  <a:cubicBezTo>
                    <a:pt x="467" y="18"/>
                    <a:pt x="88" y="148"/>
                    <a:pt x="38" y="522"/>
                  </a:cubicBezTo>
                  <a:cubicBezTo>
                    <a:pt x="0" y="835"/>
                    <a:pt x="184" y="1153"/>
                    <a:pt x="385" y="1377"/>
                  </a:cubicBezTo>
                  <a:cubicBezTo>
                    <a:pt x="426" y="1420"/>
                    <a:pt x="470" y="1463"/>
                    <a:pt x="519" y="1498"/>
                  </a:cubicBezTo>
                  <a:cubicBezTo>
                    <a:pt x="482" y="1450"/>
                    <a:pt x="450" y="1401"/>
                    <a:pt x="421" y="1350"/>
                  </a:cubicBezTo>
                  <a:cubicBezTo>
                    <a:pt x="289" y="1116"/>
                    <a:pt x="107" y="676"/>
                    <a:pt x="288" y="437"/>
                  </a:cubicBezTo>
                  <a:cubicBezTo>
                    <a:pt x="387" y="316"/>
                    <a:pt x="578" y="273"/>
                    <a:pt x="803" y="273"/>
                  </a:cubicBezTo>
                  <a:cubicBezTo>
                    <a:pt x="1226" y="273"/>
                    <a:pt x="1765" y="425"/>
                    <a:pt x="2019" y="493"/>
                  </a:cubicBezTo>
                  <a:cubicBezTo>
                    <a:pt x="2312" y="578"/>
                    <a:pt x="3019" y="780"/>
                    <a:pt x="2984" y="1161"/>
                  </a:cubicBezTo>
                  <a:cubicBezTo>
                    <a:pt x="2952" y="1456"/>
                    <a:pt x="2595" y="1752"/>
                    <a:pt x="2368" y="1927"/>
                  </a:cubicBezTo>
                  <a:cubicBezTo>
                    <a:pt x="2643" y="1815"/>
                    <a:pt x="2931" y="1640"/>
                    <a:pt x="3097" y="1383"/>
                  </a:cubicBezTo>
                  <a:cubicBezTo>
                    <a:pt x="3172" y="1262"/>
                    <a:pt x="3209" y="1111"/>
                    <a:pt x="3172" y="971"/>
                  </a:cubicBezTo>
                  <a:cubicBezTo>
                    <a:pt x="3085" y="642"/>
                    <a:pt x="2730" y="458"/>
                    <a:pt x="2447" y="336"/>
                  </a:cubicBezTo>
                  <a:cubicBezTo>
                    <a:pt x="2107" y="199"/>
                    <a:pt x="1754" y="108"/>
                    <a:pt x="1394" y="44"/>
                  </a:cubicBezTo>
                  <a:cubicBezTo>
                    <a:pt x="1234" y="19"/>
                    <a:pt x="1069" y="1"/>
                    <a:pt x="905"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 name="Google Shape;632;p40"/>
            <p:cNvSpPr/>
            <p:nvPr/>
          </p:nvSpPr>
          <p:spPr>
            <a:xfrm>
              <a:off x="-4430625" y="2641588"/>
              <a:ext cx="93275" cy="135850"/>
            </a:xfrm>
            <a:custGeom>
              <a:avLst/>
              <a:gdLst/>
              <a:ahLst/>
              <a:cxnLst/>
              <a:rect l="l" t="t" r="r" b="b"/>
              <a:pathLst>
                <a:path w="3731" h="5434" extrusionOk="0">
                  <a:moveTo>
                    <a:pt x="1465" y="0"/>
                  </a:moveTo>
                  <a:cubicBezTo>
                    <a:pt x="1358" y="0"/>
                    <a:pt x="1249" y="26"/>
                    <a:pt x="1144" y="45"/>
                  </a:cubicBezTo>
                  <a:cubicBezTo>
                    <a:pt x="1048" y="87"/>
                    <a:pt x="945" y="113"/>
                    <a:pt x="856" y="171"/>
                  </a:cubicBezTo>
                  <a:cubicBezTo>
                    <a:pt x="670" y="270"/>
                    <a:pt x="521" y="424"/>
                    <a:pt x="395" y="586"/>
                  </a:cubicBezTo>
                  <a:cubicBezTo>
                    <a:pt x="281" y="756"/>
                    <a:pt x="192" y="939"/>
                    <a:pt x="135" y="1130"/>
                  </a:cubicBezTo>
                  <a:cubicBezTo>
                    <a:pt x="32" y="1515"/>
                    <a:pt x="1" y="1912"/>
                    <a:pt x="55" y="2296"/>
                  </a:cubicBezTo>
                  <a:lnTo>
                    <a:pt x="55" y="2297"/>
                  </a:lnTo>
                  <a:cubicBezTo>
                    <a:pt x="67" y="1910"/>
                    <a:pt x="129" y="1525"/>
                    <a:pt x="271" y="1177"/>
                  </a:cubicBezTo>
                  <a:cubicBezTo>
                    <a:pt x="339" y="1003"/>
                    <a:pt x="432" y="842"/>
                    <a:pt x="543" y="699"/>
                  </a:cubicBezTo>
                  <a:cubicBezTo>
                    <a:pt x="664" y="565"/>
                    <a:pt x="798" y="443"/>
                    <a:pt x="961" y="373"/>
                  </a:cubicBezTo>
                  <a:cubicBezTo>
                    <a:pt x="1111" y="294"/>
                    <a:pt x="1268" y="259"/>
                    <a:pt x="1425" y="259"/>
                  </a:cubicBezTo>
                  <a:cubicBezTo>
                    <a:pt x="1608" y="259"/>
                    <a:pt x="1791" y="307"/>
                    <a:pt x="1964" y="393"/>
                  </a:cubicBezTo>
                  <a:cubicBezTo>
                    <a:pt x="2283" y="546"/>
                    <a:pt x="2568" y="794"/>
                    <a:pt x="2780" y="1093"/>
                  </a:cubicBezTo>
                  <a:cubicBezTo>
                    <a:pt x="2996" y="1388"/>
                    <a:pt x="3180" y="1717"/>
                    <a:pt x="3286" y="2075"/>
                  </a:cubicBezTo>
                  <a:cubicBezTo>
                    <a:pt x="3358" y="2247"/>
                    <a:pt x="3385" y="2434"/>
                    <a:pt x="3430" y="2615"/>
                  </a:cubicBezTo>
                  <a:cubicBezTo>
                    <a:pt x="3463" y="2799"/>
                    <a:pt x="3480" y="2987"/>
                    <a:pt x="3504" y="3174"/>
                  </a:cubicBezTo>
                  <a:cubicBezTo>
                    <a:pt x="3550" y="3928"/>
                    <a:pt x="3417" y="4692"/>
                    <a:pt x="3196" y="5433"/>
                  </a:cubicBezTo>
                  <a:cubicBezTo>
                    <a:pt x="3273" y="5256"/>
                    <a:pt x="3347" y="5077"/>
                    <a:pt x="3420" y="4896"/>
                  </a:cubicBezTo>
                  <a:cubicBezTo>
                    <a:pt x="3487" y="4713"/>
                    <a:pt x="3532" y="4523"/>
                    <a:pt x="3590" y="4336"/>
                  </a:cubicBezTo>
                  <a:cubicBezTo>
                    <a:pt x="3642" y="4147"/>
                    <a:pt x="3658" y="3950"/>
                    <a:pt x="3693" y="3757"/>
                  </a:cubicBezTo>
                  <a:cubicBezTo>
                    <a:pt x="3720" y="3561"/>
                    <a:pt x="3718" y="3363"/>
                    <a:pt x="3730" y="3166"/>
                  </a:cubicBezTo>
                  <a:cubicBezTo>
                    <a:pt x="3726" y="2376"/>
                    <a:pt x="3500" y="1567"/>
                    <a:pt x="3016" y="915"/>
                  </a:cubicBezTo>
                  <a:cubicBezTo>
                    <a:pt x="2776" y="590"/>
                    <a:pt x="2460" y="310"/>
                    <a:pt x="2080" y="138"/>
                  </a:cubicBezTo>
                  <a:cubicBezTo>
                    <a:pt x="1890" y="52"/>
                    <a:pt x="1680" y="4"/>
                    <a:pt x="1465"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 name="Google Shape;633;p40"/>
            <p:cNvSpPr/>
            <p:nvPr/>
          </p:nvSpPr>
          <p:spPr>
            <a:xfrm>
              <a:off x="-4392375" y="2693038"/>
              <a:ext cx="49300" cy="81025"/>
            </a:xfrm>
            <a:custGeom>
              <a:avLst/>
              <a:gdLst/>
              <a:ahLst/>
              <a:cxnLst/>
              <a:rect l="l" t="t" r="r" b="b"/>
              <a:pathLst>
                <a:path w="1972" h="3241" extrusionOk="0">
                  <a:moveTo>
                    <a:pt x="1014" y="0"/>
                  </a:moveTo>
                  <a:cubicBezTo>
                    <a:pt x="955" y="0"/>
                    <a:pt x="894" y="4"/>
                    <a:pt x="833" y="13"/>
                  </a:cubicBezTo>
                  <a:cubicBezTo>
                    <a:pt x="617" y="42"/>
                    <a:pt x="407" y="179"/>
                    <a:pt x="279" y="360"/>
                  </a:cubicBezTo>
                  <a:cubicBezTo>
                    <a:pt x="150" y="543"/>
                    <a:pt x="91" y="752"/>
                    <a:pt x="56" y="952"/>
                  </a:cubicBezTo>
                  <a:cubicBezTo>
                    <a:pt x="0" y="1358"/>
                    <a:pt x="38" y="1756"/>
                    <a:pt x="118" y="2138"/>
                  </a:cubicBezTo>
                  <a:cubicBezTo>
                    <a:pt x="195" y="2520"/>
                    <a:pt x="320" y="2891"/>
                    <a:pt x="487" y="3240"/>
                  </a:cubicBezTo>
                  <a:cubicBezTo>
                    <a:pt x="429" y="2857"/>
                    <a:pt x="382" y="2478"/>
                    <a:pt x="345" y="2103"/>
                  </a:cubicBezTo>
                  <a:cubicBezTo>
                    <a:pt x="312" y="1729"/>
                    <a:pt x="293" y="1352"/>
                    <a:pt x="348" y="999"/>
                  </a:cubicBezTo>
                  <a:cubicBezTo>
                    <a:pt x="395" y="645"/>
                    <a:pt x="556" y="324"/>
                    <a:pt x="884" y="238"/>
                  </a:cubicBezTo>
                  <a:cubicBezTo>
                    <a:pt x="983" y="211"/>
                    <a:pt x="1089" y="199"/>
                    <a:pt x="1198" y="199"/>
                  </a:cubicBezTo>
                  <a:cubicBezTo>
                    <a:pt x="1447" y="199"/>
                    <a:pt x="1715" y="258"/>
                    <a:pt x="1972" y="323"/>
                  </a:cubicBezTo>
                  <a:cubicBezTo>
                    <a:pt x="1691" y="156"/>
                    <a:pt x="1373" y="0"/>
                    <a:pt x="1014"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 name="Google Shape;634;p40"/>
            <p:cNvSpPr/>
            <p:nvPr/>
          </p:nvSpPr>
          <p:spPr>
            <a:xfrm>
              <a:off x="-4099275" y="2857638"/>
              <a:ext cx="164200" cy="46375"/>
            </a:xfrm>
            <a:custGeom>
              <a:avLst/>
              <a:gdLst/>
              <a:ahLst/>
              <a:cxnLst/>
              <a:rect l="l" t="t" r="r" b="b"/>
              <a:pathLst>
                <a:path w="6568" h="1855" extrusionOk="0">
                  <a:moveTo>
                    <a:pt x="1" y="1"/>
                  </a:moveTo>
                  <a:lnTo>
                    <a:pt x="1" y="1"/>
                  </a:lnTo>
                  <a:cubicBezTo>
                    <a:pt x="118" y="144"/>
                    <a:pt x="244" y="281"/>
                    <a:pt x="377" y="411"/>
                  </a:cubicBezTo>
                  <a:cubicBezTo>
                    <a:pt x="510" y="537"/>
                    <a:pt x="655" y="664"/>
                    <a:pt x="801" y="776"/>
                  </a:cubicBezTo>
                  <a:cubicBezTo>
                    <a:pt x="1731" y="1499"/>
                    <a:pt x="2909" y="1854"/>
                    <a:pt x="4082" y="1854"/>
                  </a:cubicBezTo>
                  <a:cubicBezTo>
                    <a:pt x="4266" y="1854"/>
                    <a:pt x="4450" y="1846"/>
                    <a:pt x="4632" y="1828"/>
                  </a:cubicBezTo>
                  <a:cubicBezTo>
                    <a:pt x="5300" y="1762"/>
                    <a:pt x="5967" y="1608"/>
                    <a:pt x="6568" y="1310"/>
                  </a:cubicBezTo>
                  <a:lnTo>
                    <a:pt x="6568" y="1310"/>
                  </a:lnTo>
                  <a:cubicBezTo>
                    <a:pt x="5864" y="1487"/>
                    <a:pt x="5141" y="1584"/>
                    <a:pt x="4417" y="1584"/>
                  </a:cubicBezTo>
                  <a:cubicBezTo>
                    <a:pt x="4123" y="1584"/>
                    <a:pt x="3829" y="1568"/>
                    <a:pt x="3537" y="1535"/>
                  </a:cubicBezTo>
                  <a:cubicBezTo>
                    <a:pt x="2533" y="1425"/>
                    <a:pt x="1559" y="1073"/>
                    <a:pt x="713" y="519"/>
                  </a:cubicBezTo>
                  <a:cubicBezTo>
                    <a:pt x="467" y="360"/>
                    <a:pt x="231" y="182"/>
                    <a:pt x="1"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 name="Google Shape;635;p40"/>
            <p:cNvSpPr/>
            <p:nvPr/>
          </p:nvSpPr>
          <p:spPr>
            <a:xfrm>
              <a:off x="-4051425" y="2914413"/>
              <a:ext cx="55250" cy="15425"/>
            </a:xfrm>
            <a:custGeom>
              <a:avLst/>
              <a:gdLst/>
              <a:ahLst/>
              <a:cxnLst/>
              <a:rect l="l" t="t" r="r" b="b"/>
              <a:pathLst>
                <a:path w="2210" h="617" extrusionOk="0">
                  <a:moveTo>
                    <a:pt x="0" y="0"/>
                  </a:moveTo>
                  <a:lnTo>
                    <a:pt x="0" y="0"/>
                  </a:lnTo>
                  <a:cubicBezTo>
                    <a:pt x="80" y="98"/>
                    <a:pt x="177" y="180"/>
                    <a:pt x="277" y="254"/>
                  </a:cubicBezTo>
                  <a:cubicBezTo>
                    <a:pt x="616" y="492"/>
                    <a:pt x="1033" y="616"/>
                    <a:pt x="1448" y="616"/>
                  </a:cubicBezTo>
                  <a:cubicBezTo>
                    <a:pt x="1510" y="616"/>
                    <a:pt x="1573" y="614"/>
                    <a:pt x="1635" y="608"/>
                  </a:cubicBezTo>
                  <a:cubicBezTo>
                    <a:pt x="1834" y="587"/>
                    <a:pt x="2035" y="542"/>
                    <a:pt x="2210" y="441"/>
                  </a:cubicBezTo>
                  <a:cubicBezTo>
                    <a:pt x="1839" y="403"/>
                    <a:pt x="1457" y="360"/>
                    <a:pt x="1093" y="285"/>
                  </a:cubicBezTo>
                  <a:cubicBezTo>
                    <a:pt x="775" y="222"/>
                    <a:pt x="458" y="130"/>
                    <a:pt x="144" y="39"/>
                  </a:cubicBezTo>
                  <a:cubicBezTo>
                    <a:pt x="98" y="26"/>
                    <a:pt x="51" y="11"/>
                    <a:pt x="0"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40"/>
            <p:cNvSpPr/>
            <p:nvPr/>
          </p:nvSpPr>
          <p:spPr>
            <a:xfrm>
              <a:off x="-4420850" y="2293613"/>
              <a:ext cx="786475" cy="511600"/>
            </a:xfrm>
            <a:custGeom>
              <a:avLst/>
              <a:gdLst/>
              <a:ahLst/>
              <a:cxnLst/>
              <a:rect l="l" t="t" r="r" b="b"/>
              <a:pathLst>
                <a:path w="31459" h="20464" extrusionOk="0">
                  <a:moveTo>
                    <a:pt x="17623" y="1"/>
                  </a:moveTo>
                  <a:cubicBezTo>
                    <a:pt x="17130" y="1"/>
                    <a:pt x="16639" y="15"/>
                    <a:pt x="16153" y="41"/>
                  </a:cubicBezTo>
                  <a:cubicBezTo>
                    <a:pt x="16151" y="41"/>
                    <a:pt x="16149" y="42"/>
                    <a:pt x="16147" y="42"/>
                  </a:cubicBezTo>
                  <a:cubicBezTo>
                    <a:pt x="16146" y="42"/>
                    <a:pt x="16146" y="42"/>
                    <a:pt x="16145" y="41"/>
                  </a:cubicBezTo>
                  <a:cubicBezTo>
                    <a:pt x="10764" y="333"/>
                    <a:pt x="6016" y="2089"/>
                    <a:pt x="6016" y="2089"/>
                  </a:cubicBezTo>
                  <a:cubicBezTo>
                    <a:pt x="5431" y="2348"/>
                    <a:pt x="4902" y="2647"/>
                    <a:pt x="4423" y="2978"/>
                  </a:cubicBezTo>
                  <a:cubicBezTo>
                    <a:pt x="857" y="5436"/>
                    <a:pt x="6" y="9706"/>
                    <a:pt x="0" y="13222"/>
                  </a:cubicBezTo>
                  <a:lnTo>
                    <a:pt x="0" y="13464"/>
                  </a:lnTo>
                  <a:cubicBezTo>
                    <a:pt x="251" y="13263"/>
                    <a:pt x="529" y="13139"/>
                    <a:pt x="822" y="13119"/>
                  </a:cubicBezTo>
                  <a:cubicBezTo>
                    <a:pt x="889" y="13113"/>
                    <a:pt x="955" y="13111"/>
                    <a:pt x="1020" y="13111"/>
                  </a:cubicBezTo>
                  <a:cubicBezTo>
                    <a:pt x="1110" y="13111"/>
                    <a:pt x="1198" y="13116"/>
                    <a:pt x="1283" y="13125"/>
                  </a:cubicBezTo>
                  <a:cubicBezTo>
                    <a:pt x="1309" y="13125"/>
                    <a:pt x="1332" y="13127"/>
                    <a:pt x="1356" y="13133"/>
                  </a:cubicBezTo>
                  <a:cubicBezTo>
                    <a:pt x="1643" y="13171"/>
                    <a:pt x="1894" y="13260"/>
                    <a:pt x="2112" y="13384"/>
                  </a:cubicBezTo>
                  <a:cubicBezTo>
                    <a:pt x="2112" y="13384"/>
                    <a:pt x="3156" y="13709"/>
                    <a:pt x="3971" y="14714"/>
                  </a:cubicBezTo>
                  <a:cubicBezTo>
                    <a:pt x="4580" y="15459"/>
                    <a:pt x="5064" y="16578"/>
                    <a:pt x="4907" y="18215"/>
                  </a:cubicBezTo>
                  <a:cubicBezTo>
                    <a:pt x="4907" y="18215"/>
                    <a:pt x="7076" y="16812"/>
                    <a:pt x="8938" y="14138"/>
                  </a:cubicBezTo>
                  <a:cubicBezTo>
                    <a:pt x="9972" y="12654"/>
                    <a:pt x="10912" y="10778"/>
                    <a:pt x="11334" y="8539"/>
                  </a:cubicBezTo>
                  <a:cubicBezTo>
                    <a:pt x="11334" y="8539"/>
                    <a:pt x="11505" y="8888"/>
                    <a:pt x="11857" y="9437"/>
                  </a:cubicBezTo>
                  <a:cubicBezTo>
                    <a:pt x="11863" y="9448"/>
                    <a:pt x="11872" y="9461"/>
                    <a:pt x="11880" y="9472"/>
                  </a:cubicBezTo>
                  <a:cubicBezTo>
                    <a:pt x="13057" y="11278"/>
                    <a:pt x="16168" y="15157"/>
                    <a:pt x="21675" y="15999"/>
                  </a:cubicBezTo>
                  <a:lnTo>
                    <a:pt x="19660" y="12395"/>
                  </a:lnTo>
                  <a:lnTo>
                    <a:pt x="19660" y="12395"/>
                  </a:lnTo>
                  <a:cubicBezTo>
                    <a:pt x="20154" y="13195"/>
                    <a:pt x="23915" y="19205"/>
                    <a:pt x="26590" y="20295"/>
                  </a:cubicBezTo>
                  <a:cubicBezTo>
                    <a:pt x="26838" y="20396"/>
                    <a:pt x="27071" y="20452"/>
                    <a:pt x="27296" y="20461"/>
                  </a:cubicBezTo>
                  <a:cubicBezTo>
                    <a:pt x="27310" y="20463"/>
                    <a:pt x="27322" y="20463"/>
                    <a:pt x="27337" y="20463"/>
                  </a:cubicBezTo>
                  <a:cubicBezTo>
                    <a:pt x="28844" y="19737"/>
                    <a:pt x="30214" y="18508"/>
                    <a:pt x="30901" y="16448"/>
                  </a:cubicBezTo>
                  <a:cubicBezTo>
                    <a:pt x="31107" y="15843"/>
                    <a:pt x="31249" y="15169"/>
                    <a:pt x="31320" y="14409"/>
                  </a:cubicBezTo>
                  <a:lnTo>
                    <a:pt x="31320" y="14401"/>
                  </a:lnTo>
                  <a:cubicBezTo>
                    <a:pt x="31458" y="12874"/>
                    <a:pt x="31302" y="11023"/>
                    <a:pt x="30738" y="8784"/>
                  </a:cubicBezTo>
                  <a:cubicBezTo>
                    <a:pt x="30436" y="7590"/>
                    <a:pt x="30017" y="6547"/>
                    <a:pt x="29497" y="5640"/>
                  </a:cubicBezTo>
                  <a:cubicBezTo>
                    <a:pt x="29494" y="5635"/>
                    <a:pt x="29491" y="5631"/>
                    <a:pt x="29487" y="5631"/>
                  </a:cubicBezTo>
                  <a:cubicBezTo>
                    <a:pt x="28294" y="3536"/>
                    <a:pt x="26590" y="2153"/>
                    <a:pt x="24621" y="1287"/>
                  </a:cubicBezTo>
                  <a:cubicBezTo>
                    <a:pt x="22472" y="339"/>
                    <a:pt x="20023" y="1"/>
                    <a:pt x="17623" y="1"/>
                  </a:cubicBezTo>
                  <a:close/>
                </a:path>
              </a:pathLst>
            </a:custGeom>
            <a:solidFill>
              <a:srgbClr val="FF99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40"/>
            <p:cNvSpPr/>
            <p:nvPr/>
          </p:nvSpPr>
          <p:spPr>
            <a:xfrm>
              <a:off x="-4120900" y="2413338"/>
              <a:ext cx="400550" cy="391825"/>
            </a:xfrm>
            <a:custGeom>
              <a:avLst/>
              <a:gdLst/>
              <a:ahLst/>
              <a:cxnLst/>
              <a:rect l="l" t="t" r="r" b="b"/>
              <a:pathLst>
                <a:path w="16022" h="15673" extrusionOk="0">
                  <a:moveTo>
                    <a:pt x="1" y="0"/>
                  </a:moveTo>
                  <a:cubicBezTo>
                    <a:pt x="3892" y="2500"/>
                    <a:pt x="7828" y="5038"/>
                    <a:pt x="10955" y="8445"/>
                  </a:cubicBezTo>
                  <a:cubicBezTo>
                    <a:pt x="12775" y="10430"/>
                    <a:pt x="14349" y="12853"/>
                    <a:pt x="14592" y="15506"/>
                  </a:cubicBezTo>
                  <a:cubicBezTo>
                    <a:pt x="14840" y="15607"/>
                    <a:pt x="15073" y="15663"/>
                    <a:pt x="15298" y="15672"/>
                  </a:cubicBezTo>
                  <a:cubicBezTo>
                    <a:pt x="15581" y="15362"/>
                    <a:pt x="15794" y="15004"/>
                    <a:pt x="15880" y="14590"/>
                  </a:cubicBezTo>
                  <a:cubicBezTo>
                    <a:pt x="16021" y="13887"/>
                    <a:pt x="15959" y="13154"/>
                    <a:pt x="15815" y="12452"/>
                  </a:cubicBezTo>
                  <a:cubicBezTo>
                    <a:pt x="15147" y="9207"/>
                    <a:pt x="12807" y="6542"/>
                    <a:pt x="10159" y="4550"/>
                  </a:cubicBezTo>
                  <a:cubicBezTo>
                    <a:pt x="7187" y="2314"/>
                    <a:pt x="3639" y="783"/>
                    <a:pt x="1" y="0"/>
                  </a:cubicBez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40"/>
            <p:cNvSpPr/>
            <p:nvPr/>
          </p:nvSpPr>
          <p:spPr>
            <a:xfrm>
              <a:off x="-4111650" y="2353163"/>
              <a:ext cx="474000" cy="351675"/>
            </a:xfrm>
            <a:custGeom>
              <a:avLst/>
              <a:gdLst/>
              <a:ahLst/>
              <a:cxnLst/>
              <a:rect l="l" t="t" r="r" b="b"/>
              <a:pathLst>
                <a:path w="18960" h="14067" extrusionOk="0">
                  <a:moveTo>
                    <a:pt x="2102" y="0"/>
                  </a:moveTo>
                  <a:cubicBezTo>
                    <a:pt x="1428" y="0"/>
                    <a:pt x="728" y="16"/>
                    <a:pt x="0" y="50"/>
                  </a:cubicBezTo>
                  <a:cubicBezTo>
                    <a:pt x="0" y="50"/>
                    <a:pt x="15829" y="2856"/>
                    <a:pt x="18533" y="14066"/>
                  </a:cubicBezTo>
                  <a:cubicBezTo>
                    <a:pt x="18739" y="13461"/>
                    <a:pt x="18881" y="12787"/>
                    <a:pt x="18952" y="12027"/>
                  </a:cubicBezTo>
                  <a:lnTo>
                    <a:pt x="18952" y="12019"/>
                  </a:lnTo>
                  <a:cubicBezTo>
                    <a:pt x="18960" y="7791"/>
                    <a:pt x="16960" y="0"/>
                    <a:pt x="2102" y="0"/>
                  </a:cubicBez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40"/>
            <p:cNvSpPr/>
            <p:nvPr/>
          </p:nvSpPr>
          <p:spPr>
            <a:xfrm>
              <a:off x="-4386950" y="2418588"/>
              <a:ext cx="233375" cy="242900"/>
            </a:xfrm>
            <a:custGeom>
              <a:avLst/>
              <a:gdLst/>
              <a:ahLst/>
              <a:cxnLst/>
              <a:rect l="l" t="t" r="r" b="b"/>
              <a:pathLst>
                <a:path w="9335" h="9716" extrusionOk="0">
                  <a:moveTo>
                    <a:pt x="9334" y="0"/>
                  </a:moveTo>
                  <a:cubicBezTo>
                    <a:pt x="9168" y="197"/>
                    <a:pt x="4238" y="6163"/>
                    <a:pt x="0" y="8134"/>
                  </a:cubicBezTo>
                  <a:cubicBezTo>
                    <a:pt x="287" y="8172"/>
                    <a:pt x="538" y="8261"/>
                    <a:pt x="756" y="8385"/>
                  </a:cubicBezTo>
                  <a:cubicBezTo>
                    <a:pt x="756" y="8385"/>
                    <a:pt x="1800" y="8710"/>
                    <a:pt x="2615" y="9715"/>
                  </a:cubicBezTo>
                  <a:cubicBezTo>
                    <a:pt x="4385" y="8539"/>
                    <a:pt x="7892" y="5590"/>
                    <a:pt x="9334" y="0"/>
                  </a:cubicBez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40"/>
            <p:cNvSpPr/>
            <p:nvPr/>
          </p:nvSpPr>
          <p:spPr>
            <a:xfrm>
              <a:off x="-4420850" y="2359788"/>
              <a:ext cx="266150" cy="270450"/>
            </a:xfrm>
            <a:custGeom>
              <a:avLst/>
              <a:gdLst/>
              <a:ahLst/>
              <a:cxnLst/>
              <a:rect l="l" t="t" r="r" b="b"/>
              <a:pathLst>
                <a:path w="10646" h="10818" extrusionOk="0">
                  <a:moveTo>
                    <a:pt x="9645" y="0"/>
                  </a:moveTo>
                  <a:cubicBezTo>
                    <a:pt x="7399" y="0"/>
                    <a:pt x="2000" y="1034"/>
                    <a:pt x="0" y="10575"/>
                  </a:cubicBezTo>
                  <a:lnTo>
                    <a:pt x="0" y="10817"/>
                  </a:lnTo>
                  <a:cubicBezTo>
                    <a:pt x="251" y="10616"/>
                    <a:pt x="529" y="10492"/>
                    <a:pt x="822" y="10472"/>
                  </a:cubicBezTo>
                  <a:cubicBezTo>
                    <a:pt x="889" y="10466"/>
                    <a:pt x="955" y="10464"/>
                    <a:pt x="1020" y="10464"/>
                  </a:cubicBezTo>
                  <a:cubicBezTo>
                    <a:pt x="1110" y="10464"/>
                    <a:pt x="1198" y="10469"/>
                    <a:pt x="1283" y="10478"/>
                  </a:cubicBezTo>
                  <a:cubicBezTo>
                    <a:pt x="2493" y="7733"/>
                    <a:pt x="5892" y="1054"/>
                    <a:pt x="10646" y="79"/>
                  </a:cubicBezTo>
                  <a:cubicBezTo>
                    <a:pt x="10646" y="79"/>
                    <a:pt x="10266" y="0"/>
                    <a:pt x="9645" y="0"/>
                  </a:cubicBez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 name="Google Shape;641;p40"/>
            <p:cNvSpPr/>
            <p:nvPr/>
          </p:nvSpPr>
          <p:spPr>
            <a:xfrm>
              <a:off x="-4125175" y="2293613"/>
              <a:ext cx="441525" cy="140800"/>
            </a:xfrm>
            <a:custGeom>
              <a:avLst/>
              <a:gdLst/>
              <a:ahLst/>
              <a:cxnLst/>
              <a:rect l="l" t="t" r="r" b="b"/>
              <a:pathLst>
                <a:path w="17661" h="5632" extrusionOk="0">
                  <a:moveTo>
                    <a:pt x="5796" y="1"/>
                  </a:moveTo>
                  <a:cubicBezTo>
                    <a:pt x="5303" y="1"/>
                    <a:pt x="4812" y="15"/>
                    <a:pt x="4326" y="41"/>
                  </a:cubicBezTo>
                  <a:cubicBezTo>
                    <a:pt x="4324" y="41"/>
                    <a:pt x="4322" y="42"/>
                    <a:pt x="4320" y="42"/>
                  </a:cubicBezTo>
                  <a:cubicBezTo>
                    <a:pt x="4319" y="42"/>
                    <a:pt x="4319" y="42"/>
                    <a:pt x="4318" y="41"/>
                  </a:cubicBezTo>
                  <a:cubicBezTo>
                    <a:pt x="1782" y="557"/>
                    <a:pt x="0" y="1300"/>
                    <a:pt x="0" y="1300"/>
                  </a:cubicBezTo>
                  <a:cubicBezTo>
                    <a:pt x="0" y="1300"/>
                    <a:pt x="780" y="1242"/>
                    <a:pt x="2035" y="1242"/>
                  </a:cubicBezTo>
                  <a:cubicBezTo>
                    <a:pt x="5707" y="1242"/>
                    <a:pt x="13450" y="1738"/>
                    <a:pt x="17660" y="5631"/>
                  </a:cubicBezTo>
                  <a:cubicBezTo>
                    <a:pt x="16467" y="3536"/>
                    <a:pt x="14763" y="2153"/>
                    <a:pt x="12794" y="1287"/>
                  </a:cubicBezTo>
                  <a:cubicBezTo>
                    <a:pt x="10645" y="339"/>
                    <a:pt x="8196" y="1"/>
                    <a:pt x="5796" y="1"/>
                  </a:cubicBez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 name="Google Shape;642;p40"/>
            <p:cNvSpPr/>
            <p:nvPr/>
          </p:nvSpPr>
          <p:spPr>
            <a:xfrm>
              <a:off x="-4421675" y="2368038"/>
              <a:ext cx="241800" cy="380975"/>
            </a:xfrm>
            <a:custGeom>
              <a:avLst/>
              <a:gdLst/>
              <a:ahLst/>
              <a:cxnLst/>
              <a:rect l="l" t="t" r="r" b="b"/>
              <a:pathLst>
                <a:path w="9672" h="15239" extrusionOk="0">
                  <a:moveTo>
                    <a:pt x="4456" y="1"/>
                  </a:moveTo>
                  <a:cubicBezTo>
                    <a:pt x="810" y="2515"/>
                    <a:pt x="0" y="6927"/>
                    <a:pt x="33" y="10487"/>
                  </a:cubicBezTo>
                  <a:cubicBezTo>
                    <a:pt x="284" y="10286"/>
                    <a:pt x="562" y="10162"/>
                    <a:pt x="855" y="10142"/>
                  </a:cubicBezTo>
                  <a:cubicBezTo>
                    <a:pt x="924" y="10136"/>
                    <a:pt x="992" y="10134"/>
                    <a:pt x="1059" y="10134"/>
                  </a:cubicBezTo>
                  <a:cubicBezTo>
                    <a:pt x="1487" y="10134"/>
                    <a:pt x="1844" y="10238"/>
                    <a:pt x="2145" y="10407"/>
                  </a:cubicBezTo>
                  <a:cubicBezTo>
                    <a:pt x="2145" y="10407"/>
                    <a:pt x="5310" y="11397"/>
                    <a:pt x="4940" y="15238"/>
                  </a:cubicBezTo>
                  <a:cubicBezTo>
                    <a:pt x="4940" y="15238"/>
                    <a:pt x="7109" y="13835"/>
                    <a:pt x="8971" y="11161"/>
                  </a:cubicBezTo>
                  <a:cubicBezTo>
                    <a:pt x="8847" y="11128"/>
                    <a:pt x="8729" y="11067"/>
                    <a:pt x="8631" y="10980"/>
                  </a:cubicBezTo>
                  <a:cubicBezTo>
                    <a:pt x="8362" y="10744"/>
                    <a:pt x="8297" y="10334"/>
                    <a:pt x="8448" y="10009"/>
                  </a:cubicBezTo>
                  <a:lnTo>
                    <a:pt x="8448" y="10009"/>
                  </a:lnTo>
                  <a:cubicBezTo>
                    <a:pt x="8377" y="10056"/>
                    <a:pt x="8299" y="10077"/>
                    <a:pt x="8218" y="10077"/>
                  </a:cubicBezTo>
                  <a:cubicBezTo>
                    <a:pt x="7994" y="10077"/>
                    <a:pt x="7759" y="9913"/>
                    <a:pt x="7665" y="9695"/>
                  </a:cubicBezTo>
                  <a:cubicBezTo>
                    <a:pt x="7538" y="9400"/>
                    <a:pt x="7594" y="9063"/>
                    <a:pt x="7665" y="8750"/>
                  </a:cubicBezTo>
                  <a:cubicBezTo>
                    <a:pt x="8046" y="7065"/>
                    <a:pt x="8720" y="5381"/>
                    <a:pt x="9672" y="3942"/>
                  </a:cubicBezTo>
                  <a:lnTo>
                    <a:pt x="9672" y="3942"/>
                  </a:lnTo>
                  <a:cubicBezTo>
                    <a:pt x="8897" y="4457"/>
                    <a:pt x="8196" y="5074"/>
                    <a:pt x="7431" y="5603"/>
                  </a:cubicBezTo>
                  <a:cubicBezTo>
                    <a:pt x="6669" y="6132"/>
                    <a:pt x="5819" y="6578"/>
                    <a:pt x="4897" y="6684"/>
                  </a:cubicBezTo>
                  <a:cubicBezTo>
                    <a:pt x="4716" y="6706"/>
                    <a:pt x="4522" y="6718"/>
                    <a:pt x="4325" y="6718"/>
                  </a:cubicBezTo>
                  <a:cubicBezTo>
                    <a:pt x="3511" y="6718"/>
                    <a:pt x="2641" y="6501"/>
                    <a:pt x="2444" y="5778"/>
                  </a:cubicBezTo>
                  <a:cubicBezTo>
                    <a:pt x="2190" y="4843"/>
                    <a:pt x="2291" y="3833"/>
                    <a:pt x="2616" y="2917"/>
                  </a:cubicBezTo>
                  <a:cubicBezTo>
                    <a:pt x="2940" y="2005"/>
                    <a:pt x="3481" y="1180"/>
                    <a:pt x="4093" y="426"/>
                  </a:cubicBezTo>
                  <a:cubicBezTo>
                    <a:pt x="4210" y="282"/>
                    <a:pt x="4332" y="140"/>
                    <a:pt x="4456"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40"/>
            <p:cNvSpPr/>
            <p:nvPr/>
          </p:nvSpPr>
          <p:spPr>
            <a:xfrm>
              <a:off x="-4123850" y="2325813"/>
              <a:ext cx="516425" cy="479425"/>
            </a:xfrm>
            <a:custGeom>
              <a:avLst/>
              <a:gdLst/>
              <a:ahLst/>
              <a:cxnLst/>
              <a:rect l="l" t="t" r="r" b="b"/>
              <a:pathLst>
                <a:path w="20657" h="19177" extrusionOk="0">
                  <a:moveTo>
                    <a:pt x="12741" y="0"/>
                  </a:moveTo>
                  <a:lnTo>
                    <a:pt x="12741" y="0"/>
                  </a:lnTo>
                  <a:cubicBezTo>
                    <a:pt x="13149" y="452"/>
                    <a:pt x="13506" y="951"/>
                    <a:pt x="13799" y="1483"/>
                  </a:cubicBezTo>
                  <a:cubicBezTo>
                    <a:pt x="14053" y="1938"/>
                    <a:pt x="14266" y="2453"/>
                    <a:pt x="14193" y="2972"/>
                  </a:cubicBezTo>
                  <a:cubicBezTo>
                    <a:pt x="14121" y="3489"/>
                    <a:pt x="13740" y="3953"/>
                    <a:pt x="13247" y="4124"/>
                  </a:cubicBezTo>
                  <a:cubicBezTo>
                    <a:pt x="13064" y="4189"/>
                    <a:pt x="12870" y="4224"/>
                    <a:pt x="12677" y="4224"/>
                  </a:cubicBezTo>
                  <a:cubicBezTo>
                    <a:pt x="12430" y="4224"/>
                    <a:pt x="12187" y="4167"/>
                    <a:pt x="11979" y="4042"/>
                  </a:cubicBezTo>
                  <a:lnTo>
                    <a:pt x="11979" y="4042"/>
                  </a:lnTo>
                  <a:cubicBezTo>
                    <a:pt x="12656" y="4574"/>
                    <a:pt x="13211" y="5256"/>
                    <a:pt x="13592" y="6024"/>
                  </a:cubicBezTo>
                  <a:cubicBezTo>
                    <a:pt x="13908" y="6666"/>
                    <a:pt x="14068" y="7520"/>
                    <a:pt x="13572" y="8034"/>
                  </a:cubicBezTo>
                  <a:cubicBezTo>
                    <a:pt x="13309" y="8304"/>
                    <a:pt x="12949" y="8396"/>
                    <a:pt x="12567" y="8396"/>
                  </a:cubicBezTo>
                  <a:cubicBezTo>
                    <a:pt x="12243" y="8396"/>
                    <a:pt x="11902" y="8330"/>
                    <a:pt x="11592" y="8250"/>
                  </a:cubicBezTo>
                  <a:cubicBezTo>
                    <a:pt x="8868" y="7537"/>
                    <a:pt x="6344" y="6482"/>
                    <a:pt x="3783" y="5312"/>
                  </a:cubicBezTo>
                  <a:lnTo>
                    <a:pt x="3783" y="5312"/>
                  </a:lnTo>
                  <a:cubicBezTo>
                    <a:pt x="4297" y="5874"/>
                    <a:pt x="4817" y="6444"/>
                    <a:pt x="5151" y="7127"/>
                  </a:cubicBezTo>
                  <a:cubicBezTo>
                    <a:pt x="5485" y="7809"/>
                    <a:pt x="5611" y="8631"/>
                    <a:pt x="5313" y="9328"/>
                  </a:cubicBezTo>
                  <a:cubicBezTo>
                    <a:pt x="5048" y="9950"/>
                    <a:pt x="4423" y="10370"/>
                    <a:pt x="3760" y="10370"/>
                  </a:cubicBezTo>
                  <a:cubicBezTo>
                    <a:pt x="3677" y="10370"/>
                    <a:pt x="3594" y="10363"/>
                    <a:pt x="3511" y="10350"/>
                  </a:cubicBezTo>
                  <a:cubicBezTo>
                    <a:pt x="2116" y="10126"/>
                    <a:pt x="834" y="9319"/>
                    <a:pt x="0" y="8184"/>
                  </a:cubicBezTo>
                  <a:lnTo>
                    <a:pt x="0" y="8184"/>
                  </a:lnTo>
                  <a:cubicBezTo>
                    <a:pt x="1177" y="9990"/>
                    <a:pt x="4288" y="13870"/>
                    <a:pt x="9795" y="14712"/>
                  </a:cubicBezTo>
                  <a:lnTo>
                    <a:pt x="7742" y="11041"/>
                  </a:lnTo>
                  <a:lnTo>
                    <a:pt x="7742" y="11041"/>
                  </a:lnTo>
                  <a:cubicBezTo>
                    <a:pt x="8031" y="11517"/>
                    <a:pt x="12712" y="19135"/>
                    <a:pt x="15457" y="19175"/>
                  </a:cubicBezTo>
                  <a:lnTo>
                    <a:pt x="15457" y="19176"/>
                  </a:lnTo>
                  <a:cubicBezTo>
                    <a:pt x="18302" y="17808"/>
                    <a:pt x="20657" y="14643"/>
                    <a:pt x="18858" y="7496"/>
                  </a:cubicBezTo>
                  <a:cubicBezTo>
                    <a:pt x="17859" y="3537"/>
                    <a:pt x="15557" y="1241"/>
                    <a:pt x="12741"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40"/>
            <p:cNvSpPr/>
            <p:nvPr/>
          </p:nvSpPr>
          <p:spPr>
            <a:xfrm>
              <a:off x="-4130125" y="2468888"/>
              <a:ext cx="243800" cy="219175"/>
            </a:xfrm>
            <a:custGeom>
              <a:avLst/>
              <a:gdLst/>
              <a:ahLst/>
              <a:cxnLst/>
              <a:rect l="l" t="t" r="r" b="b"/>
              <a:pathLst>
                <a:path w="9752" h="8767" extrusionOk="0">
                  <a:moveTo>
                    <a:pt x="0" y="0"/>
                  </a:moveTo>
                  <a:cubicBezTo>
                    <a:pt x="570" y="955"/>
                    <a:pt x="1229" y="1853"/>
                    <a:pt x="1922" y="2723"/>
                  </a:cubicBezTo>
                  <a:cubicBezTo>
                    <a:pt x="2620" y="3589"/>
                    <a:pt x="3369" y="4415"/>
                    <a:pt x="4166" y="5195"/>
                  </a:cubicBezTo>
                  <a:cubicBezTo>
                    <a:pt x="4981" y="5954"/>
                    <a:pt x="5824" y="6690"/>
                    <a:pt x="6754" y="7310"/>
                  </a:cubicBezTo>
                  <a:cubicBezTo>
                    <a:pt x="7687" y="7921"/>
                    <a:pt x="8685" y="8448"/>
                    <a:pt x="9752" y="8767"/>
                  </a:cubicBezTo>
                  <a:cubicBezTo>
                    <a:pt x="9499" y="8647"/>
                    <a:pt x="9248" y="8531"/>
                    <a:pt x="8997" y="8418"/>
                  </a:cubicBezTo>
                  <a:lnTo>
                    <a:pt x="8809" y="8333"/>
                  </a:lnTo>
                  <a:lnTo>
                    <a:pt x="8629" y="8229"/>
                  </a:lnTo>
                  <a:lnTo>
                    <a:pt x="8270" y="8021"/>
                  </a:lnTo>
                  <a:lnTo>
                    <a:pt x="7910" y="7820"/>
                  </a:lnTo>
                  <a:lnTo>
                    <a:pt x="7565" y="7591"/>
                  </a:lnTo>
                  <a:cubicBezTo>
                    <a:pt x="7339" y="7434"/>
                    <a:pt x="7103" y="7292"/>
                    <a:pt x="6885" y="7124"/>
                  </a:cubicBezTo>
                  <a:cubicBezTo>
                    <a:pt x="5994" y="6475"/>
                    <a:pt x="5161" y="5750"/>
                    <a:pt x="4370" y="4983"/>
                  </a:cubicBezTo>
                  <a:cubicBezTo>
                    <a:pt x="3566" y="4228"/>
                    <a:pt x="2826" y="3407"/>
                    <a:pt x="2096" y="2577"/>
                  </a:cubicBezTo>
                  <a:cubicBezTo>
                    <a:pt x="1729" y="2164"/>
                    <a:pt x="1375" y="1738"/>
                    <a:pt x="1029" y="1307"/>
                  </a:cubicBezTo>
                  <a:cubicBezTo>
                    <a:pt x="674" y="882"/>
                    <a:pt x="336" y="443"/>
                    <a:pt x="1" y="1"/>
                  </a:cubicBezTo>
                  <a:lnTo>
                    <a:pt x="0" y="0"/>
                  </a:ln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40"/>
            <p:cNvSpPr/>
            <p:nvPr/>
          </p:nvSpPr>
          <p:spPr>
            <a:xfrm>
              <a:off x="-4125200" y="2411038"/>
              <a:ext cx="379850" cy="387825"/>
            </a:xfrm>
            <a:custGeom>
              <a:avLst/>
              <a:gdLst/>
              <a:ahLst/>
              <a:cxnLst/>
              <a:rect l="l" t="t" r="r" b="b"/>
              <a:pathLst>
                <a:path w="15194" h="15513" extrusionOk="0">
                  <a:moveTo>
                    <a:pt x="0" y="0"/>
                  </a:moveTo>
                  <a:cubicBezTo>
                    <a:pt x="875" y="403"/>
                    <a:pt x="1737" y="827"/>
                    <a:pt x="2587" y="1275"/>
                  </a:cubicBezTo>
                  <a:cubicBezTo>
                    <a:pt x="3439" y="1718"/>
                    <a:pt x="4280" y="2183"/>
                    <a:pt x="5106" y="2673"/>
                  </a:cubicBezTo>
                  <a:cubicBezTo>
                    <a:pt x="6755" y="3651"/>
                    <a:pt x="8367" y="4699"/>
                    <a:pt x="9850" y="5910"/>
                  </a:cubicBezTo>
                  <a:cubicBezTo>
                    <a:pt x="10602" y="6502"/>
                    <a:pt x="11309" y="7148"/>
                    <a:pt x="11974" y="7833"/>
                  </a:cubicBezTo>
                  <a:cubicBezTo>
                    <a:pt x="12311" y="8171"/>
                    <a:pt x="12616" y="8538"/>
                    <a:pt x="12924" y="8902"/>
                  </a:cubicBezTo>
                  <a:lnTo>
                    <a:pt x="13354" y="9472"/>
                  </a:lnTo>
                  <a:cubicBezTo>
                    <a:pt x="13499" y="9661"/>
                    <a:pt x="13620" y="9867"/>
                    <a:pt x="13754" y="10063"/>
                  </a:cubicBezTo>
                  <a:cubicBezTo>
                    <a:pt x="14263" y="10866"/>
                    <a:pt x="14667" y="11741"/>
                    <a:pt x="14875" y="12670"/>
                  </a:cubicBezTo>
                  <a:cubicBezTo>
                    <a:pt x="15095" y="13596"/>
                    <a:pt x="15088" y="14573"/>
                    <a:pt x="14873" y="15513"/>
                  </a:cubicBezTo>
                  <a:cubicBezTo>
                    <a:pt x="15153" y="14590"/>
                    <a:pt x="15193" y="13595"/>
                    <a:pt x="15017" y="12641"/>
                  </a:cubicBezTo>
                  <a:cubicBezTo>
                    <a:pt x="14834" y="11685"/>
                    <a:pt x="14444" y="10778"/>
                    <a:pt x="13949" y="9944"/>
                  </a:cubicBezTo>
                  <a:cubicBezTo>
                    <a:pt x="13457" y="9103"/>
                    <a:pt x="12835" y="8350"/>
                    <a:pt x="12169" y="7647"/>
                  </a:cubicBezTo>
                  <a:cubicBezTo>
                    <a:pt x="11501" y="6946"/>
                    <a:pt x="10790" y="6285"/>
                    <a:pt x="10035" y="5680"/>
                  </a:cubicBezTo>
                  <a:cubicBezTo>
                    <a:pt x="8521" y="4477"/>
                    <a:pt x="6902" y="3417"/>
                    <a:pt x="5218" y="2476"/>
                  </a:cubicBezTo>
                  <a:cubicBezTo>
                    <a:pt x="3534" y="1539"/>
                    <a:pt x="1796" y="697"/>
                    <a:pt x="0" y="0"/>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40"/>
            <p:cNvSpPr/>
            <p:nvPr/>
          </p:nvSpPr>
          <p:spPr>
            <a:xfrm>
              <a:off x="-4116575" y="2351938"/>
              <a:ext cx="471550" cy="329975"/>
            </a:xfrm>
            <a:custGeom>
              <a:avLst/>
              <a:gdLst/>
              <a:ahLst/>
              <a:cxnLst/>
              <a:rect l="l" t="t" r="r" b="b"/>
              <a:pathLst>
                <a:path w="18862" h="13199" extrusionOk="0">
                  <a:moveTo>
                    <a:pt x="0" y="1"/>
                  </a:moveTo>
                  <a:cubicBezTo>
                    <a:pt x="1055" y="73"/>
                    <a:pt x="2104" y="200"/>
                    <a:pt x="3144" y="375"/>
                  </a:cubicBezTo>
                  <a:cubicBezTo>
                    <a:pt x="4185" y="543"/>
                    <a:pt x="5219" y="754"/>
                    <a:pt x="6238" y="1017"/>
                  </a:cubicBezTo>
                  <a:cubicBezTo>
                    <a:pt x="8275" y="1543"/>
                    <a:pt x="10279" y="2237"/>
                    <a:pt x="12111" y="3263"/>
                  </a:cubicBezTo>
                  <a:cubicBezTo>
                    <a:pt x="13961" y="4247"/>
                    <a:pt x="15615" y="5611"/>
                    <a:pt x="16839" y="7310"/>
                  </a:cubicBezTo>
                  <a:cubicBezTo>
                    <a:pt x="17439" y="8168"/>
                    <a:pt x="17906" y="9114"/>
                    <a:pt x="18249" y="10107"/>
                  </a:cubicBezTo>
                  <a:cubicBezTo>
                    <a:pt x="18604" y="11099"/>
                    <a:pt x="18752" y="12148"/>
                    <a:pt x="18861" y="13199"/>
                  </a:cubicBezTo>
                  <a:lnTo>
                    <a:pt x="18815" y="12406"/>
                  </a:lnTo>
                  <a:lnTo>
                    <a:pt x="18787" y="12010"/>
                  </a:lnTo>
                  <a:lnTo>
                    <a:pt x="18723" y="11618"/>
                  </a:lnTo>
                  <a:cubicBezTo>
                    <a:pt x="18678" y="11358"/>
                    <a:pt x="18649" y="11092"/>
                    <a:pt x="18588" y="10833"/>
                  </a:cubicBezTo>
                  <a:lnTo>
                    <a:pt x="18387" y="10062"/>
                  </a:lnTo>
                  <a:cubicBezTo>
                    <a:pt x="18068" y="9048"/>
                    <a:pt x="17617" y="8073"/>
                    <a:pt x="17026" y="7182"/>
                  </a:cubicBezTo>
                  <a:cubicBezTo>
                    <a:pt x="15814" y="5417"/>
                    <a:pt x="14119" y="4023"/>
                    <a:pt x="12253" y="3005"/>
                  </a:cubicBezTo>
                  <a:cubicBezTo>
                    <a:pt x="10381" y="1985"/>
                    <a:pt x="8356" y="1280"/>
                    <a:pt x="6292" y="798"/>
                  </a:cubicBezTo>
                  <a:cubicBezTo>
                    <a:pt x="4226" y="324"/>
                    <a:pt x="2116" y="32"/>
                    <a:pt x="0"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Google Shape;647;p40"/>
            <p:cNvSpPr/>
            <p:nvPr/>
          </p:nvSpPr>
          <p:spPr>
            <a:xfrm>
              <a:off x="-4126425" y="2297638"/>
              <a:ext cx="336125" cy="35850"/>
            </a:xfrm>
            <a:custGeom>
              <a:avLst/>
              <a:gdLst/>
              <a:ahLst/>
              <a:cxnLst/>
              <a:rect l="l" t="t" r="r" b="b"/>
              <a:pathLst>
                <a:path w="13445" h="1434" extrusionOk="0">
                  <a:moveTo>
                    <a:pt x="6752" y="1"/>
                  </a:moveTo>
                  <a:cubicBezTo>
                    <a:pt x="5602" y="10"/>
                    <a:pt x="4451" y="93"/>
                    <a:pt x="3318" y="292"/>
                  </a:cubicBezTo>
                  <a:cubicBezTo>
                    <a:pt x="2187" y="492"/>
                    <a:pt x="1067" y="769"/>
                    <a:pt x="1" y="1188"/>
                  </a:cubicBezTo>
                  <a:cubicBezTo>
                    <a:pt x="552" y="1036"/>
                    <a:pt x="1106" y="901"/>
                    <a:pt x="1668" y="797"/>
                  </a:cubicBezTo>
                  <a:cubicBezTo>
                    <a:pt x="1946" y="738"/>
                    <a:pt x="2228" y="692"/>
                    <a:pt x="2508" y="640"/>
                  </a:cubicBezTo>
                  <a:lnTo>
                    <a:pt x="3352" y="515"/>
                  </a:lnTo>
                  <a:cubicBezTo>
                    <a:pt x="4397" y="377"/>
                    <a:pt x="5449" y="294"/>
                    <a:pt x="6500" y="294"/>
                  </a:cubicBezTo>
                  <a:cubicBezTo>
                    <a:pt x="6584" y="294"/>
                    <a:pt x="6668" y="295"/>
                    <a:pt x="6751" y="296"/>
                  </a:cubicBezTo>
                  <a:cubicBezTo>
                    <a:pt x="6805" y="297"/>
                    <a:pt x="6858" y="297"/>
                    <a:pt x="6911" y="297"/>
                  </a:cubicBezTo>
                  <a:cubicBezTo>
                    <a:pt x="7009" y="297"/>
                    <a:pt x="7107" y="296"/>
                    <a:pt x="7204" y="296"/>
                  </a:cubicBezTo>
                  <a:cubicBezTo>
                    <a:pt x="7337" y="296"/>
                    <a:pt x="7470" y="298"/>
                    <a:pt x="7603" y="307"/>
                  </a:cubicBezTo>
                  <a:lnTo>
                    <a:pt x="8452" y="357"/>
                  </a:lnTo>
                  <a:cubicBezTo>
                    <a:pt x="8736" y="375"/>
                    <a:pt x="9016" y="421"/>
                    <a:pt x="9298" y="451"/>
                  </a:cubicBezTo>
                  <a:cubicBezTo>
                    <a:pt x="9581" y="485"/>
                    <a:pt x="9862" y="518"/>
                    <a:pt x="10140" y="574"/>
                  </a:cubicBezTo>
                  <a:lnTo>
                    <a:pt x="10980" y="722"/>
                  </a:lnTo>
                  <a:lnTo>
                    <a:pt x="11807" y="934"/>
                  </a:lnTo>
                  <a:lnTo>
                    <a:pt x="12222" y="1036"/>
                  </a:lnTo>
                  <a:lnTo>
                    <a:pt x="12628" y="1170"/>
                  </a:lnTo>
                  <a:cubicBezTo>
                    <a:pt x="12898" y="1261"/>
                    <a:pt x="13170" y="1349"/>
                    <a:pt x="13444" y="1434"/>
                  </a:cubicBezTo>
                  <a:cubicBezTo>
                    <a:pt x="12402" y="967"/>
                    <a:pt x="11317" y="558"/>
                    <a:pt x="10183" y="351"/>
                  </a:cubicBezTo>
                  <a:cubicBezTo>
                    <a:pt x="9055" y="118"/>
                    <a:pt x="7903" y="5"/>
                    <a:pt x="6752"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 name="Google Shape;648;p40"/>
            <p:cNvSpPr/>
            <p:nvPr/>
          </p:nvSpPr>
          <p:spPr>
            <a:xfrm>
              <a:off x="-4297550" y="2467663"/>
              <a:ext cx="145300" cy="277050"/>
            </a:xfrm>
            <a:custGeom>
              <a:avLst/>
              <a:gdLst/>
              <a:ahLst/>
              <a:cxnLst/>
              <a:rect l="l" t="t" r="r" b="b"/>
              <a:pathLst>
                <a:path w="5812" h="11082" extrusionOk="0">
                  <a:moveTo>
                    <a:pt x="5811" y="1"/>
                  </a:moveTo>
                  <a:lnTo>
                    <a:pt x="5811" y="1"/>
                  </a:lnTo>
                  <a:cubicBezTo>
                    <a:pt x="5630" y="496"/>
                    <a:pt x="5451" y="990"/>
                    <a:pt x="5254" y="1478"/>
                  </a:cubicBezTo>
                  <a:cubicBezTo>
                    <a:pt x="5068" y="1969"/>
                    <a:pt x="4876" y="2458"/>
                    <a:pt x="4670" y="2941"/>
                  </a:cubicBezTo>
                  <a:cubicBezTo>
                    <a:pt x="4261" y="3908"/>
                    <a:pt x="3851" y="4873"/>
                    <a:pt x="3384" y="5811"/>
                  </a:cubicBezTo>
                  <a:cubicBezTo>
                    <a:pt x="2921" y="6750"/>
                    <a:pt x="2435" y="7679"/>
                    <a:pt x="1882" y="8566"/>
                  </a:cubicBezTo>
                  <a:cubicBezTo>
                    <a:pt x="1754" y="8796"/>
                    <a:pt x="1596" y="9005"/>
                    <a:pt x="1454" y="9225"/>
                  </a:cubicBezTo>
                  <a:lnTo>
                    <a:pt x="1236" y="9551"/>
                  </a:lnTo>
                  <a:cubicBezTo>
                    <a:pt x="1160" y="9658"/>
                    <a:pt x="1077" y="9758"/>
                    <a:pt x="999" y="9863"/>
                  </a:cubicBezTo>
                  <a:cubicBezTo>
                    <a:pt x="838" y="10069"/>
                    <a:pt x="695" y="10292"/>
                    <a:pt x="518" y="10485"/>
                  </a:cubicBezTo>
                  <a:cubicBezTo>
                    <a:pt x="344" y="10681"/>
                    <a:pt x="171" y="10880"/>
                    <a:pt x="0" y="11081"/>
                  </a:cubicBezTo>
                  <a:cubicBezTo>
                    <a:pt x="801" y="10392"/>
                    <a:pt x="1469" y="9559"/>
                    <a:pt x="2073" y="8691"/>
                  </a:cubicBezTo>
                  <a:cubicBezTo>
                    <a:pt x="2678" y="7821"/>
                    <a:pt x="3176" y="6884"/>
                    <a:pt x="3650" y="5941"/>
                  </a:cubicBezTo>
                  <a:cubicBezTo>
                    <a:pt x="4115" y="4991"/>
                    <a:pt x="4520" y="4015"/>
                    <a:pt x="4881" y="3023"/>
                  </a:cubicBezTo>
                  <a:cubicBezTo>
                    <a:pt x="5240" y="2030"/>
                    <a:pt x="5567" y="1026"/>
                    <a:pt x="5811"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 name="Google Shape;649;p40"/>
            <p:cNvSpPr/>
            <p:nvPr/>
          </p:nvSpPr>
          <p:spPr>
            <a:xfrm>
              <a:off x="-4366500" y="2417213"/>
              <a:ext cx="211775" cy="210525"/>
            </a:xfrm>
            <a:custGeom>
              <a:avLst/>
              <a:gdLst/>
              <a:ahLst/>
              <a:cxnLst/>
              <a:rect l="l" t="t" r="r" b="b"/>
              <a:pathLst>
                <a:path w="8471" h="8421" extrusionOk="0">
                  <a:moveTo>
                    <a:pt x="8471" y="0"/>
                  </a:moveTo>
                  <a:cubicBezTo>
                    <a:pt x="8235" y="456"/>
                    <a:pt x="7960" y="892"/>
                    <a:pt x="7682" y="1323"/>
                  </a:cubicBezTo>
                  <a:cubicBezTo>
                    <a:pt x="7409" y="1757"/>
                    <a:pt x="7124" y="2185"/>
                    <a:pt x="6829" y="2603"/>
                  </a:cubicBezTo>
                  <a:cubicBezTo>
                    <a:pt x="6237" y="3440"/>
                    <a:pt x="5622" y="4259"/>
                    <a:pt x="4947" y="5026"/>
                  </a:cubicBezTo>
                  <a:cubicBezTo>
                    <a:pt x="4278" y="5798"/>
                    <a:pt x="3549" y="6515"/>
                    <a:pt x="2745" y="7137"/>
                  </a:cubicBezTo>
                  <a:cubicBezTo>
                    <a:pt x="2339" y="7445"/>
                    <a:pt x="1909" y="7719"/>
                    <a:pt x="1451" y="7940"/>
                  </a:cubicBezTo>
                  <a:cubicBezTo>
                    <a:pt x="997" y="8169"/>
                    <a:pt x="509" y="8334"/>
                    <a:pt x="0" y="8421"/>
                  </a:cubicBezTo>
                  <a:cubicBezTo>
                    <a:pt x="518" y="8401"/>
                    <a:pt x="1026" y="8262"/>
                    <a:pt x="1510" y="8072"/>
                  </a:cubicBezTo>
                  <a:cubicBezTo>
                    <a:pt x="1991" y="7872"/>
                    <a:pt x="2446" y="7613"/>
                    <a:pt x="2878" y="7322"/>
                  </a:cubicBezTo>
                  <a:cubicBezTo>
                    <a:pt x="3734" y="6728"/>
                    <a:pt x="4486" y="5998"/>
                    <a:pt x="5169" y="5221"/>
                  </a:cubicBezTo>
                  <a:cubicBezTo>
                    <a:pt x="5848" y="4437"/>
                    <a:pt x="6465" y="3603"/>
                    <a:pt x="7017" y="2729"/>
                  </a:cubicBezTo>
                  <a:cubicBezTo>
                    <a:pt x="7562" y="1853"/>
                    <a:pt x="8091" y="961"/>
                    <a:pt x="8471" y="0"/>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 name="Google Shape;650;p40"/>
            <p:cNvSpPr/>
            <p:nvPr/>
          </p:nvSpPr>
          <p:spPr>
            <a:xfrm>
              <a:off x="-4410800" y="2360413"/>
              <a:ext cx="256075" cy="261175"/>
            </a:xfrm>
            <a:custGeom>
              <a:avLst/>
              <a:gdLst/>
              <a:ahLst/>
              <a:cxnLst/>
              <a:rect l="l" t="t" r="r" b="b"/>
              <a:pathLst>
                <a:path w="10243" h="10447" extrusionOk="0">
                  <a:moveTo>
                    <a:pt x="10022" y="0"/>
                  </a:moveTo>
                  <a:cubicBezTo>
                    <a:pt x="9450" y="0"/>
                    <a:pt x="8879" y="121"/>
                    <a:pt x="8330" y="288"/>
                  </a:cubicBezTo>
                  <a:cubicBezTo>
                    <a:pt x="8016" y="372"/>
                    <a:pt x="7723" y="515"/>
                    <a:pt x="7420" y="635"/>
                  </a:cubicBezTo>
                  <a:cubicBezTo>
                    <a:pt x="7126" y="773"/>
                    <a:pt x="6840" y="931"/>
                    <a:pt x="6553" y="1083"/>
                  </a:cubicBezTo>
                  <a:cubicBezTo>
                    <a:pt x="5426" y="1744"/>
                    <a:pt x="4464" y="2650"/>
                    <a:pt x="3625" y="3636"/>
                  </a:cubicBezTo>
                  <a:cubicBezTo>
                    <a:pt x="3189" y="4120"/>
                    <a:pt x="2839" y="4669"/>
                    <a:pt x="2465" y="5198"/>
                  </a:cubicBezTo>
                  <a:cubicBezTo>
                    <a:pt x="2368" y="5329"/>
                    <a:pt x="2283" y="5466"/>
                    <a:pt x="2204" y="5608"/>
                  </a:cubicBezTo>
                  <a:lnTo>
                    <a:pt x="1959" y="6028"/>
                  </a:lnTo>
                  <a:cubicBezTo>
                    <a:pt x="1796" y="6307"/>
                    <a:pt x="1632" y="6586"/>
                    <a:pt x="1481" y="6872"/>
                  </a:cubicBezTo>
                  <a:cubicBezTo>
                    <a:pt x="1210" y="7459"/>
                    <a:pt x="923" y="8039"/>
                    <a:pt x="667" y="8631"/>
                  </a:cubicBezTo>
                  <a:cubicBezTo>
                    <a:pt x="443" y="9237"/>
                    <a:pt x="213" y="9839"/>
                    <a:pt x="0" y="10447"/>
                  </a:cubicBezTo>
                  <a:cubicBezTo>
                    <a:pt x="275" y="9863"/>
                    <a:pt x="533" y="9273"/>
                    <a:pt x="799" y="8690"/>
                  </a:cubicBezTo>
                  <a:cubicBezTo>
                    <a:pt x="1081" y="8112"/>
                    <a:pt x="1388" y="7549"/>
                    <a:pt x="1680" y="6980"/>
                  </a:cubicBezTo>
                  <a:cubicBezTo>
                    <a:pt x="2024" y="6439"/>
                    <a:pt x="2328" y="5874"/>
                    <a:pt x="2689" y="5348"/>
                  </a:cubicBezTo>
                  <a:cubicBezTo>
                    <a:pt x="3064" y="4830"/>
                    <a:pt x="3417" y="4296"/>
                    <a:pt x="3850" y="3826"/>
                  </a:cubicBezTo>
                  <a:cubicBezTo>
                    <a:pt x="4240" y="3322"/>
                    <a:pt x="4705" y="2883"/>
                    <a:pt x="5159" y="2437"/>
                  </a:cubicBezTo>
                  <a:lnTo>
                    <a:pt x="5891" y="1826"/>
                  </a:lnTo>
                  <a:lnTo>
                    <a:pt x="6671" y="1275"/>
                  </a:lnTo>
                  <a:cubicBezTo>
                    <a:pt x="6945" y="1116"/>
                    <a:pt x="7218" y="949"/>
                    <a:pt x="7500" y="803"/>
                  </a:cubicBezTo>
                  <a:cubicBezTo>
                    <a:pt x="7790" y="673"/>
                    <a:pt x="8073" y="522"/>
                    <a:pt x="8377" y="424"/>
                  </a:cubicBezTo>
                  <a:cubicBezTo>
                    <a:pt x="8971" y="194"/>
                    <a:pt x="9599" y="37"/>
                    <a:pt x="10243" y="7"/>
                  </a:cubicBezTo>
                  <a:cubicBezTo>
                    <a:pt x="10169" y="2"/>
                    <a:pt x="10095" y="0"/>
                    <a:pt x="10022" y="0"/>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51" name="Google Shape;651;p40"/>
          <p:cNvSpPr/>
          <p:nvPr/>
        </p:nvSpPr>
        <p:spPr>
          <a:xfrm>
            <a:off x="1247242" y="5569120"/>
            <a:ext cx="95305" cy="194408"/>
          </a:xfrm>
          <a:custGeom>
            <a:avLst/>
            <a:gdLst/>
            <a:ahLst/>
            <a:cxnLst/>
            <a:rect l="l" t="t" r="r" b="b"/>
            <a:pathLst>
              <a:path w="2389" h="4861" extrusionOk="0">
                <a:moveTo>
                  <a:pt x="2028" y="0"/>
                </a:moveTo>
                <a:lnTo>
                  <a:pt x="1900" y="3"/>
                </a:lnTo>
                <a:lnTo>
                  <a:pt x="1862" y="3764"/>
                </a:lnTo>
                <a:lnTo>
                  <a:pt x="781" y="3764"/>
                </a:lnTo>
                <a:lnTo>
                  <a:pt x="1038" y="12"/>
                </a:lnTo>
                <a:lnTo>
                  <a:pt x="822" y="15"/>
                </a:lnTo>
                <a:lnTo>
                  <a:pt x="0" y="4860"/>
                </a:lnTo>
                <a:lnTo>
                  <a:pt x="2388" y="4604"/>
                </a:lnTo>
                <a:lnTo>
                  <a:pt x="202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652;p40"/>
          <p:cNvSpPr/>
          <p:nvPr/>
        </p:nvSpPr>
        <p:spPr>
          <a:xfrm rot="-1844843">
            <a:off x="5442714" y="223974"/>
            <a:ext cx="1306572" cy="990725"/>
          </a:xfrm>
          <a:custGeom>
            <a:avLst/>
            <a:gdLst/>
            <a:ahLst/>
            <a:cxnLst/>
            <a:rect l="l" t="t" r="r" b="b"/>
            <a:pathLst>
              <a:path w="10643" h="8070" extrusionOk="0">
                <a:moveTo>
                  <a:pt x="1930" y="1"/>
                </a:moveTo>
                <a:lnTo>
                  <a:pt x="2180" y="951"/>
                </a:lnTo>
                <a:lnTo>
                  <a:pt x="597" y="1368"/>
                </a:lnTo>
                <a:lnTo>
                  <a:pt x="950" y="2705"/>
                </a:lnTo>
                <a:lnTo>
                  <a:pt x="0" y="2957"/>
                </a:lnTo>
                <a:lnTo>
                  <a:pt x="890" y="3475"/>
                </a:lnTo>
                <a:lnTo>
                  <a:pt x="8362" y="7825"/>
                </a:lnTo>
                <a:lnTo>
                  <a:pt x="9293" y="8069"/>
                </a:lnTo>
                <a:lnTo>
                  <a:pt x="9162" y="6862"/>
                </a:lnTo>
                <a:lnTo>
                  <a:pt x="10192" y="6627"/>
                </a:lnTo>
                <a:lnTo>
                  <a:pt x="9869" y="5546"/>
                </a:lnTo>
                <a:lnTo>
                  <a:pt x="10642" y="5342"/>
                </a:lnTo>
                <a:lnTo>
                  <a:pt x="10253" y="4578"/>
                </a:lnTo>
                <a:lnTo>
                  <a:pt x="2781" y="227"/>
                </a:lnTo>
                <a:lnTo>
                  <a:pt x="1930"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 name="Google Shape;653;p40"/>
          <p:cNvSpPr/>
          <p:nvPr/>
        </p:nvSpPr>
        <p:spPr>
          <a:xfrm rot="-1844843">
            <a:off x="5408347" y="5643307"/>
            <a:ext cx="1306572" cy="990725"/>
          </a:xfrm>
          <a:custGeom>
            <a:avLst/>
            <a:gdLst/>
            <a:ahLst/>
            <a:cxnLst/>
            <a:rect l="l" t="t" r="r" b="b"/>
            <a:pathLst>
              <a:path w="10643" h="8070" extrusionOk="0">
                <a:moveTo>
                  <a:pt x="1930" y="1"/>
                </a:moveTo>
                <a:lnTo>
                  <a:pt x="2180" y="951"/>
                </a:lnTo>
                <a:lnTo>
                  <a:pt x="597" y="1368"/>
                </a:lnTo>
                <a:lnTo>
                  <a:pt x="950" y="2705"/>
                </a:lnTo>
                <a:lnTo>
                  <a:pt x="0" y="2957"/>
                </a:lnTo>
                <a:lnTo>
                  <a:pt x="890" y="3475"/>
                </a:lnTo>
                <a:lnTo>
                  <a:pt x="8362" y="7825"/>
                </a:lnTo>
                <a:lnTo>
                  <a:pt x="9293" y="8069"/>
                </a:lnTo>
                <a:lnTo>
                  <a:pt x="9162" y="6862"/>
                </a:lnTo>
                <a:lnTo>
                  <a:pt x="10192" y="6627"/>
                </a:lnTo>
                <a:lnTo>
                  <a:pt x="9869" y="5546"/>
                </a:lnTo>
                <a:lnTo>
                  <a:pt x="10642" y="5342"/>
                </a:lnTo>
                <a:lnTo>
                  <a:pt x="10253" y="4578"/>
                </a:lnTo>
                <a:lnTo>
                  <a:pt x="2781" y="227"/>
                </a:lnTo>
                <a:lnTo>
                  <a:pt x="1930"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54" name="Google Shape;654;p40"/>
          <p:cNvGrpSpPr/>
          <p:nvPr/>
        </p:nvGrpSpPr>
        <p:grpSpPr>
          <a:xfrm>
            <a:off x="8999048" y="4290867"/>
            <a:ext cx="995909" cy="1287008"/>
            <a:chOff x="6749343" y="2640444"/>
            <a:chExt cx="746932" cy="965256"/>
          </a:xfrm>
        </p:grpSpPr>
        <p:grpSp>
          <p:nvGrpSpPr>
            <p:cNvPr id="655" name="Google Shape;655;p40"/>
            <p:cNvGrpSpPr/>
            <p:nvPr/>
          </p:nvGrpSpPr>
          <p:grpSpPr>
            <a:xfrm>
              <a:off x="6916275" y="2640450"/>
              <a:ext cx="580000" cy="965250"/>
              <a:chOff x="6916275" y="2640450"/>
              <a:chExt cx="580000" cy="965250"/>
            </a:xfrm>
          </p:grpSpPr>
          <p:sp>
            <p:nvSpPr>
              <p:cNvPr id="656" name="Google Shape;656;p40"/>
              <p:cNvSpPr/>
              <p:nvPr/>
            </p:nvSpPr>
            <p:spPr>
              <a:xfrm>
                <a:off x="7065488" y="3317475"/>
                <a:ext cx="248475" cy="288225"/>
              </a:xfrm>
              <a:custGeom>
                <a:avLst/>
                <a:gdLst/>
                <a:ahLst/>
                <a:cxnLst/>
                <a:rect l="l" t="t" r="r" b="b"/>
                <a:pathLst>
                  <a:path w="9939" h="11529" extrusionOk="0">
                    <a:moveTo>
                      <a:pt x="0" y="3180"/>
                    </a:moveTo>
                    <a:lnTo>
                      <a:pt x="9939" y="11529"/>
                    </a:lnTo>
                    <a:lnTo>
                      <a:pt x="3181" y="0"/>
                    </a:lnTo>
                    <a:close/>
                  </a:path>
                </a:pathLst>
              </a:custGeom>
              <a:solidFill>
                <a:schemeClr val="lt1"/>
              </a:solidFill>
              <a:ln>
                <a:noFill/>
              </a:ln>
            </p:spPr>
          </p:sp>
          <p:sp>
            <p:nvSpPr>
              <p:cNvPr id="657" name="Google Shape;657;p40"/>
              <p:cNvSpPr/>
              <p:nvPr/>
            </p:nvSpPr>
            <p:spPr>
              <a:xfrm>
                <a:off x="6916275" y="2640450"/>
                <a:ext cx="580000" cy="817925"/>
              </a:xfrm>
              <a:custGeom>
                <a:avLst/>
                <a:gdLst/>
                <a:ahLst/>
                <a:cxnLst/>
                <a:rect l="l" t="t" r="r" b="b"/>
                <a:pathLst>
                  <a:path w="23200" h="32717" extrusionOk="0">
                    <a:moveTo>
                      <a:pt x="0" y="7085"/>
                    </a:moveTo>
                    <a:lnTo>
                      <a:pt x="23200" y="0"/>
                    </a:lnTo>
                    <a:lnTo>
                      <a:pt x="17340" y="32717"/>
                    </a:lnTo>
                    <a:lnTo>
                      <a:pt x="2234" y="32248"/>
                    </a:lnTo>
                    <a:close/>
                  </a:path>
                </a:pathLst>
              </a:custGeom>
              <a:solidFill>
                <a:schemeClr val="lt1"/>
              </a:solidFill>
              <a:ln>
                <a:noFill/>
              </a:ln>
            </p:spPr>
          </p:sp>
        </p:grpSp>
        <p:sp>
          <p:nvSpPr>
            <p:cNvPr id="658" name="Google Shape;658;p40"/>
            <p:cNvSpPr/>
            <p:nvPr/>
          </p:nvSpPr>
          <p:spPr>
            <a:xfrm rot="9900040">
              <a:off x="7018602" y="2647956"/>
              <a:ext cx="89447" cy="238518"/>
            </a:xfrm>
            <a:custGeom>
              <a:avLst/>
              <a:gdLst/>
              <a:ahLst/>
              <a:cxnLst/>
              <a:rect l="l" t="t" r="r" b="b"/>
              <a:pathLst>
                <a:path w="3578" h="9541" extrusionOk="0">
                  <a:moveTo>
                    <a:pt x="3578" y="2385"/>
                  </a:moveTo>
                  <a:lnTo>
                    <a:pt x="0" y="9541"/>
                  </a:lnTo>
                  <a:lnTo>
                    <a:pt x="397" y="0"/>
                  </a:lnTo>
                  <a:close/>
                </a:path>
              </a:pathLst>
            </a:custGeom>
            <a:solidFill>
              <a:schemeClr val="lt1"/>
            </a:solidFill>
            <a:ln>
              <a:noFill/>
            </a:ln>
          </p:spPr>
        </p:sp>
        <p:sp>
          <p:nvSpPr>
            <p:cNvPr id="659" name="Google Shape;659;p40"/>
            <p:cNvSpPr/>
            <p:nvPr/>
          </p:nvSpPr>
          <p:spPr>
            <a:xfrm rot="4075033">
              <a:off x="6889590" y="2760053"/>
              <a:ext cx="151873" cy="404980"/>
            </a:xfrm>
            <a:custGeom>
              <a:avLst/>
              <a:gdLst/>
              <a:ahLst/>
              <a:cxnLst/>
              <a:rect l="l" t="t" r="r" b="b"/>
              <a:pathLst>
                <a:path w="3578" h="9541" extrusionOk="0">
                  <a:moveTo>
                    <a:pt x="3578" y="2385"/>
                  </a:moveTo>
                  <a:lnTo>
                    <a:pt x="0" y="9541"/>
                  </a:lnTo>
                  <a:lnTo>
                    <a:pt x="397" y="0"/>
                  </a:lnTo>
                  <a:close/>
                </a:path>
              </a:pathLst>
            </a:custGeom>
            <a:solidFill>
              <a:schemeClr val="lt1"/>
            </a:solidFill>
            <a:ln>
              <a:noFill/>
            </a:ln>
          </p:spPr>
        </p:sp>
      </p:grpSp>
      <p:sp>
        <p:nvSpPr>
          <p:cNvPr id="660" name="Google Shape;660;p40"/>
          <p:cNvSpPr txBox="1"/>
          <p:nvPr/>
        </p:nvSpPr>
        <p:spPr>
          <a:xfrm rot="-2014">
            <a:off x="9221700" y="3825493"/>
            <a:ext cx="682800" cy="677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933" kern="0">
                <a:solidFill>
                  <a:srgbClr val="79CED8"/>
                </a:solidFill>
                <a:latin typeface="Titan One"/>
                <a:ea typeface="Titan One"/>
                <a:cs typeface="Titan One"/>
                <a:sym typeface="Titan One"/>
              </a:rPr>
              <a:t>!!!</a:t>
            </a:r>
            <a:endParaRPr sz="2933" kern="0">
              <a:solidFill>
                <a:srgbClr val="79CED8"/>
              </a:solidFill>
              <a:latin typeface="Titan One"/>
              <a:ea typeface="Titan One"/>
              <a:cs typeface="Titan One"/>
              <a:sym typeface="Titan One"/>
            </a:endParaRPr>
          </a:p>
        </p:txBody>
      </p:sp>
      <p:grpSp>
        <p:nvGrpSpPr>
          <p:cNvPr id="661" name="Google Shape;661;p40"/>
          <p:cNvGrpSpPr/>
          <p:nvPr/>
        </p:nvGrpSpPr>
        <p:grpSpPr>
          <a:xfrm flipH="1">
            <a:off x="2285433" y="4644249"/>
            <a:ext cx="1185711" cy="866720"/>
            <a:chOff x="1702419" y="2736408"/>
            <a:chExt cx="889283" cy="650040"/>
          </a:xfrm>
        </p:grpSpPr>
        <p:grpSp>
          <p:nvGrpSpPr>
            <p:cNvPr id="662" name="Google Shape;662;p40"/>
            <p:cNvGrpSpPr/>
            <p:nvPr/>
          </p:nvGrpSpPr>
          <p:grpSpPr>
            <a:xfrm flipH="1">
              <a:off x="1702419" y="2736408"/>
              <a:ext cx="889283" cy="650036"/>
              <a:chOff x="6630192" y="1712776"/>
              <a:chExt cx="1436412" cy="1049969"/>
            </a:xfrm>
          </p:grpSpPr>
          <p:sp>
            <p:nvSpPr>
              <p:cNvPr id="663" name="Google Shape;663;p40"/>
              <p:cNvSpPr/>
              <p:nvPr/>
            </p:nvSpPr>
            <p:spPr>
              <a:xfrm rot="2940329">
                <a:off x="6766570" y="1804204"/>
                <a:ext cx="464643" cy="573494"/>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79CED8"/>
                  </a:solidFill>
                  <a:latin typeface="Arial"/>
                  <a:cs typeface="Arial"/>
                  <a:sym typeface="Arial"/>
                </a:endParaRPr>
              </a:p>
            </p:txBody>
          </p:sp>
          <p:sp>
            <p:nvSpPr>
              <p:cNvPr id="664" name="Google Shape;664;p40"/>
              <p:cNvSpPr/>
              <p:nvPr/>
            </p:nvSpPr>
            <p:spPr>
              <a:xfrm rot="7202933">
                <a:off x="7607118" y="1829486"/>
                <a:ext cx="357672" cy="44139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79CED8"/>
                  </a:solidFill>
                  <a:latin typeface="Arial"/>
                  <a:cs typeface="Arial"/>
                  <a:sym typeface="Arial"/>
                </a:endParaRPr>
              </a:p>
            </p:txBody>
          </p:sp>
          <p:sp>
            <p:nvSpPr>
              <p:cNvPr id="665" name="Google Shape;665;p40"/>
              <p:cNvSpPr/>
              <p:nvPr/>
            </p:nvSpPr>
            <p:spPr>
              <a:xfrm rot="-9073082">
                <a:off x="7575049" y="2118127"/>
                <a:ext cx="391918" cy="466427"/>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79CED8"/>
                  </a:solidFill>
                  <a:latin typeface="Arial"/>
                  <a:cs typeface="Arial"/>
                  <a:sym typeface="Arial"/>
                </a:endParaRPr>
              </a:p>
            </p:txBody>
          </p:sp>
          <p:sp>
            <p:nvSpPr>
              <p:cNvPr id="666" name="Google Shape;666;p40"/>
              <p:cNvSpPr/>
              <p:nvPr/>
            </p:nvSpPr>
            <p:spPr>
              <a:xfrm rot="7202933">
                <a:off x="6883868" y="2203786"/>
                <a:ext cx="357672" cy="44139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79CED8"/>
                  </a:solidFill>
                  <a:latin typeface="Arial"/>
                  <a:cs typeface="Arial"/>
                  <a:sym typeface="Arial"/>
                </a:endParaRPr>
              </a:p>
            </p:txBody>
          </p:sp>
          <p:sp>
            <p:nvSpPr>
              <p:cNvPr id="667" name="Google Shape;667;p40"/>
              <p:cNvSpPr/>
              <p:nvPr/>
            </p:nvSpPr>
            <p:spPr>
              <a:xfrm rot="7202116">
                <a:off x="7410222" y="1742047"/>
                <a:ext cx="234950" cy="290059"/>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79CED8"/>
                  </a:solidFill>
                  <a:latin typeface="Arial"/>
                  <a:cs typeface="Arial"/>
                  <a:sym typeface="Arial"/>
                </a:endParaRPr>
              </a:p>
            </p:txBody>
          </p:sp>
          <p:sp>
            <p:nvSpPr>
              <p:cNvPr id="668" name="Google Shape;668;p40"/>
              <p:cNvSpPr/>
              <p:nvPr/>
            </p:nvSpPr>
            <p:spPr>
              <a:xfrm rot="7201909">
                <a:off x="7272971" y="2325076"/>
                <a:ext cx="319493" cy="398939"/>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79CED8"/>
                  </a:solidFill>
                  <a:latin typeface="Arial"/>
                  <a:cs typeface="Arial"/>
                  <a:sym typeface="Arial"/>
                </a:endParaRPr>
              </a:p>
            </p:txBody>
          </p:sp>
          <p:sp>
            <p:nvSpPr>
              <p:cNvPr id="669" name="Google Shape;669;p40"/>
              <p:cNvSpPr/>
              <p:nvPr/>
            </p:nvSpPr>
            <p:spPr>
              <a:xfrm rot="5052559">
                <a:off x="7196674" y="1771297"/>
                <a:ext cx="234899" cy="290063"/>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79CED8"/>
                  </a:solidFill>
                  <a:latin typeface="Arial"/>
                  <a:cs typeface="Arial"/>
                  <a:sym typeface="Arial"/>
                </a:endParaRPr>
              </a:p>
            </p:txBody>
          </p:sp>
          <p:sp>
            <p:nvSpPr>
              <p:cNvPr id="670" name="Google Shape;670;p40"/>
              <p:cNvSpPr/>
              <p:nvPr/>
            </p:nvSpPr>
            <p:spPr>
              <a:xfrm flipH="1">
                <a:off x="6841375" y="1950350"/>
                <a:ext cx="1085700" cy="600300"/>
              </a:xfrm>
              <a:prstGeom prst="wedgeEllipseCallout">
                <a:avLst>
                  <a:gd name="adj1" fmla="val 61598"/>
                  <a:gd name="adj2" fmla="val 66531"/>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 sz="3467" kern="0">
                    <a:solidFill>
                      <a:srgbClr val="79CED8"/>
                    </a:solidFill>
                    <a:latin typeface="Titan One"/>
                    <a:ea typeface="Titan One"/>
                    <a:cs typeface="Titan One"/>
                    <a:sym typeface="Titan One"/>
                  </a:rPr>
                  <a:t>…</a:t>
                </a:r>
                <a:endParaRPr sz="3467" kern="0">
                  <a:solidFill>
                    <a:srgbClr val="79CED8"/>
                  </a:solidFill>
                  <a:latin typeface="Titan One"/>
                  <a:ea typeface="Titan One"/>
                  <a:cs typeface="Titan One"/>
                  <a:sym typeface="Titan One"/>
                </a:endParaRPr>
              </a:p>
            </p:txBody>
          </p:sp>
        </p:grpSp>
        <p:sp>
          <p:nvSpPr>
            <p:cNvPr id="671" name="Google Shape;671;p40"/>
            <p:cNvSpPr/>
            <p:nvPr/>
          </p:nvSpPr>
          <p:spPr>
            <a:xfrm rot="9059492" flipH="1">
              <a:off x="1861350" y="3287648"/>
              <a:ext cx="72380" cy="86601"/>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79CED8"/>
                </a:solidFill>
                <a:latin typeface="Arial"/>
                <a:cs typeface="Arial"/>
                <a:sym typeface="Arial"/>
              </a:endParaRPr>
            </a:p>
          </p:txBody>
        </p:sp>
      </p:grpSp>
      <p:sp>
        <p:nvSpPr>
          <p:cNvPr id="4" name="Rectangle 3"/>
          <p:cNvSpPr/>
          <p:nvPr/>
        </p:nvSpPr>
        <p:spPr>
          <a:xfrm>
            <a:off x="791755" y="3570040"/>
            <a:ext cx="9942095" cy="156966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pPr algn="r" defTabSz="1219170">
              <a:buClr>
                <a:srgbClr val="000000"/>
              </a:buClr>
            </a:pPr>
            <a:r>
              <a:rPr lang="ar-SA" sz="4800" b="1" kern="0" dirty="0" smtClean="0">
                <a:solidFill>
                  <a:srgbClr val="000000"/>
                </a:solidFill>
                <a:latin typeface="Andalus" panose="02020603050405020304" pitchFamily="18" charset="-78"/>
                <a:ea typeface="Calibri" panose="020F0502020204030204" pitchFamily="34" charset="0"/>
                <a:cs typeface="Andalus" panose="02020603050405020304" pitchFamily="18" charset="-78"/>
                <a:sym typeface="Arial"/>
              </a:rPr>
              <a:t>اضطراب </a:t>
            </a:r>
            <a:r>
              <a:rPr lang="ar-SA" sz="4800" b="1" kern="0" dirty="0">
                <a:solidFill>
                  <a:srgbClr val="000000"/>
                </a:solidFill>
                <a:latin typeface="Andalus" panose="02020603050405020304" pitchFamily="18" charset="-78"/>
                <a:ea typeface="Calibri" panose="020F0502020204030204" pitchFamily="34" charset="0"/>
                <a:cs typeface="Andalus" panose="02020603050405020304" pitchFamily="18" charset="-78"/>
                <a:sym typeface="Arial"/>
              </a:rPr>
              <a:t>بالغ الخطورة يعيق النمو الشخصي والتعليمي والمهني.</a:t>
            </a:r>
            <a:endParaRPr lang="fr-FR" sz="1867" kern="0" dirty="0">
              <a:solidFill>
                <a:srgbClr val="000000"/>
              </a:solidFill>
              <a:latin typeface="Andalus" panose="02020603050405020304" pitchFamily="18" charset="-78"/>
              <a:cs typeface="Andalus" panose="02020603050405020304" pitchFamily="18" charset="-78"/>
              <a:sym typeface="Arial"/>
            </a:endParaRPr>
          </a:p>
        </p:txBody>
      </p:sp>
      <p:sp>
        <p:nvSpPr>
          <p:cNvPr id="7" name="Nuage 6"/>
          <p:cNvSpPr/>
          <p:nvPr/>
        </p:nvSpPr>
        <p:spPr>
          <a:xfrm>
            <a:off x="124949" y="908289"/>
            <a:ext cx="10467118" cy="2016564"/>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fr-FR" sz="1867" kern="0">
              <a:solidFill>
                <a:srgbClr val="E6F0EF"/>
              </a:solidFill>
              <a:latin typeface="Arial"/>
              <a:sym typeface="Arial"/>
            </a:endParaRPr>
          </a:p>
        </p:txBody>
      </p:sp>
      <p:sp>
        <p:nvSpPr>
          <p:cNvPr id="6" name="Rectangle 5"/>
          <p:cNvSpPr/>
          <p:nvPr/>
        </p:nvSpPr>
        <p:spPr>
          <a:xfrm>
            <a:off x="649174" y="1051378"/>
            <a:ext cx="9214382" cy="1569660"/>
          </a:xfrm>
          <a:prstGeom prst="rect">
            <a:avLst/>
          </a:prstGeom>
        </p:spPr>
        <p:txBody>
          <a:bodyPr wrap="none">
            <a:spAutoFit/>
          </a:bodyPr>
          <a:lstStyle/>
          <a:p>
            <a:pPr defTabSz="1219170">
              <a:buClr>
                <a:srgbClr val="000000"/>
              </a:buClr>
            </a:pPr>
            <a:r>
              <a:rPr lang="ar-DZ" sz="9600" kern="0" dirty="0" smtClean="0">
                <a:solidFill>
                  <a:srgbClr val="000000"/>
                </a:solidFill>
                <a:ea typeface="Calibri" panose="020F0502020204030204" pitchFamily="34" charset="0"/>
                <a:cs typeface="Times New Roman" panose="02020603050405020304" pitchFamily="18" charset="0"/>
                <a:sym typeface="Arial"/>
              </a:rPr>
              <a:t>-</a:t>
            </a:r>
            <a:r>
              <a:rPr lang="ar-SA" sz="9600" kern="0" dirty="0" smtClean="0">
                <a:solidFill>
                  <a:srgbClr val="000000"/>
                </a:solidFill>
                <a:latin typeface="Andalus" panose="02020603050405020304" pitchFamily="18" charset="-78"/>
                <a:ea typeface="Calibri" panose="020F0502020204030204" pitchFamily="34" charset="0"/>
                <a:cs typeface="Andalus" panose="02020603050405020304" pitchFamily="18" charset="-78"/>
                <a:sym typeface="Arial"/>
              </a:rPr>
              <a:t>صعوبات </a:t>
            </a:r>
            <a:r>
              <a:rPr lang="ar-SA" sz="9600" kern="0" dirty="0">
                <a:solidFill>
                  <a:srgbClr val="000000"/>
                </a:solidFill>
                <a:latin typeface="Andalus" panose="02020603050405020304" pitchFamily="18" charset="-78"/>
                <a:ea typeface="Calibri" panose="020F0502020204030204" pitchFamily="34" charset="0"/>
                <a:cs typeface="Andalus" panose="02020603050405020304" pitchFamily="18" charset="-78"/>
                <a:sym typeface="Arial"/>
              </a:rPr>
              <a:t>اللغة الشفوية: </a:t>
            </a:r>
            <a:endParaRPr lang="fr-FR" sz="3200" kern="0" dirty="0">
              <a:solidFill>
                <a:srgbClr val="000000"/>
              </a:solidFill>
              <a:latin typeface="Andalus" panose="02020603050405020304" pitchFamily="18" charset="-78"/>
              <a:cs typeface="Andalus" panose="02020603050405020304" pitchFamily="18" charset="-78"/>
              <a:sym typeface="Arial"/>
            </a:endParaRPr>
          </a:p>
        </p:txBody>
      </p:sp>
    </p:spTree>
    <p:extLst>
      <p:ext uri="{BB962C8B-B14F-4D97-AF65-F5344CB8AC3E}">
        <p14:creationId xmlns:p14="http://schemas.microsoft.com/office/powerpoint/2010/main" val="4278255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grpSp>
        <p:nvGrpSpPr>
          <p:cNvPr id="1335" name="Google Shape;1335;p47"/>
          <p:cNvGrpSpPr/>
          <p:nvPr/>
        </p:nvGrpSpPr>
        <p:grpSpPr>
          <a:xfrm>
            <a:off x="4050280" y="2918053"/>
            <a:ext cx="557363" cy="487676"/>
            <a:chOff x="4662497" y="3367720"/>
            <a:chExt cx="521745" cy="454979"/>
          </a:xfrm>
        </p:grpSpPr>
        <p:sp>
          <p:nvSpPr>
            <p:cNvPr id="1336" name="Google Shape;1336;p47"/>
            <p:cNvSpPr/>
            <p:nvPr/>
          </p:nvSpPr>
          <p:spPr>
            <a:xfrm>
              <a:off x="4662531" y="3367720"/>
              <a:ext cx="454979" cy="454979"/>
            </a:xfrm>
            <a:custGeom>
              <a:avLst/>
              <a:gdLst/>
              <a:ahLst/>
              <a:cxnLst/>
              <a:rect l="l" t="t" r="r" b="b"/>
              <a:pathLst>
                <a:path w="13445" h="13445" extrusionOk="0">
                  <a:moveTo>
                    <a:pt x="1401" y="1"/>
                  </a:moveTo>
                  <a:cubicBezTo>
                    <a:pt x="627" y="1"/>
                    <a:pt x="1" y="628"/>
                    <a:pt x="1" y="1401"/>
                  </a:cubicBezTo>
                  <a:lnTo>
                    <a:pt x="1" y="9146"/>
                  </a:lnTo>
                  <a:cubicBezTo>
                    <a:pt x="1" y="11521"/>
                    <a:pt x="1925" y="13445"/>
                    <a:pt x="4298" y="13445"/>
                  </a:cubicBezTo>
                  <a:lnTo>
                    <a:pt x="12044" y="13445"/>
                  </a:lnTo>
                  <a:cubicBezTo>
                    <a:pt x="12818" y="13445"/>
                    <a:pt x="13445" y="12818"/>
                    <a:pt x="13445" y="12044"/>
                  </a:cubicBezTo>
                  <a:lnTo>
                    <a:pt x="13445" y="1401"/>
                  </a:lnTo>
                  <a:cubicBezTo>
                    <a:pt x="13445" y="628"/>
                    <a:pt x="12818" y="1"/>
                    <a:pt x="12044"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7" name="Google Shape;1337;p47"/>
            <p:cNvSpPr/>
            <p:nvPr/>
          </p:nvSpPr>
          <p:spPr>
            <a:xfrm>
              <a:off x="4831832" y="3406298"/>
              <a:ext cx="285677" cy="378433"/>
            </a:xfrm>
            <a:custGeom>
              <a:avLst/>
              <a:gdLst/>
              <a:ahLst/>
              <a:cxnLst/>
              <a:rect l="l" t="t" r="r" b="b"/>
              <a:pathLst>
                <a:path w="8442" h="11183" extrusionOk="0">
                  <a:moveTo>
                    <a:pt x="8348" y="1"/>
                  </a:moveTo>
                  <a:cubicBezTo>
                    <a:pt x="7838" y="1"/>
                    <a:pt x="7356" y="200"/>
                    <a:pt x="6995" y="561"/>
                  </a:cubicBezTo>
                  <a:lnTo>
                    <a:pt x="1191" y="6365"/>
                  </a:lnTo>
                  <a:cubicBezTo>
                    <a:pt x="741" y="6815"/>
                    <a:pt x="443" y="7383"/>
                    <a:pt x="326" y="8009"/>
                  </a:cubicBezTo>
                  <a:lnTo>
                    <a:pt x="87" y="9306"/>
                  </a:lnTo>
                  <a:cubicBezTo>
                    <a:pt x="1" y="9771"/>
                    <a:pt x="125" y="10247"/>
                    <a:pt x="427" y="10610"/>
                  </a:cubicBezTo>
                  <a:cubicBezTo>
                    <a:pt x="731" y="10974"/>
                    <a:pt x="1174" y="11182"/>
                    <a:pt x="1645" y="11182"/>
                  </a:cubicBezTo>
                  <a:cubicBezTo>
                    <a:pt x="1743" y="11182"/>
                    <a:pt x="1840" y="11173"/>
                    <a:pt x="1937" y="11156"/>
                  </a:cubicBezTo>
                  <a:lnTo>
                    <a:pt x="3234" y="10917"/>
                  </a:lnTo>
                  <a:cubicBezTo>
                    <a:pt x="3860" y="10800"/>
                    <a:pt x="4428" y="10501"/>
                    <a:pt x="4878" y="10052"/>
                  </a:cubicBezTo>
                  <a:lnTo>
                    <a:pt x="8442" y="6488"/>
                  </a:lnTo>
                  <a:lnTo>
                    <a:pt x="8442" y="261"/>
                  </a:lnTo>
                  <a:cubicBezTo>
                    <a:pt x="8442" y="173"/>
                    <a:pt x="8433" y="87"/>
                    <a:pt x="8418" y="3"/>
                  </a:cubicBezTo>
                  <a:cubicBezTo>
                    <a:pt x="8395" y="2"/>
                    <a:pt x="8372" y="1"/>
                    <a:pt x="8348"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8" name="Google Shape;1338;p47"/>
            <p:cNvSpPr/>
            <p:nvPr/>
          </p:nvSpPr>
          <p:spPr>
            <a:xfrm>
              <a:off x="4770650" y="3456686"/>
              <a:ext cx="64398" cy="51268"/>
            </a:xfrm>
            <a:custGeom>
              <a:avLst/>
              <a:gdLst/>
              <a:ahLst/>
              <a:cxnLst/>
              <a:rect l="l" t="t" r="r" b="b"/>
              <a:pathLst>
                <a:path w="1903" h="1515" extrusionOk="0">
                  <a:moveTo>
                    <a:pt x="952" y="1"/>
                  </a:moveTo>
                  <a:cubicBezTo>
                    <a:pt x="427" y="1"/>
                    <a:pt x="1" y="340"/>
                    <a:pt x="1" y="758"/>
                  </a:cubicBezTo>
                  <a:cubicBezTo>
                    <a:pt x="1" y="1176"/>
                    <a:pt x="427" y="1514"/>
                    <a:pt x="952" y="1514"/>
                  </a:cubicBezTo>
                  <a:cubicBezTo>
                    <a:pt x="1476" y="1514"/>
                    <a:pt x="1902" y="1176"/>
                    <a:pt x="1902" y="758"/>
                  </a:cubicBezTo>
                  <a:cubicBezTo>
                    <a:pt x="1902" y="340"/>
                    <a:pt x="1476" y="1"/>
                    <a:pt x="95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39" name="Google Shape;1339;p47"/>
            <p:cNvSpPr/>
            <p:nvPr/>
          </p:nvSpPr>
          <p:spPr>
            <a:xfrm>
              <a:off x="4944993" y="3456686"/>
              <a:ext cx="64364" cy="51268"/>
            </a:xfrm>
            <a:custGeom>
              <a:avLst/>
              <a:gdLst/>
              <a:ahLst/>
              <a:cxnLst/>
              <a:rect l="l" t="t" r="r" b="b"/>
              <a:pathLst>
                <a:path w="1902" h="1515" extrusionOk="0">
                  <a:moveTo>
                    <a:pt x="951" y="1"/>
                  </a:moveTo>
                  <a:cubicBezTo>
                    <a:pt x="427" y="1"/>
                    <a:pt x="1" y="340"/>
                    <a:pt x="1" y="758"/>
                  </a:cubicBezTo>
                  <a:cubicBezTo>
                    <a:pt x="1" y="1176"/>
                    <a:pt x="427" y="1514"/>
                    <a:pt x="951" y="1514"/>
                  </a:cubicBezTo>
                  <a:cubicBezTo>
                    <a:pt x="1477" y="1514"/>
                    <a:pt x="1902" y="1176"/>
                    <a:pt x="1902" y="758"/>
                  </a:cubicBezTo>
                  <a:cubicBezTo>
                    <a:pt x="1902" y="340"/>
                    <a:pt x="1477" y="1"/>
                    <a:pt x="9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0" name="Google Shape;1340;p47"/>
            <p:cNvSpPr/>
            <p:nvPr/>
          </p:nvSpPr>
          <p:spPr>
            <a:xfrm>
              <a:off x="4813999" y="3437228"/>
              <a:ext cx="15228" cy="27749"/>
            </a:xfrm>
            <a:custGeom>
              <a:avLst/>
              <a:gdLst/>
              <a:ahLst/>
              <a:cxnLst/>
              <a:rect l="l" t="t" r="r" b="b"/>
              <a:pathLst>
                <a:path w="450" h="820" extrusionOk="0">
                  <a:moveTo>
                    <a:pt x="224" y="1"/>
                  </a:moveTo>
                  <a:cubicBezTo>
                    <a:pt x="101" y="1"/>
                    <a:pt x="0" y="101"/>
                    <a:pt x="0" y="225"/>
                  </a:cubicBezTo>
                  <a:lnTo>
                    <a:pt x="0" y="596"/>
                  </a:lnTo>
                  <a:cubicBezTo>
                    <a:pt x="0" y="719"/>
                    <a:pt x="101" y="820"/>
                    <a:pt x="224" y="820"/>
                  </a:cubicBezTo>
                  <a:cubicBezTo>
                    <a:pt x="349" y="820"/>
                    <a:pt x="449" y="719"/>
                    <a:pt x="449" y="596"/>
                  </a:cubicBezTo>
                  <a:lnTo>
                    <a:pt x="449" y="225"/>
                  </a:lnTo>
                  <a:cubicBezTo>
                    <a:pt x="449" y="101"/>
                    <a:pt x="348" y="1"/>
                    <a:pt x="2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1" name="Google Shape;1341;p47"/>
            <p:cNvSpPr/>
            <p:nvPr/>
          </p:nvSpPr>
          <p:spPr>
            <a:xfrm>
              <a:off x="4863473" y="3449681"/>
              <a:ext cx="53061" cy="23451"/>
            </a:xfrm>
            <a:custGeom>
              <a:avLst/>
              <a:gdLst/>
              <a:ahLst/>
              <a:cxnLst/>
              <a:rect l="l" t="t" r="r" b="b"/>
              <a:pathLst>
                <a:path w="1568" h="693" extrusionOk="0">
                  <a:moveTo>
                    <a:pt x="251" y="0"/>
                  </a:moveTo>
                  <a:cubicBezTo>
                    <a:pt x="199" y="0"/>
                    <a:pt x="147" y="19"/>
                    <a:pt x="104" y="56"/>
                  </a:cubicBezTo>
                  <a:cubicBezTo>
                    <a:pt x="10" y="137"/>
                    <a:pt x="1" y="279"/>
                    <a:pt x="82" y="372"/>
                  </a:cubicBezTo>
                  <a:cubicBezTo>
                    <a:pt x="259" y="575"/>
                    <a:pt x="516" y="692"/>
                    <a:pt x="785" y="692"/>
                  </a:cubicBezTo>
                  <a:cubicBezTo>
                    <a:pt x="1054" y="692"/>
                    <a:pt x="1309" y="575"/>
                    <a:pt x="1487" y="372"/>
                  </a:cubicBezTo>
                  <a:cubicBezTo>
                    <a:pt x="1568" y="279"/>
                    <a:pt x="1558" y="137"/>
                    <a:pt x="1465" y="56"/>
                  </a:cubicBezTo>
                  <a:cubicBezTo>
                    <a:pt x="1423" y="19"/>
                    <a:pt x="1370" y="0"/>
                    <a:pt x="1318" y="0"/>
                  </a:cubicBezTo>
                  <a:cubicBezTo>
                    <a:pt x="1255" y="0"/>
                    <a:pt x="1193" y="27"/>
                    <a:pt x="1148" y="78"/>
                  </a:cubicBezTo>
                  <a:cubicBezTo>
                    <a:pt x="1057" y="183"/>
                    <a:pt x="924" y="243"/>
                    <a:pt x="785" y="243"/>
                  </a:cubicBezTo>
                  <a:cubicBezTo>
                    <a:pt x="645" y="243"/>
                    <a:pt x="513" y="183"/>
                    <a:pt x="421" y="78"/>
                  </a:cubicBezTo>
                  <a:cubicBezTo>
                    <a:pt x="376" y="27"/>
                    <a:pt x="314" y="0"/>
                    <a:pt x="251"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2" name="Google Shape;1342;p47"/>
            <p:cNvSpPr/>
            <p:nvPr/>
          </p:nvSpPr>
          <p:spPr>
            <a:xfrm>
              <a:off x="4938733" y="3434893"/>
              <a:ext cx="44229" cy="29745"/>
            </a:xfrm>
            <a:custGeom>
              <a:avLst/>
              <a:gdLst/>
              <a:ahLst/>
              <a:cxnLst/>
              <a:rect l="l" t="t" r="r" b="b"/>
              <a:pathLst>
                <a:path w="1307" h="879" extrusionOk="0">
                  <a:moveTo>
                    <a:pt x="653" y="1"/>
                  </a:moveTo>
                  <a:cubicBezTo>
                    <a:pt x="293" y="1"/>
                    <a:pt x="0" y="294"/>
                    <a:pt x="0" y="654"/>
                  </a:cubicBezTo>
                  <a:cubicBezTo>
                    <a:pt x="0" y="778"/>
                    <a:pt x="101" y="878"/>
                    <a:pt x="225" y="878"/>
                  </a:cubicBezTo>
                  <a:cubicBezTo>
                    <a:pt x="349" y="878"/>
                    <a:pt x="449" y="778"/>
                    <a:pt x="449" y="654"/>
                  </a:cubicBezTo>
                  <a:cubicBezTo>
                    <a:pt x="449" y="541"/>
                    <a:pt x="541" y="450"/>
                    <a:pt x="653" y="450"/>
                  </a:cubicBezTo>
                  <a:cubicBezTo>
                    <a:pt x="767" y="450"/>
                    <a:pt x="858" y="541"/>
                    <a:pt x="858" y="654"/>
                  </a:cubicBezTo>
                  <a:cubicBezTo>
                    <a:pt x="858" y="778"/>
                    <a:pt x="958" y="878"/>
                    <a:pt x="1083" y="878"/>
                  </a:cubicBezTo>
                  <a:cubicBezTo>
                    <a:pt x="1206" y="878"/>
                    <a:pt x="1307" y="778"/>
                    <a:pt x="1307" y="654"/>
                  </a:cubicBezTo>
                  <a:cubicBezTo>
                    <a:pt x="1307" y="294"/>
                    <a:pt x="1014" y="1"/>
                    <a:pt x="65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3" name="Google Shape;1343;p47"/>
            <p:cNvSpPr/>
            <p:nvPr/>
          </p:nvSpPr>
          <p:spPr>
            <a:xfrm>
              <a:off x="4749093" y="3552182"/>
              <a:ext cx="281887" cy="15262"/>
            </a:xfrm>
            <a:custGeom>
              <a:avLst/>
              <a:gdLst/>
              <a:ahLst/>
              <a:cxnLst/>
              <a:rect l="l" t="t" r="r" b="b"/>
              <a:pathLst>
                <a:path w="8330" h="451" extrusionOk="0">
                  <a:moveTo>
                    <a:pt x="224" y="1"/>
                  </a:moveTo>
                  <a:cubicBezTo>
                    <a:pt x="101" y="1"/>
                    <a:pt x="0" y="101"/>
                    <a:pt x="0" y="226"/>
                  </a:cubicBezTo>
                  <a:cubicBezTo>
                    <a:pt x="0" y="350"/>
                    <a:pt x="101" y="450"/>
                    <a:pt x="224" y="450"/>
                  </a:cubicBezTo>
                  <a:lnTo>
                    <a:pt x="8104" y="450"/>
                  </a:lnTo>
                  <a:cubicBezTo>
                    <a:pt x="8229" y="450"/>
                    <a:pt x="8329" y="350"/>
                    <a:pt x="8329" y="226"/>
                  </a:cubicBezTo>
                  <a:cubicBezTo>
                    <a:pt x="8329" y="101"/>
                    <a:pt x="8229" y="1"/>
                    <a:pt x="810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4" name="Google Shape;1344;p47"/>
            <p:cNvSpPr/>
            <p:nvPr/>
          </p:nvSpPr>
          <p:spPr>
            <a:xfrm>
              <a:off x="4786013" y="3614854"/>
              <a:ext cx="208014" cy="15228"/>
            </a:xfrm>
            <a:custGeom>
              <a:avLst/>
              <a:gdLst/>
              <a:ahLst/>
              <a:cxnLst/>
              <a:rect l="l" t="t" r="r" b="b"/>
              <a:pathLst>
                <a:path w="6147" h="450" extrusionOk="0">
                  <a:moveTo>
                    <a:pt x="225" y="1"/>
                  </a:moveTo>
                  <a:cubicBezTo>
                    <a:pt x="101" y="1"/>
                    <a:pt x="0" y="101"/>
                    <a:pt x="0" y="226"/>
                  </a:cubicBezTo>
                  <a:cubicBezTo>
                    <a:pt x="0" y="349"/>
                    <a:pt x="101" y="450"/>
                    <a:pt x="225" y="450"/>
                  </a:cubicBezTo>
                  <a:lnTo>
                    <a:pt x="5922" y="450"/>
                  </a:lnTo>
                  <a:cubicBezTo>
                    <a:pt x="6046" y="450"/>
                    <a:pt x="6146" y="349"/>
                    <a:pt x="6146" y="226"/>
                  </a:cubicBezTo>
                  <a:cubicBezTo>
                    <a:pt x="6146" y="101"/>
                    <a:pt x="6046" y="1"/>
                    <a:pt x="592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5" name="Google Shape;1345;p47"/>
            <p:cNvSpPr/>
            <p:nvPr/>
          </p:nvSpPr>
          <p:spPr>
            <a:xfrm>
              <a:off x="5023671" y="3479223"/>
              <a:ext cx="115631" cy="115631"/>
            </a:xfrm>
            <a:custGeom>
              <a:avLst/>
              <a:gdLst/>
              <a:ahLst/>
              <a:cxnLst/>
              <a:rect l="l" t="t" r="r" b="b"/>
              <a:pathLst>
                <a:path w="3417" h="3417" extrusionOk="0">
                  <a:moveTo>
                    <a:pt x="1038" y="0"/>
                  </a:moveTo>
                  <a:lnTo>
                    <a:pt x="1" y="1038"/>
                  </a:lnTo>
                  <a:lnTo>
                    <a:pt x="2379" y="3416"/>
                  </a:lnTo>
                  <a:lnTo>
                    <a:pt x="3416" y="2378"/>
                  </a:lnTo>
                  <a:lnTo>
                    <a:pt x="1038"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6" name="Google Shape;1346;p47"/>
            <p:cNvSpPr/>
            <p:nvPr/>
          </p:nvSpPr>
          <p:spPr>
            <a:xfrm>
              <a:off x="5058831" y="3437600"/>
              <a:ext cx="125411" cy="122162"/>
            </a:xfrm>
            <a:custGeom>
              <a:avLst/>
              <a:gdLst/>
              <a:ahLst/>
              <a:cxnLst/>
              <a:rect l="l" t="t" r="r" b="b"/>
              <a:pathLst>
                <a:path w="3706" h="3610" extrusionOk="0">
                  <a:moveTo>
                    <a:pt x="1640" y="1"/>
                  </a:moveTo>
                  <a:cubicBezTo>
                    <a:pt x="1387" y="1"/>
                    <a:pt x="1134" y="97"/>
                    <a:pt x="941" y="290"/>
                  </a:cubicBezTo>
                  <a:lnTo>
                    <a:pt x="0" y="1231"/>
                  </a:lnTo>
                  <a:lnTo>
                    <a:pt x="2379" y="3610"/>
                  </a:lnTo>
                  <a:lnTo>
                    <a:pt x="3320" y="2669"/>
                  </a:lnTo>
                  <a:cubicBezTo>
                    <a:pt x="3706" y="2283"/>
                    <a:pt x="3706" y="1656"/>
                    <a:pt x="3320" y="1270"/>
                  </a:cubicBezTo>
                  <a:lnTo>
                    <a:pt x="2340" y="290"/>
                  </a:lnTo>
                  <a:cubicBezTo>
                    <a:pt x="2147" y="97"/>
                    <a:pt x="1894" y="1"/>
                    <a:pt x="164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7" name="Google Shape;1347;p47"/>
            <p:cNvSpPr/>
            <p:nvPr/>
          </p:nvSpPr>
          <p:spPr>
            <a:xfrm>
              <a:off x="4862931" y="3514383"/>
              <a:ext cx="241313" cy="239046"/>
            </a:xfrm>
            <a:custGeom>
              <a:avLst/>
              <a:gdLst/>
              <a:ahLst/>
              <a:cxnLst/>
              <a:rect l="l" t="t" r="r" b="b"/>
              <a:pathLst>
                <a:path w="7131" h="7064" extrusionOk="0">
                  <a:moveTo>
                    <a:pt x="4751" y="1"/>
                  </a:moveTo>
                  <a:lnTo>
                    <a:pt x="926" y="3825"/>
                  </a:lnTo>
                  <a:cubicBezTo>
                    <a:pt x="610" y="4141"/>
                    <a:pt x="399" y="4544"/>
                    <a:pt x="317" y="4984"/>
                  </a:cubicBezTo>
                  <a:lnTo>
                    <a:pt x="77" y="6281"/>
                  </a:lnTo>
                  <a:cubicBezTo>
                    <a:pt x="0" y="6696"/>
                    <a:pt x="324" y="7064"/>
                    <a:pt x="726" y="7064"/>
                  </a:cubicBezTo>
                  <a:cubicBezTo>
                    <a:pt x="766" y="7064"/>
                    <a:pt x="807" y="7060"/>
                    <a:pt x="849" y="7053"/>
                  </a:cubicBezTo>
                  <a:lnTo>
                    <a:pt x="2146" y="6813"/>
                  </a:lnTo>
                  <a:cubicBezTo>
                    <a:pt x="2586" y="6732"/>
                    <a:pt x="2990" y="6520"/>
                    <a:pt x="3305" y="6204"/>
                  </a:cubicBezTo>
                  <a:lnTo>
                    <a:pt x="7130" y="2379"/>
                  </a:lnTo>
                  <a:lnTo>
                    <a:pt x="4751" y="1"/>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8" name="Google Shape;1348;p47"/>
            <p:cNvSpPr/>
            <p:nvPr/>
          </p:nvSpPr>
          <p:spPr>
            <a:xfrm>
              <a:off x="4894267" y="3514383"/>
              <a:ext cx="209977" cy="209943"/>
            </a:xfrm>
            <a:custGeom>
              <a:avLst/>
              <a:gdLst/>
              <a:ahLst/>
              <a:cxnLst/>
              <a:rect l="l" t="t" r="r" b="b"/>
              <a:pathLst>
                <a:path w="6205" h="6204" extrusionOk="0">
                  <a:moveTo>
                    <a:pt x="3826" y="1"/>
                  </a:moveTo>
                  <a:lnTo>
                    <a:pt x="0" y="3825"/>
                  </a:lnTo>
                  <a:lnTo>
                    <a:pt x="230" y="4462"/>
                  </a:lnTo>
                  <a:cubicBezTo>
                    <a:pt x="284" y="4612"/>
                    <a:pt x="403" y="4731"/>
                    <a:pt x="554" y="4785"/>
                  </a:cubicBezTo>
                  <a:lnTo>
                    <a:pt x="952" y="4928"/>
                  </a:lnTo>
                  <a:cubicBezTo>
                    <a:pt x="1103" y="4983"/>
                    <a:pt x="1221" y="5101"/>
                    <a:pt x="1276" y="5252"/>
                  </a:cubicBezTo>
                  <a:lnTo>
                    <a:pt x="1420" y="5651"/>
                  </a:lnTo>
                  <a:cubicBezTo>
                    <a:pt x="1474" y="5802"/>
                    <a:pt x="1593" y="5920"/>
                    <a:pt x="1743" y="5974"/>
                  </a:cubicBezTo>
                  <a:lnTo>
                    <a:pt x="2379" y="6204"/>
                  </a:lnTo>
                  <a:lnTo>
                    <a:pt x="6204" y="2379"/>
                  </a:lnTo>
                  <a:lnTo>
                    <a:pt x="3826" y="1"/>
                  </a:ln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49" name="Google Shape;1349;p47"/>
            <p:cNvSpPr/>
            <p:nvPr/>
          </p:nvSpPr>
          <p:spPr>
            <a:xfrm>
              <a:off x="4894267" y="3578307"/>
              <a:ext cx="96072" cy="146020"/>
            </a:xfrm>
            <a:custGeom>
              <a:avLst/>
              <a:gdLst/>
              <a:ahLst/>
              <a:cxnLst/>
              <a:rect l="l" t="t" r="r" b="b"/>
              <a:pathLst>
                <a:path w="2839" h="4315" extrusionOk="0">
                  <a:moveTo>
                    <a:pt x="1936" y="0"/>
                  </a:moveTo>
                  <a:lnTo>
                    <a:pt x="0" y="1936"/>
                  </a:lnTo>
                  <a:lnTo>
                    <a:pt x="230" y="2573"/>
                  </a:lnTo>
                  <a:cubicBezTo>
                    <a:pt x="284" y="2722"/>
                    <a:pt x="402" y="2842"/>
                    <a:pt x="553" y="2896"/>
                  </a:cubicBezTo>
                  <a:lnTo>
                    <a:pt x="952" y="3039"/>
                  </a:lnTo>
                  <a:cubicBezTo>
                    <a:pt x="1103" y="3094"/>
                    <a:pt x="1221" y="3212"/>
                    <a:pt x="1276" y="3363"/>
                  </a:cubicBezTo>
                  <a:lnTo>
                    <a:pt x="1419" y="3762"/>
                  </a:lnTo>
                  <a:cubicBezTo>
                    <a:pt x="1473" y="3913"/>
                    <a:pt x="1593" y="4031"/>
                    <a:pt x="1743" y="4085"/>
                  </a:cubicBezTo>
                  <a:lnTo>
                    <a:pt x="2379" y="4315"/>
                  </a:lnTo>
                  <a:lnTo>
                    <a:pt x="2838" y="3856"/>
                  </a:lnTo>
                  <a:cubicBezTo>
                    <a:pt x="1937" y="2920"/>
                    <a:pt x="1797" y="1227"/>
                    <a:pt x="1936" y="0"/>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0" name="Google Shape;1350;p47"/>
            <p:cNvSpPr/>
            <p:nvPr/>
          </p:nvSpPr>
          <p:spPr>
            <a:xfrm>
              <a:off x="4862965" y="3692178"/>
              <a:ext cx="63450" cy="61250"/>
            </a:xfrm>
            <a:custGeom>
              <a:avLst/>
              <a:gdLst/>
              <a:ahLst/>
              <a:cxnLst/>
              <a:rect l="l" t="t" r="r" b="b"/>
              <a:pathLst>
                <a:path w="1875" h="1810" extrusionOk="0">
                  <a:moveTo>
                    <a:pt x="266" y="0"/>
                  </a:moveTo>
                  <a:lnTo>
                    <a:pt x="76" y="1027"/>
                  </a:lnTo>
                  <a:cubicBezTo>
                    <a:pt x="0" y="1442"/>
                    <a:pt x="323" y="1810"/>
                    <a:pt x="726" y="1810"/>
                  </a:cubicBezTo>
                  <a:cubicBezTo>
                    <a:pt x="766" y="1810"/>
                    <a:pt x="807" y="1806"/>
                    <a:pt x="849" y="1799"/>
                  </a:cubicBezTo>
                  <a:lnTo>
                    <a:pt x="1875" y="1609"/>
                  </a:lnTo>
                  <a:lnTo>
                    <a:pt x="266" y="0"/>
                  </a:ln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1" name="Google Shape;1351;p47"/>
            <p:cNvSpPr/>
            <p:nvPr/>
          </p:nvSpPr>
          <p:spPr>
            <a:xfrm>
              <a:off x="4971253" y="3600235"/>
              <a:ext cx="47850" cy="46361"/>
            </a:xfrm>
            <a:custGeom>
              <a:avLst/>
              <a:gdLst/>
              <a:ahLst/>
              <a:cxnLst/>
              <a:rect l="l" t="t" r="r" b="b"/>
              <a:pathLst>
                <a:path w="1414" h="1370" extrusionOk="0">
                  <a:moveTo>
                    <a:pt x="1168" y="0"/>
                  </a:moveTo>
                  <a:cubicBezTo>
                    <a:pt x="1110" y="0"/>
                    <a:pt x="1053" y="22"/>
                    <a:pt x="1009" y="65"/>
                  </a:cubicBezTo>
                  <a:lnTo>
                    <a:pt x="88" y="987"/>
                  </a:lnTo>
                  <a:cubicBezTo>
                    <a:pt x="0" y="1075"/>
                    <a:pt x="0" y="1216"/>
                    <a:pt x="88" y="1304"/>
                  </a:cubicBezTo>
                  <a:cubicBezTo>
                    <a:pt x="132" y="1348"/>
                    <a:pt x="190" y="1370"/>
                    <a:pt x="246" y="1370"/>
                  </a:cubicBezTo>
                  <a:cubicBezTo>
                    <a:pt x="304" y="1370"/>
                    <a:pt x="361" y="1348"/>
                    <a:pt x="405" y="1304"/>
                  </a:cubicBezTo>
                  <a:lnTo>
                    <a:pt x="1327" y="384"/>
                  </a:lnTo>
                  <a:cubicBezTo>
                    <a:pt x="1414" y="296"/>
                    <a:pt x="1414" y="153"/>
                    <a:pt x="1327" y="65"/>
                  </a:cubicBezTo>
                  <a:cubicBezTo>
                    <a:pt x="1283" y="22"/>
                    <a:pt x="1225" y="0"/>
                    <a:pt x="1168" y="0"/>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2" name="Google Shape;1352;p47"/>
            <p:cNvSpPr/>
            <p:nvPr/>
          </p:nvSpPr>
          <p:spPr>
            <a:xfrm>
              <a:off x="4662497" y="3633872"/>
              <a:ext cx="188827" cy="188827"/>
            </a:xfrm>
            <a:custGeom>
              <a:avLst/>
              <a:gdLst/>
              <a:ahLst/>
              <a:cxnLst/>
              <a:rect l="l" t="t" r="r" b="b"/>
              <a:pathLst>
                <a:path w="5580" h="5580" extrusionOk="0">
                  <a:moveTo>
                    <a:pt x="1" y="1"/>
                  </a:moveTo>
                  <a:lnTo>
                    <a:pt x="1" y="1281"/>
                  </a:lnTo>
                  <a:lnTo>
                    <a:pt x="2" y="1281"/>
                  </a:lnTo>
                  <a:cubicBezTo>
                    <a:pt x="2" y="3656"/>
                    <a:pt x="1926" y="5580"/>
                    <a:pt x="4299" y="5580"/>
                  </a:cubicBezTo>
                  <a:lnTo>
                    <a:pt x="5580" y="5580"/>
                  </a:lnTo>
                  <a:cubicBezTo>
                    <a:pt x="4711" y="5580"/>
                    <a:pt x="4007" y="4875"/>
                    <a:pt x="4007" y="4006"/>
                  </a:cubicBezTo>
                  <a:lnTo>
                    <a:pt x="4007" y="2660"/>
                  </a:lnTo>
                  <a:cubicBezTo>
                    <a:pt x="4007" y="2060"/>
                    <a:pt x="3520" y="1574"/>
                    <a:pt x="2921" y="1574"/>
                  </a:cubicBezTo>
                  <a:lnTo>
                    <a:pt x="1574" y="1574"/>
                  </a:lnTo>
                  <a:cubicBezTo>
                    <a:pt x="705" y="1574"/>
                    <a:pt x="1" y="870"/>
                    <a:pt x="1"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53" name="Google Shape;1353;p47"/>
          <p:cNvGrpSpPr/>
          <p:nvPr/>
        </p:nvGrpSpPr>
        <p:grpSpPr>
          <a:xfrm>
            <a:off x="3103625" y="3911057"/>
            <a:ext cx="659553" cy="487703"/>
            <a:chOff x="3247782" y="1964240"/>
            <a:chExt cx="518463" cy="387434"/>
          </a:xfrm>
        </p:grpSpPr>
        <p:sp>
          <p:nvSpPr>
            <p:cNvPr id="1354" name="Google Shape;1354;p47"/>
            <p:cNvSpPr/>
            <p:nvPr/>
          </p:nvSpPr>
          <p:spPr>
            <a:xfrm>
              <a:off x="3247782" y="2019298"/>
              <a:ext cx="490206" cy="332376"/>
            </a:xfrm>
            <a:custGeom>
              <a:avLst/>
              <a:gdLst/>
              <a:ahLst/>
              <a:cxnLst/>
              <a:rect l="l" t="t" r="r" b="b"/>
              <a:pathLst>
                <a:path w="14486" h="9822" extrusionOk="0">
                  <a:moveTo>
                    <a:pt x="1213" y="0"/>
                  </a:moveTo>
                  <a:cubicBezTo>
                    <a:pt x="543" y="0"/>
                    <a:pt x="1" y="543"/>
                    <a:pt x="1" y="1212"/>
                  </a:cubicBezTo>
                  <a:lnTo>
                    <a:pt x="1" y="8609"/>
                  </a:lnTo>
                  <a:cubicBezTo>
                    <a:pt x="1" y="9278"/>
                    <a:pt x="543" y="9821"/>
                    <a:pt x="1213" y="9821"/>
                  </a:cubicBezTo>
                  <a:lnTo>
                    <a:pt x="13274" y="9821"/>
                  </a:lnTo>
                  <a:cubicBezTo>
                    <a:pt x="13943" y="9821"/>
                    <a:pt x="14485" y="9278"/>
                    <a:pt x="14485" y="8609"/>
                  </a:cubicBezTo>
                  <a:lnTo>
                    <a:pt x="14485" y="1212"/>
                  </a:lnTo>
                  <a:cubicBezTo>
                    <a:pt x="14485" y="543"/>
                    <a:pt x="13943" y="0"/>
                    <a:pt x="1327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5" name="Google Shape;1355;p47"/>
            <p:cNvSpPr/>
            <p:nvPr/>
          </p:nvSpPr>
          <p:spPr>
            <a:xfrm>
              <a:off x="3515896" y="2019298"/>
              <a:ext cx="222092" cy="156747"/>
            </a:xfrm>
            <a:custGeom>
              <a:avLst/>
              <a:gdLst/>
              <a:ahLst/>
              <a:cxnLst/>
              <a:rect l="l" t="t" r="r" b="b"/>
              <a:pathLst>
                <a:path w="6563" h="4632" extrusionOk="0">
                  <a:moveTo>
                    <a:pt x="118" y="0"/>
                  </a:moveTo>
                  <a:cubicBezTo>
                    <a:pt x="40" y="256"/>
                    <a:pt x="0" y="521"/>
                    <a:pt x="0" y="789"/>
                  </a:cubicBezTo>
                  <a:cubicBezTo>
                    <a:pt x="0" y="1435"/>
                    <a:pt x="230" y="2063"/>
                    <a:pt x="654" y="2597"/>
                  </a:cubicBezTo>
                  <a:cubicBezTo>
                    <a:pt x="623" y="2694"/>
                    <a:pt x="590" y="2780"/>
                    <a:pt x="556" y="2849"/>
                  </a:cubicBezTo>
                  <a:cubicBezTo>
                    <a:pt x="367" y="3235"/>
                    <a:pt x="390" y="3684"/>
                    <a:pt x="617" y="4049"/>
                  </a:cubicBezTo>
                  <a:cubicBezTo>
                    <a:pt x="844" y="4414"/>
                    <a:pt x="1236" y="4632"/>
                    <a:pt x="1664" y="4632"/>
                  </a:cubicBezTo>
                  <a:cubicBezTo>
                    <a:pt x="1717" y="4632"/>
                    <a:pt x="1772" y="4629"/>
                    <a:pt x="1825" y="4621"/>
                  </a:cubicBezTo>
                  <a:cubicBezTo>
                    <a:pt x="2403" y="4547"/>
                    <a:pt x="2894" y="4362"/>
                    <a:pt x="3314" y="4061"/>
                  </a:cubicBezTo>
                  <a:cubicBezTo>
                    <a:pt x="3591" y="4106"/>
                    <a:pt x="3875" y="4129"/>
                    <a:pt x="4162" y="4129"/>
                  </a:cubicBezTo>
                  <a:cubicBezTo>
                    <a:pt x="5032" y="4129"/>
                    <a:pt x="5866" y="3917"/>
                    <a:pt x="6562" y="3524"/>
                  </a:cubicBezTo>
                  <a:lnTo>
                    <a:pt x="6562" y="1212"/>
                  </a:lnTo>
                  <a:cubicBezTo>
                    <a:pt x="6562" y="543"/>
                    <a:pt x="6020" y="0"/>
                    <a:pt x="5351" y="0"/>
                  </a:cubicBezTo>
                  <a:close/>
                </a:path>
              </a:pathLst>
            </a:custGeom>
            <a:solidFill>
              <a:srgbClr val="E6F0EF">
                <a:alpha val="36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6" name="Google Shape;1356;p47"/>
            <p:cNvSpPr/>
            <p:nvPr/>
          </p:nvSpPr>
          <p:spPr>
            <a:xfrm>
              <a:off x="3247782" y="2019298"/>
              <a:ext cx="490206" cy="79389"/>
            </a:xfrm>
            <a:custGeom>
              <a:avLst/>
              <a:gdLst/>
              <a:ahLst/>
              <a:cxnLst/>
              <a:rect l="l" t="t" r="r" b="b"/>
              <a:pathLst>
                <a:path w="14486" h="2346" extrusionOk="0">
                  <a:moveTo>
                    <a:pt x="1213" y="0"/>
                  </a:moveTo>
                  <a:cubicBezTo>
                    <a:pt x="543" y="0"/>
                    <a:pt x="1" y="543"/>
                    <a:pt x="1" y="1212"/>
                  </a:cubicBezTo>
                  <a:lnTo>
                    <a:pt x="1" y="2345"/>
                  </a:lnTo>
                  <a:lnTo>
                    <a:pt x="14485" y="2345"/>
                  </a:lnTo>
                  <a:lnTo>
                    <a:pt x="14485" y="1212"/>
                  </a:lnTo>
                  <a:cubicBezTo>
                    <a:pt x="14485" y="543"/>
                    <a:pt x="13943" y="0"/>
                    <a:pt x="1327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7" name="Google Shape;1357;p47"/>
            <p:cNvSpPr/>
            <p:nvPr/>
          </p:nvSpPr>
          <p:spPr>
            <a:xfrm>
              <a:off x="3515896" y="2019298"/>
              <a:ext cx="222092" cy="79389"/>
            </a:xfrm>
            <a:custGeom>
              <a:avLst/>
              <a:gdLst/>
              <a:ahLst/>
              <a:cxnLst/>
              <a:rect l="l" t="t" r="r" b="b"/>
              <a:pathLst>
                <a:path w="6563" h="2346" extrusionOk="0">
                  <a:moveTo>
                    <a:pt x="118" y="0"/>
                  </a:moveTo>
                  <a:cubicBezTo>
                    <a:pt x="40" y="256"/>
                    <a:pt x="0" y="521"/>
                    <a:pt x="0" y="789"/>
                  </a:cubicBezTo>
                  <a:cubicBezTo>
                    <a:pt x="0" y="1336"/>
                    <a:pt x="166" y="1870"/>
                    <a:pt x="474" y="2345"/>
                  </a:cubicBezTo>
                  <a:lnTo>
                    <a:pt x="6562" y="2345"/>
                  </a:lnTo>
                  <a:lnTo>
                    <a:pt x="6562" y="1212"/>
                  </a:lnTo>
                  <a:cubicBezTo>
                    <a:pt x="6562" y="543"/>
                    <a:pt x="6020" y="0"/>
                    <a:pt x="5351" y="0"/>
                  </a:cubicBezTo>
                  <a:close/>
                </a:path>
              </a:pathLst>
            </a:custGeom>
            <a:solidFill>
              <a:srgbClr val="E6F0EF">
                <a:alpha val="3628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8" name="Google Shape;1358;p47"/>
            <p:cNvSpPr/>
            <p:nvPr/>
          </p:nvSpPr>
          <p:spPr>
            <a:xfrm>
              <a:off x="3547164" y="1964240"/>
              <a:ext cx="219080" cy="180536"/>
            </a:xfrm>
            <a:custGeom>
              <a:avLst/>
              <a:gdLst/>
              <a:ahLst/>
              <a:cxnLst/>
              <a:rect l="l" t="t" r="r" b="b"/>
              <a:pathLst>
                <a:path w="6474" h="5335" extrusionOk="0">
                  <a:moveTo>
                    <a:pt x="3238" y="1"/>
                  </a:moveTo>
                  <a:cubicBezTo>
                    <a:pt x="1450" y="1"/>
                    <a:pt x="1" y="1082"/>
                    <a:pt x="1" y="2416"/>
                  </a:cubicBezTo>
                  <a:cubicBezTo>
                    <a:pt x="1" y="2980"/>
                    <a:pt x="259" y="3498"/>
                    <a:pt x="693" y="3909"/>
                  </a:cubicBezTo>
                  <a:cubicBezTo>
                    <a:pt x="723" y="3938"/>
                    <a:pt x="738" y="3980"/>
                    <a:pt x="729" y="4021"/>
                  </a:cubicBezTo>
                  <a:cubicBezTo>
                    <a:pt x="679" y="4295"/>
                    <a:pt x="591" y="4621"/>
                    <a:pt x="462" y="4884"/>
                  </a:cubicBezTo>
                  <a:cubicBezTo>
                    <a:pt x="359" y="5094"/>
                    <a:pt x="515" y="5334"/>
                    <a:pt x="740" y="5334"/>
                  </a:cubicBezTo>
                  <a:cubicBezTo>
                    <a:pt x="753" y="5334"/>
                    <a:pt x="767" y="5333"/>
                    <a:pt x="782" y="5331"/>
                  </a:cubicBezTo>
                  <a:cubicBezTo>
                    <a:pt x="1264" y="5269"/>
                    <a:pt x="1710" y="5103"/>
                    <a:pt x="2089" y="4738"/>
                  </a:cubicBezTo>
                  <a:cubicBezTo>
                    <a:pt x="2112" y="4715"/>
                    <a:pt x="2144" y="4703"/>
                    <a:pt x="2176" y="4703"/>
                  </a:cubicBezTo>
                  <a:cubicBezTo>
                    <a:pt x="2186" y="4703"/>
                    <a:pt x="2196" y="4704"/>
                    <a:pt x="2205" y="4706"/>
                  </a:cubicBezTo>
                  <a:cubicBezTo>
                    <a:pt x="2529" y="4788"/>
                    <a:pt x="2876" y="4832"/>
                    <a:pt x="3237" y="4832"/>
                  </a:cubicBezTo>
                  <a:cubicBezTo>
                    <a:pt x="5025" y="4832"/>
                    <a:pt x="6473" y="3751"/>
                    <a:pt x="6473" y="2417"/>
                  </a:cubicBezTo>
                  <a:cubicBezTo>
                    <a:pt x="6473" y="1082"/>
                    <a:pt x="5025" y="1"/>
                    <a:pt x="3238"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59" name="Google Shape;1359;p47"/>
            <p:cNvSpPr/>
            <p:nvPr/>
          </p:nvSpPr>
          <p:spPr>
            <a:xfrm>
              <a:off x="3358811" y="2051209"/>
              <a:ext cx="15566" cy="15566"/>
            </a:xfrm>
            <a:custGeom>
              <a:avLst/>
              <a:gdLst/>
              <a:ahLst/>
              <a:cxnLst/>
              <a:rect l="l" t="t" r="r" b="b"/>
              <a:pathLst>
                <a:path w="460" h="460" extrusionOk="0">
                  <a:moveTo>
                    <a:pt x="230" y="1"/>
                  </a:moveTo>
                  <a:cubicBezTo>
                    <a:pt x="103" y="1"/>
                    <a:pt x="1" y="103"/>
                    <a:pt x="1" y="230"/>
                  </a:cubicBezTo>
                  <a:cubicBezTo>
                    <a:pt x="1" y="357"/>
                    <a:pt x="103" y="459"/>
                    <a:pt x="230" y="459"/>
                  </a:cubicBezTo>
                  <a:cubicBezTo>
                    <a:pt x="357" y="459"/>
                    <a:pt x="459" y="357"/>
                    <a:pt x="459" y="230"/>
                  </a:cubicBezTo>
                  <a:cubicBezTo>
                    <a:pt x="459" y="103"/>
                    <a:pt x="357" y="1"/>
                    <a:pt x="230" y="1"/>
                  </a:cubicBezTo>
                  <a:close/>
                </a:path>
              </a:pathLst>
            </a:custGeom>
            <a:solidFill>
              <a:srgbClr val="89D47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0" name="Google Shape;1360;p47"/>
            <p:cNvSpPr/>
            <p:nvPr/>
          </p:nvSpPr>
          <p:spPr>
            <a:xfrm>
              <a:off x="3323177" y="2051209"/>
              <a:ext cx="15566" cy="15566"/>
            </a:xfrm>
            <a:custGeom>
              <a:avLst/>
              <a:gdLst/>
              <a:ahLst/>
              <a:cxnLst/>
              <a:rect l="l" t="t" r="r" b="b"/>
              <a:pathLst>
                <a:path w="460" h="460" extrusionOk="0">
                  <a:moveTo>
                    <a:pt x="230" y="1"/>
                  </a:moveTo>
                  <a:cubicBezTo>
                    <a:pt x="103" y="1"/>
                    <a:pt x="1" y="103"/>
                    <a:pt x="1" y="230"/>
                  </a:cubicBezTo>
                  <a:cubicBezTo>
                    <a:pt x="1" y="357"/>
                    <a:pt x="103" y="459"/>
                    <a:pt x="230" y="459"/>
                  </a:cubicBezTo>
                  <a:cubicBezTo>
                    <a:pt x="356" y="459"/>
                    <a:pt x="459" y="357"/>
                    <a:pt x="459" y="230"/>
                  </a:cubicBezTo>
                  <a:cubicBezTo>
                    <a:pt x="459" y="103"/>
                    <a:pt x="356" y="1"/>
                    <a:pt x="230"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1" name="Google Shape;1361;p47"/>
            <p:cNvSpPr/>
            <p:nvPr/>
          </p:nvSpPr>
          <p:spPr>
            <a:xfrm>
              <a:off x="3287510" y="2051209"/>
              <a:ext cx="15533" cy="15566"/>
            </a:xfrm>
            <a:custGeom>
              <a:avLst/>
              <a:gdLst/>
              <a:ahLst/>
              <a:cxnLst/>
              <a:rect l="l" t="t" r="r" b="b"/>
              <a:pathLst>
                <a:path w="459" h="460" extrusionOk="0">
                  <a:moveTo>
                    <a:pt x="230" y="1"/>
                  </a:moveTo>
                  <a:cubicBezTo>
                    <a:pt x="103" y="1"/>
                    <a:pt x="0" y="103"/>
                    <a:pt x="0" y="230"/>
                  </a:cubicBezTo>
                  <a:cubicBezTo>
                    <a:pt x="0" y="357"/>
                    <a:pt x="103" y="459"/>
                    <a:pt x="230" y="459"/>
                  </a:cubicBezTo>
                  <a:cubicBezTo>
                    <a:pt x="356" y="459"/>
                    <a:pt x="459" y="357"/>
                    <a:pt x="459" y="230"/>
                  </a:cubicBezTo>
                  <a:cubicBezTo>
                    <a:pt x="459" y="103"/>
                    <a:pt x="356" y="1"/>
                    <a:pt x="230" y="1"/>
                  </a:cubicBezTo>
                  <a:close/>
                </a:path>
              </a:pathLst>
            </a:custGeom>
            <a:solidFill>
              <a:srgbClr val="E8899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2" name="Google Shape;1362;p47"/>
            <p:cNvSpPr/>
            <p:nvPr/>
          </p:nvSpPr>
          <p:spPr>
            <a:xfrm>
              <a:off x="3303009" y="2147653"/>
              <a:ext cx="100268" cy="100200"/>
            </a:xfrm>
            <a:custGeom>
              <a:avLst/>
              <a:gdLst/>
              <a:ahLst/>
              <a:cxnLst/>
              <a:rect l="l" t="t" r="r" b="b"/>
              <a:pathLst>
                <a:path w="2963" h="2961" extrusionOk="0">
                  <a:moveTo>
                    <a:pt x="534" y="0"/>
                  </a:moveTo>
                  <a:cubicBezTo>
                    <a:pt x="240" y="0"/>
                    <a:pt x="1" y="239"/>
                    <a:pt x="1" y="532"/>
                  </a:cubicBezTo>
                  <a:lnTo>
                    <a:pt x="1" y="2429"/>
                  </a:lnTo>
                  <a:cubicBezTo>
                    <a:pt x="1" y="2723"/>
                    <a:pt x="240" y="2961"/>
                    <a:pt x="534" y="2961"/>
                  </a:cubicBezTo>
                  <a:lnTo>
                    <a:pt x="2430" y="2961"/>
                  </a:lnTo>
                  <a:cubicBezTo>
                    <a:pt x="2724" y="2961"/>
                    <a:pt x="2962" y="2723"/>
                    <a:pt x="2962" y="2429"/>
                  </a:cubicBezTo>
                  <a:lnTo>
                    <a:pt x="2962" y="532"/>
                  </a:lnTo>
                  <a:cubicBezTo>
                    <a:pt x="2962" y="239"/>
                    <a:pt x="2724" y="0"/>
                    <a:pt x="2430"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3" name="Google Shape;1363;p47"/>
            <p:cNvSpPr/>
            <p:nvPr/>
          </p:nvSpPr>
          <p:spPr>
            <a:xfrm>
              <a:off x="3449367" y="2177872"/>
              <a:ext cx="137458" cy="15194"/>
            </a:xfrm>
            <a:custGeom>
              <a:avLst/>
              <a:gdLst/>
              <a:ahLst/>
              <a:cxnLst/>
              <a:rect l="l" t="t" r="r" b="b"/>
              <a:pathLst>
                <a:path w="4062" h="449" extrusionOk="0">
                  <a:moveTo>
                    <a:pt x="224" y="0"/>
                  </a:moveTo>
                  <a:cubicBezTo>
                    <a:pt x="101" y="0"/>
                    <a:pt x="0" y="101"/>
                    <a:pt x="0" y="224"/>
                  </a:cubicBezTo>
                  <a:cubicBezTo>
                    <a:pt x="0" y="348"/>
                    <a:pt x="101" y="448"/>
                    <a:pt x="224" y="448"/>
                  </a:cubicBezTo>
                  <a:lnTo>
                    <a:pt x="3837" y="448"/>
                  </a:lnTo>
                  <a:cubicBezTo>
                    <a:pt x="3961" y="448"/>
                    <a:pt x="4061" y="348"/>
                    <a:pt x="4061" y="224"/>
                  </a:cubicBezTo>
                  <a:cubicBezTo>
                    <a:pt x="4061" y="101"/>
                    <a:pt x="3961" y="0"/>
                    <a:pt x="3837"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4" name="Google Shape;1364;p47"/>
            <p:cNvSpPr/>
            <p:nvPr/>
          </p:nvSpPr>
          <p:spPr>
            <a:xfrm>
              <a:off x="3449367" y="2222203"/>
              <a:ext cx="206289" cy="15194"/>
            </a:xfrm>
            <a:custGeom>
              <a:avLst/>
              <a:gdLst/>
              <a:ahLst/>
              <a:cxnLst/>
              <a:rect l="l" t="t" r="r" b="b"/>
              <a:pathLst>
                <a:path w="6096" h="449" extrusionOk="0">
                  <a:moveTo>
                    <a:pt x="224" y="1"/>
                  </a:moveTo>
                  <a:cubicBezTo>
                    <a:pt x="101" y="1"/>
                    <a:pt x="0" y="101"/>
                    <a:pt x="0" y="225"/>
                  </a:cubicBezTo>
                  <a:cubicBezTo>
                    <a:pt x="0" y="348"/>
                    <a:pt x="101" y="449"/>
                    <a:pt x="224" y="449"/>
                  </a:cubicBezTo>
                  <a:lnTo>
                    <a:pt x="5871" y="449"/>
                  </a:lnTo>
                  <a:cubicBezTo>
                    <a:pt x="5995" y="449"/>
                    <a:pt x="6095" y="349"/>
                    <a:pt x="6095" y="225"/>
                  </a:cubicBezTo>
                  <a:cubicBezTo>
                    <a:pt x="6095" y="101"/>
                    <a:pt x="5995" y="1"/>
                    <a:pt x="587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5" name="Google Shape;1365;p47"/>
            <p:cNvSpPr/>
            <p:nvPr/>
          </p:nvSpPr>
          <p:spPr>
            <a:xfrm>
              <a:off x="3619447" y="2009450"/>
              <a:ext cx="74550" cy="73094"/>
            </a:xfrm>
            <a:custGeom>
              <a:avLst/>
              <a:gdLst/>
              <a:ahLst/>
              <a:cxnLst/>
              <a:rect l="l" t="t" r="r" b="b"/>
              <a:pathLst>
                <a:path w="2203" h="2160" extrusionOk="0">
                  <a:moveTo>
                    <a:pt x="246" y="0"/>
                  </a:moveTo>
                  <a:cubicBezTo>
                    <a:pt x="189" y="0"/>
                    <a:pt x="132" y="22"/>
                    <a:pt x="88" y="66"/>
                  </a:cubicBezTo>
                  <a:cubicBezTo>
                    <a:pt x="0" y="154"/>
                    <a:pt x="0" y="297"/>
                    <a:pt x="88" y="384"/>
                  </a:cubicBezTo>
                  <a:lnTo>
                    <a:pt x="784" y="1080"/>
                  </a:lnTo>
                  <a:lnTo>
                    <a:pt x="88" y="1776"/>
                  </a:lnTo>
                  <a:cubicBezTo>
                    <a:pt x="0" y="1864"/>
                    <a:pt x="0" y="2006"/>
                    <a:pt x="88" y="2093"/>
                  </a:cubicBezTo>
                  <a:cubicBezTo>
                    <a:pt x="132" y="2137"/>
                    <a:pt x="189" y="2159"/>
                    <a:pt x="246" y="2159"/>
                  </a:cubicBezTo>
                  <a:cubicBezTo>
                    <a:pt x="304" y="2159"/>
                    <a:pt x="362" y="2137"/>
                    <a:pt x="405" y="2093"/>
                  </a:cubicBezTo>
                  <a:lnTo>
                    <a:pt x="1102" y="1397"/>
                  </a:lnTo>
                  <a:lnTo>
                    <a:pt x="1798" y="2093"/>
                  </a:lnTo>
                  <a:cubicBezTo>
                    <a:pt x="1842" y="2137"/>
                    <a:pt x="1899" y="2159"/>
                    <a:pt x="1956" y="2159"/>
                  </a:cubicBezTo>
                  <a:cubicBezTo>
                    <a:pt x="2014" y="2159"/>
                    <a:pt x="2071" y="2137"/>
                    <a:pt x="2115" y="2093"/>
                  </a:cubicBezTo>
                  <a:cubicBezTo>
                    <a:pt x="2203" y="2006"/>
                    <a:pt x="2203" y="1864"/>
                    <a:pt x="2115" y="1776"/>
                  </a:cubicBezTo>
                  <a:lnTo>
                    <a:pt x="1419" y="1080"/>
                  </a:lnTo>
                  <a:lnTo>
                    <a:pt x="2115" y="384"/>
                  </a:lnTo>
                  <a:cubicBezTo>
                    <a:pt x="2203" y="297"/>
                    <a:pt x="2203" y="154"/>
                    <a:pt x="2115" y="66"/>
                  </a:cubicBezTo>
                  <a:cubicBezTo>
                    <a:pt x="2071" y="22"/>
                    <a:pt x="2014" y="0"/>
                    <a:pt x="1956" y="0"/>
                  </a:cubicBezTo>
                  <a:cubicBezTo>
                    <a:pt x="1899" y="0"/>
                    <a:pt x="1842" y="22"/>
                    <a:pt x="1798" y="66"/>
                  </a:cubicBezTo>
                  <a:lnTo>
                    <a:pt x="1102" y="763"/>
                  </a:lnTo>
                  <a:lnTo>
                    <a:pt x="405" y="66"/>
                  </a:lnTo>
                  <a:cubicBezTo>
                    <a:pt x="362" y="22"/>
                    <a:pt x="304" y="0"/>
                    <a:pt x="246"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6" name="Google Shape;1366;p47"/>
            <p:cNvSpPr/>
            <p:nvPr/>
          </p:nvSpPr>
          <p:spPr>
            <a:xfrm>
              <a:off x="3373565" y="2294113"/>
              <a:ext cx="64330" cy="51268"/>
            </a:xfrm>
            <a:custGeom>
              <a:avLst/>
              <a:gdLst/>
              <a:ahLst/>
              <a:cxnLst/>
              <a:rect l="l" t="t" r="r" b="b"/>
              <a:pathLst>
                <a:path w="1901" h="1515" extrusionOk="0">
                  <a:moveTo>
                    <a:pt x="950" y="1"/>
                  </a:moveTo>
                  <a:cubicBezTo>
                    <a:pt x="425" y="1"/>
                    <a:pt x="0" y="340"/>
                    <a:pt x="0" y="758"/>
                  </a:cubicBezTo>
                  <a:cubicBezTo>
                    <a:pt x="0" y="1177"/>
                    <a:pt x="425" y="1515"/>
                    <a:pt x="950" y="1515"/>
                  </a:cubicBezTo>
                  <a:cubicBezTo>
                    <a:pt x="1475" y="1515"/>
                    <a:pt x="1900" y="1177"/>
                    <a:pt x="1900" y="758"/>
                  </a:cubicBezTo>
                  <a:cubicBezTo>
                    <a:pt x="1900" y="340"/>
                    <a:pt x="1475" y="1"/>
                    <a:pt x="95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7" name="Google Shape;1367;p47"/>
            <p:cNvSpPr/>
            <p:nvPr/>
          </p:nvSpPr>
          <p:spPr>
            <a:xfrm>
              <a:off x="3547875" y="2294113"/>
              <a:ext cx="64330" cy="51268"/>
            </a:xfrm>
            <a:custGeom>
              <a:avLst/>
              <a:gdLst/>
              <a:ahLst/>
              <a:cxnLst/>
              <a:rect l="l" t="t" r="r" b="b"/>
              <a:pathLst>
                <a:path w="1901" h="1515" extrusionOk="0">
                  <a:moveTo>
                    <a:pt x="951" y="1"/>
                  </a:moveTo>
                  <a:cubicBezTo>
                    <a:pt x="426" y="1"/>
                    <a:pt x="1" y="340"/>
                    <a:pt x="1" y="758"/>
                  </a:cubicBezTo>
                  <a:cubicBezTo>
                    <a:pt x="1" y="1177"/>
                    <a:pt x="426" y="1515"/>
                    <a:pt x="951" y="1515"/>
                  </a:cubicBezTo>
                  <a:cubicBezTo>
                    <a:pt x="1476" y="1515"/>
                    <a:pt x="1901" y="1177"/>
                    <a:pt x="1901" y="758"/>
                  </a:cubicBezTo>
                  <a:cubicBezTo>
                    <a:pt x="1901" y="340"/>
                    <a:pt x="1476" y="1"/>
                    <a:pt x="951"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8" name="Google Shape;1368;p47"/>
            <p:cNvSpPr/>
            <p:nvPr/>
          </p:nvSpPr>
          <p:spPr>
            <a:xfrm>
              <a:off x="3416847" y="2274688"/>
              <a:ext cx="15228" cy="27715"/>
            </a:xfrm>
            <a:custGeom>
              <a:avLst/>
              <a:gdLst/>
              <a:ahLst/>
              <a:cxnLst/>
              <a:rect l="l" t="t" r="r" b="b"/>
              <a:pathLst>
                <a:path w="450" h="819" extrusionOk="0">
                  <a:moveTo>
                    <a:pt x="225" y="0"/>
                  </a:moveTo>
                  <a:cubicBezTo>
                    <a:pt x="101" y="0"/>
                    <a:pt x="0" y="101"/>
                    <a:pt x="0" y="224"/>
                  </a:cubicBezTo>
                  <a:lnTo>
                    <a:pt x="0" y="595"/>
                  </a:lnTo>
                  <a:cubicBezTo>
                    <a:pt x="0" y="718"/>
                    <a:pt x="101" y="819"/>
                    <a:pt x="225" y="819"/>
                  </a:cubicBezTo>
                  <a:cubicBezTo>
                    <a:pt x="349" y="819"/>
                    <a:pt x="450" y="718"/>
                    <a:pt x="450" y="595"/>
                  </a:cubicBezTo>
                  <a:lnTo>
                    <a:pt x="450" y="224"/>
                  </a:lnTo>
                  <a:cubicBezTo>
                    <a:pt x="450" y="101"/>
                    <a:pt x="349" y="0"/>
                    <a:pt x="2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69" name="Google Shape;1369;p47"/>
            <p:cNvSpPr/>
            <p:nvPr/>
          </p:nvSpPr>
          <p:spPr>
            <a:xfrm>
              <a:off x="3466321" y="2287108"/>
              <a:ext cx="53129" cy="23451"/>
            </a:xfrm>
            <a:custGeom>
              <a:avLst/>
              <a:gdLst/>
              <a:ahLst/>
              <a:cxnLst/>
              <a:rect l="l" t="t" r="r" b="b"/>
              <a:pathLst>
                <a:path w="1570" h="693" extrusionOk="0">
                  <a:moveTo>
                    <a:pt x="252" y="1"/>
                  </a:moveTo>
                  <a:cubicBezTo>
                    <a:pt x="200" y="1"/>
                    <a:pt x="147" y="19"/>
                    <a:pt x="104" y="56"/>
                  </a:cubicBezTo>
                  <a:cubicBezTo>
                    <a:pt x="11" y="138"/>
                    <a:pt x="1" y="279"/>
                    <a:pt x="83" y="372"/>
                  </a:cubicBezTo>
                  <a:cubicBezTo>
                    <a:pt x="259" y="575"/>
                    <a:pt x="516" y="693"/>
                    <a:pt x="785" y="693"/>
                  </a:cubicBezTo>
                  <a:cubicBezTo>
                    <a:pt x="1054" y="693"/>
                    <a:pt x="1310" y="575"/>
                    <a:pt x="1487" y="372"/>
                  </a:cubicBezTo>
                  <a:cubicBezTo>
                    <a:pt x="1569" y="279"/>
                    <a:pt x="1559" y="138"/>
                    <a:pt x="1465" y="56"/>
                  </a:cubicBezTo>
                  <a:cubicBezTo>
                    <a:pt x="1423" y="19"/>
                    <a:pt x="1370" y="1"/>
                    <a:pt x="1318" y="1"/>
                  </a:cubicBezTo>
                  <a:cubicBezTo>
                    <a:pt x="1255" y="1"/>
                    <a:pt x="1193" y="27"/>
                    <a:pt x="1149" y="78"/>
                  </a:cubicBezTo>
                  <a:cubicBezTo>
                    <a:pt x="1057" y="183"/>
                    <a:pt x="924" y="244"/>
                    <a:pt x="785" y="244"/>
                  </a:cubicBezTo>
                  <a:cubicBezTo>
                    <a:pt x="646" y="244"/>
                    <a:pt x="513" y="183"/>
                    <a:pt x="421" y="78"/>
                  </a:cubicBezTo>
                  <a:cubicBezTo>
                    <a:pt x="377" y="27"/>
                    <a:pt x="315" y="1"/>
                    <a:pt x="252"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0" name="Google Shape;1370;p47"/>
            <p:cNvSpPr/>
            <p:nvPr/>
          </p:nvSpPr>
          <p:spPr>
            <a:xfrm>
              <a:off x="3541615" y="2272353"/>
              <a:ext cx="44229" cy="29712"/>
            </a:xfrm>
            <a:custGeom>
              <a:avLst/>
              <a:gdLst/>
              <a:ahLst/>
              <a:cxnLst/>
              <a:rect l="l" t="t" r="r" b="b"/>
              <a:pathLst>
                <a:path w="1307" h="878" extrusionOk="0">
                  <a:moveTo>
                    <a:pt x="654" y="0"/>
                  </a:moveTo>
                  <a:cubicBezTo>
                    <a:pt x="294" y="0"/>
                    <a:pt x="0" y="293"/>
                    <a:pt x="0" y="653"/>
                  </a:cubicBezTo>
                  <a:cubicBezTo>
                    <a:pt x="0" y="777"/>
                    <a:pt x="101" y="877"/>
                    <a:pt x="224" y="877"/>
                  </a:cubicBezTo>
                  <a:cubicBezTo>
                    <a:pt x="349" y="877"/>
                    <a:pt x="450" y="777"/>
                    <a:pt x="450" y="653"/>
                  </a:cubicBezTo>
                  <a:cubicBezTo>
                    <a:pt x="450" y="540"/>
                    <a:pt x="541" y="449"/>
                    <a:pt x="654" y="449"/>
                  </a:cubicBezTo>
                  <a:cubicBezTo>
                    <a:pt x="766" y="449"/>
                    <a:pt x="858" y="540"/>
                    <a:pt x="858" y="653"/>
                  </a:cubicBezTo>
                  <a:cubicBezTo>
                    <a:pt x="858" y="777"/>
                    <a:pt x="958" y="877"/>
                    <a:pt x="1082" y="877"/>
                  </a:cubicBezTo>
                  <a:cubicBezTo>
                    <a:pt x="1206" y="877"/>
                    <a:pt x="1307" y="777"/>
                    <a:pt x="1306" y="653"/>
                  </a:cubicBezTo>
                  <a:cubicBezTo>
                    <a:pt x="1306" y="293"/>
                    <a:pt x="1014" y="0"/>
                    <a:pt x="65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1" name="Google Shape;1371;p47"/>
            <p:cNvSpPr/>
            <p:nvPr/>
          </p:nvSpPr>
          <p:spPr>
            <a:xfrm>
              <a:off x="3303009" y="2176214"/>
              <a:ext cx="100268" cy="71639"/>
            </a:xfrm>
            <a:custGeom>
              <a:avLst/>
              <a:gdLst/>
              <a:ahLst/>
              <a:cxnLst/>
              <a:rect l="l" t="t" r="r" b="b"/>
              <a:pathLst>
                <a:path w="2963" h="2117" extrusionOk="0">
                  <a:moveTo>
                    <a:pt x="2962" y="0"/>
                  </a:moveTo>
                  <a:cubicBezTo>
                    <a:pt x="2320" y="1034"/>
                    <a:pt x="865" y="872"/>
                    <a:pt x="1" y="1180"/>
                  </a:cubicBezTo>
                  <a:lnTo>
                    <a:pt x="1" y="1585"/>
                  </a:lnTo>
                  <a:cubicBezTo>
                    <a:pt x="1" y="1879"/>
                    <a:pt x="240" y="2117"/>
                    <a:pt x="534" y="2117"/>
                  </a:cubicBezTo>
                  <a:lnTo>
                    <a:pt x="2430" y="2117"/>
                  </a:lnTo>
                  <a:cubicBezTo>
                    <a:pt x="2724" y="2117"/>
                    <a:pt x="2962" y="1879"/>
                    <a:pt x="2962" y="1585"/>
                  </a:cubicBezTo>
                  <a:lnTo>
                    <a:pt x="2962" y="0"/>
                  </a:ln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72" name="Google Shape;1372;p47"/>
          <p:cNvGrpSpPr/>
          <p:nvPr/>
        </p:nvGrpSpPr>
        <p:grpSpPr>
          <a:xfrm>
            <a:off x="4904452" y="1925044"/>
            <a:ext cx="566649" cy="487681"/>
            <a:chOff x="6778749" y="1211266"/>
            <a:chExt cx="530239" cy="456062"/>
          </a:xfrm>
        </p:grpSpPr>
        <p:sp>
          <p:nvSpPr>
            <p:cNvPr id="1373" name="Google Shape;1373;p47"/>
            <p:cNvSpPr/>
            <p:nvPr/>
          </p:nvSpPr>
          <p:spPr>
            <a:xfrm>
              <a:off x="6866767" y="1345002"/>
              <a:ext cx="354237" cy="322326"/>
            </a:xfrm>
            <a:custGeom>
              <a:avLst/>
              <a:gdLst/>
              <a:ahLst/>
              <a:cxnLst/>
              <a:rect l="l" t="t" r="r" b="b"/>
              <a:pathLst>
                <a:path w="10468" h="9525" extrusionOk="0">
                  <a:moveTo>
                    <a:pt x="5233" y="1"/>
                  </a:moveTo>
                  <a:cubicBezTo>
                    <a:pt x="2343" y="1"/>
                    <a:pt x="0" y="2132"/>
                    <a:pt x="0" y="4763"/>
                  </a:cubicBezTo>
                  <a:cubicBezTo>
                    <a:pt x="0" y="7392"/>
                    <a:pt x="2343" y="9525"/>
                    <a:pt x="5233" y="9525"/>
                  </a:cubicBezTo>
                  <a:cubicBezTo>
                    <a:pt x="6622" y="9525"/>
                    <a:pt x="7953" y="9022"/>
                    <a:pt x="8934" y="8129"/>
                  </a:cubicBezTo>
                  <a:cubicBezTo>
                    <a:pt x="9916" y="7237"/>
                    <a:pt x="10468" y="6025"/>
                    <a:pt x="10468" y="4763"/>
                  </a:cubicBezTo>
                  <a:cubicBezTo>
                    <a:pt x="10468" y="3499"/>
                    <a:pt x="9916" y="2288"/>
                    <a:pt x="8934" y="1395"/>
                  </a:cubicBezTo>
                  <a:cubicBezTo>
                    <a:pt x="7953" y="502"/>
                    <a:pt x="6622" y="1"/>
                    <a:pt x="5233"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4" name="Google Shape;1374;p47"/>
            <p:cNvSpPr/>
            <p:nvPr/>
          </p:nvSpPr>
          <p:spPr>
            <a:xfrm>
              <a:off x="6866767" y="1360975"/>
              <a:ext cx="284967" cy="306354"/>
            </a:xfrm>
            <a:custGeom>
              <a:avLst/>
              <a:gdLst/>
              <a:ahLst/>
              <a:cxnLst/>
              <a:rect l="l" t="t" r="r" b="b"/>
              <a:pathLst>
                <a:path w="8421" h="9053" extrusionOk="0">
                  <a:moveTo>
                    <a:pt x="2959" y="1"/>
                  </a:moveTo>
                  <a:lnTo>
                    <a:pt x="2959" y="1"/>
                  </a:lnTo>
                  <a:cubicBezTo>
                    <a:pt x="1207" y="771"/>
                    <a:pt x="0" y="2402"/>
                    <a:pt x="0" y="4291"/>
                  </a:cubicBezTo>
                  <a:cubicBezTo>
                    <a:pt x="0" y="6920"/>
                    <a:pt x="2343" y="9053"/>
                    <a:pt x="5233" y="9053"/>
                  </a:cubicBezTo>
                  <a:cubicBezTo>
                    <a:pt x="6433" y="9053"/>
                    <a:pt x="7538" y="8685"/>
                    <a:pt x="8420" y="8069"/>
                  </a:cubicBezTo>
                  <a:cubicBezTo>
                    <a:pt x="2506" y="7617"/>
                    <a:pt x="883" y="2297"/>
                    <a:pt x="2959"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5" name="Google Shape;1375;p47"/>
            <p:cNvSpPr/>
            <p:nvPr/>
          </p:nvSpPr>
          <p:spPr>
            <a:xfrm>
              <a:off x="6778749" y="1442630"/>
              <a:ext cx="146798" cy="96579"/>
            </a:xfrm>
            <a:custGeom>
              <a:avLst/>
              <a:gdLst/>
              <a:ahLst/>
              <a:cxnLst/>
              <a:rect l="l" t="t" r="r" b="b"/>
              <a:pathLst>
                <a:path w="4338" h="2854" extrusionOk="0">
                  <a:moveTo>
                    <a:pt x="2234" y="1"/>
                  </a:moveTo>
                  <a:cubicBezTo>
                    <a:pt x="1560" y="1"/>
                    <a:pt x="933" y="185"/>
                    <a:pt x="571" y="547"/>
                  </a:cubicBezTo>
                  <a:cubicBezTo>
                    <a:pt x="1" y="1117"/>
                    <a:pt x="46" y="2068"/>
                    <a:pt x="705" y="2578"/>
                  </a:cubicBezTo>
                  <a:cubicBezTo>
                    <a:pt x="945" y="2764"/>
                    <a:pt x="1230" y="2853"/>
                    <a:pt x="1516" y="2853"/>
                  </a:cubicBezTo>
                  <a:cubicBezTo>
                    <a:pt x="1873" y="2853"/>
                    <a:pt x="2231" y="2713"/>
                    <a:pt x="2501" y="2444"/>
                  </a:cubicBezTo>
                  <a:cubicBezTo>
                    <a:pt x="3082" y="1865"/>
                    <a:pt x="3517" y="1546"/>
                    <a:pt x="3881" y="1391"/>
                  </a:cubicBezTo>
                  <a:cubicBezTo>
                    <a:pt x="4296" y="1213"/>
                    <a:pt x="4338" y="636"/>
                    <a:pt x="3942" y="418"/>
                  </a:cubicBezTo>
                  <a:cubicBezTo>
                    <a:pt x="3433" y="138"/>
                    <a:pt x="2816" y="1"/>
                    <a:pt x="223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6" name="Google Shape;1376;p47"/>
            <p:cNvSpPr/>
            <p:nvPr/>
          </p:nvSpPr>
          <p:spPr>
            <a:xfrm>
              <a:off x="6778749" y="1443984"/>
              <a:ext cx="98170" cy="95226"/>
            </a:xfrm>
            <a:custGeom>
              <a:avLst/>
              <a:gdLst/>
              <a:ahLst/>
              <a:cxnLst/>
              <a:rect l="l" t="t" r="r" b="b"/>
              <a:pathLst>
                <a:path w="2901" h="2814" extrusionOk="0">
                  <a:moveTo>
                    <a:pt x="1706" y="1"/>
                  </a:moveTo>
                  <a:cubicBezTo>
                    <a:pt x="1243" y="73"/>
                    <a:pt x="836" y="242"/>
                    <a:pt x="571" y="507"/>
                  </a:cubicBezTo>
                  <a:cubicBezTo>
                    <a:pt x="1" y="1077"/>
                    <a:pt x="46" y="2028"/>
                    <a:pt x="705" y="2538"/>
                  </a:cubicBezTo>
                  <a:cubicBezTo>
                    <a:pt x="945" y="2724"/>
                    <a:pt x="1230" y="2814"/>
                    <a:pt x="1516" y="2814"/>
                  </a:cubicBezTo>
                  <a:cubicBezTo>
                    <a:pt x="1873" y="2814"/>
                    <a:pt x="2231" y="2673"/>
                    <a:pt x="2501" y="2405"/>
                  </a:cubicBezTo>
                  <a:cubicBezTo>
                    <a:pt x="2642" y="2264"/>
                    <a:pt x="2775" y="2138"/>
                    <a:pt x="2901" y="2026"/>
                  </a:cubicBezTo>
                  <a:lnTo>
                    <a:pt x="2901" y="2026"/>
                  </a:lnTo>
                  <a:cubicBezTo>
                    <a:pt x="2810" y="2035"/>
                    <a:pt x="2724" y="2040"/>
                    <a:pt x="2642" y="2040"/>
                  </a:cubicBezTo>
                  <a:cubicBezTo>
                    <a:pt x="1069" y="2040"/>
                    <a:pt x="1078" y="435"/>
                    <a:pt x="1706"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7" name="Google Shape;1377;p47"/>
            <p:cNvSpPr/>
            <p:nvPr/>
          </p:nvSpPr>
          <p:spPr>
            <a:xfrm>
              <a:off x="7162156" y="1442630"/>
              <a:ext cx="146832" cy="96579"/>
            </a:xfrm>
            <a:custGeom>
              <a:avLst/>
              <a:gdLst/>
              <a:ahLst/>
              <a:cxnLst/>
              <a:rect l="l" t="t" r="r" b="b"/>
              <a:pathLst>
                <a:path w="4339" h="2854" extrusionOk="0">
                  <a:moveTo>
                    <a:pt x="2106" y="1"/>
                  </a:moveTo>
                  <a:cubicBezTo>
                    <a:pt x="1524" y="1"/>
                    <a:pt x="907" y="138"/>
                    <a:pt x="398" y="418"/>
                  </a:cubicBezTo>
                  <a:cubicBezTo>
                    <a:pt x="1" y="636"/>
                    <a:pt x="44" y="1213"/>
                    <a:pt x="459" y="1391"/>
                  </a:cubicBezTo>
                  <a:cubicBezTo>
                    <a:pt x="823" y="1546"/>
                    <a:pt x="1258" y="1865"/>
                    <a:pt x="1839" y="2444"/>
                  </a:cubicBezTo>
                  <a:cubicBezTo>
                    <a:pt x="2108" y="2713"/>
                    <a:pt x="2466" y="2853"/>
                    <a:pt x="2824" y="2853"/>
                  </a:cubicBezTo>
                  <a:cubicBezTo>
                    <a:pt x="3109" y="2853"/>
                    <a:pt x="3394" y="2764"/>
                    <a:pt x="3635" y="2578"/>
                  </a:cubicBezTo>
                  <a:cubicBezTo>
                    <a:pt x="4293" y="2068"/>
                    <a:pt x="4338" y="1117"/>
                    <a:pt x="3769" y="547"/>
                  </a:cubicBezTo>
                  <a:cubicBezTo>
                    <a:pt x="3406" y="185"/>
                    <a:pt x="2779" y="1"/>
                    <a:pt x="210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8" name="Google Shape;1378;p47"/>
            <p:cNvSpPr/>
            <p:nvPr/>
          </p:nvSpPr>
          <p:spPr>
            <a:xfrm>
              <a:off x="7162156" y="1442630"/>
              <a:ext cx="109878" cy="96579"/>
            </a:xfrm>
            <a:custGeom>
              <a:avLst/>
              <a:gdLst/>
              <a:ahLst/>
              <a:cxnLst/>
              <a:rect l="l" t="t" r="r" b="b"/>
              <a:pathLst>
                <a:path w="3247" h="2854" extrusionOk="0">
                  <a:moveTo>
                    <a:pt x="2107" y="1"/>
                  </a:moveTo>
                  <a:cubicBezTo>
                    <a:pt x="1524" y="1"/>
                    <a:pt x="908" y="139"/>
                    <a:pt x="398" y="418"/>
                  </a:cubicBezTo>
                  <a:cubicBezTo>
                    <a:pt x="1" y="636"/>
                    <a:pt x="43" y="1214"/>
                    <a:pt x="459" y="1391"/>
                  </a:cubicBezTo>
                  <a:cubicBezTo>
                    <a:pt x="823" y="1546"/>
                    <a:pt x="1258" y="1865"/>
                    <a:pt x="1839" y="2445"/>
                  </a:cubicBezTo>
                  <a:cubicBezTo>
                    <a:pt x="2109" y="2713"/>
                    <a:pt x="2466" y="2854"/>
                    <a:pt x="2823" y="2854"/>
                  </a:cubicBezTo>
                  <a:cubicBezTo>
                    <a:pt x="2966" y="2854"/>
                    <a:pt x="3109" y="2831"/>
                    <a:pt x="3246" y="2785"/>
                  </a:cubicBezTo>
                  <a:cubicBezTo>
                    <a:pt x="1656" y="2581"/>
                    <a:pt x="1418" y="580"/>
                    <a:pt x="2483" y="21"/>
                  </a:cubicBezTo>
                  <a:cubicBezTo>
                    <a:pt x="2360" y="7"/>
                    <a:pt x="2234" y="1"/>
                    <a:pt x="2107"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79" name="Google Shape;1379;p47"/>
            <p:cNvSpPr/>
            <p:nvPr/>
          </p:nvSpPr>
          <p:spPr>
            <a:xfrm>
              <a:off x="6821252" y="1277356"/>
              <a:ext cx="84498" cy="80099"/>
            </a:xfrm>
            <a:custGeom>
              <a:avLst/>
              <a:gdLst/>
              <a:ahLst/>
              <a:cxnLst/>
              <a:rect l="l" t="t" r="r" b="b"/>
              <a:pathLst>
                <a:path w="2497" h="2367" extrusionOk="0">
                  <a:moveTo>
                    <a:pt x="736" y="1"/>
                  </a:moveTo>
                  <a:cubicBezTo>
                    <a:pt x="564" y="1"/>
                    <a:pt x="393" y="67"/>
                    <a:pt x="262" y="198"/>
                  </a:cubicBezTo>
                  <a:cubicBezTo>
                    <a:pt x="0" y="460"/>
                    <a:pt x="0" y="884"/>
                    <a:pt x="262" y="1145"/>
                  </a:cubicBezTo>
                  <a:lnTo>
                    <a:pt x="1287" y="2170"/>
                  </a:lnTo>
                  <a:cubicBezTo>
                    <a:pt x="1417" y="2301"/>
                    <a:pt x="1589" y="2367"/>
                    <a:pt x="1761" y="2367"/>
                  </a:cubicBezTo>
                  <a:cubicBezTo>
                    <a:pt x="1933" y="2367"/>
                    <a:pt x="2104" y="2301"/>
                    <a:pt x="2235" y="2170"/>
                  </a:cubicBezTo>
                  <a:cubicBezTo>
                    <a:pt x="2497" y="1909"/>
                    <a:pt x="2497" y="1485"/>
                    <a:pt x="2235" y="1222"/>
                  </a:cubicBezTo>
                  <a:lnTo>
                    <a:pt x="1210" y="198"/>
                  </a:lnTo>
                  <a:cubicBezTo>
                    <a:pt x="1079" y="67"/>
                    <a:pt x="908" y="1"/>
                    <a:pt x="7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0" name="Google Shape;1380;p47"/>
            <p:cNvSpPr/>
            <p:nvPr/>
          </p:nvSpPr>
          <p:spPr>
            <a:xfrm>
              <a:off x="7182020" y="1277356"/>
              <a:ext cx="84465" cy="80099"/>
            </a:xfrm>
            <a:custGeom>
              <a:avLst/>
              <a:gdLst/>
              <a:ahLst/>
              <a:cxnLst/>
              <a:rect l="l" t="t" r="r" b="b"/>
              <a:pathLst>
                <a:path w="2496" h="2367" extrusionOk="0">
                  <a:moveTo>
                    <a:pt x="1760" y="1"/>
                  </a:moveTo>
                  <a:cubicBezTo>
                    <a:pt x="1589" y="1"/>
                    <a:pt x="1418" y="67"/>
                    <a:pt x="1287" y="198"/>
                  </a:cubicBezTo>
                  <a:lnTo>
                    <a:pt x="262" y="1222"/>
                  </a:lnTo>
                  <a:cubicBezTo>
                    <a:pt x="0" y="1485"/>
                    <a:pt x="0" y="1909"/>
                    <a:pt x="262" y="2170"/>
                  </a:cubicBezTo>
                  <a:cubicBezTo>
                    <a:pt x="393" y="2301"/>
                    <a:pt x="564" y="2367"/>
                    <a:pt x="736" y="2367"/>
                  </a:cubicBezTo>
                  <a:cubicBezTo>
                    <a:pt x="907" y="2367"/>
                    <a:pt x="1078" y="2301"/>
                    <a:pt x="1209" y="2170"/>
                  </a:cubicBezTo>
                  <a:lnTo>
                    <a:pt x="2234" y="1145"/>
                  </a:lnTo>
                  <a:cubicBezTo>
                    <a:pt x="2496" y="884"/>
                    <a:pt x="2496" y="460"/>
                    <a:pt x="2234" y="198"/>
                  </a:cubicBezTo>
                  <a:cubicBezTo>
                    <a:pt x="2103" y="67"/>
                    <a:pt x="1932" y="1"/>
                    <a:pt x="1760"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1" name="Google Shape;1381;p47"/>
            <p:cNvSpPr/>
            <p:nvPr/>
          </p:nvSpPr>
          <p:spPr>
            <a:xfrm>
              <a:off x="7021179" y="1211266"/>
              <a:ext cx="45413" cy="94447"/>
            </a:xfrm>
            <a:custGeom>
              <a:avLst/>
              <a:gdLst/>
              <a:ahLst/>
              <a:cxnLst/>
              <a:rect l="l" t="t" r="r" b="b"/>
              <a:pathLst>
                <a:path w="1342" h="2791" extrusionOk="0">
                  <a:moveTo>
                    <a:pt x="670" y="1"/>
                  </a:moveTo>
                  <a:cubicBezTo>
                    <a:pt x="301" y="1"/>
                    <a:pt x="0" y="301"/>
                    <a:pt x="0" y="672"/>
                  </a:cubicBezTo>
                  <a:lnTo>
                    <a:pt x="0" y="2121"/>
                  </a:lnTo>
                  <a:cubicBezTo>
                    <a:pt x="0" y="2491"/>
                    <a:pt x="301" y="2791"/>
                    <a:pt x="670" y="2791"/>
                  </a:cubicBezTo>
                  <a:cubicBezTo>
                    <a:pt x="1041" y="2791"/>
                    <a:pt x="1342" y="2491"/>
                    <a:pt x="1342" y="2121"/>
                  </a:cubicBezTo>
                  <a:lnTo>
                    <a:pt x="1342" y="672"/>
                  </a:lnTo>
                  <a:cubicBezTo>
                    <a:pt x="1342" y="301"/>
                    <a:pt x="1041" y="1"/>
                    <a:pt x="670"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2" name="Google Shape;1382;p47"/>
            <p:cNvSpPr/>
            <p:nvPr/>
          </p:nvSpPr>
          <p:spPr>
            <a:xfrm>
              <a:off x="6925615" y="1460092"/>
              <a:ext cx="63788" cy="50828"/>
            </a:xfrm>
            <a:custGeom>
              <a:avLst/>
              <a:gdLst/>
              <a:ahLst/>
              <a:cxnLst/>
              <a:rect l="l" t="t" r="r" b="b"/>
              <a:pathLst>
                <a:path w="1885" h="1502" extrusionOk="0">
                  <a:moveTo>
                    <a:pt x="942" y="1"/>
                  </a:moveTo>
                  <a:cubicBezTo>
                    <a:pt x="422" y="2"/>
                    <a:pt x="0" y="337"/>
                    <a:pt x="1" y="751"/>
                  </a:cubicBezTo>
                  <a:cubicBezTo>
                    <a:pt x="1" y="1166"/>
                    <a:pt x="423" y="1501"/>
                    <a:pt x="943" y="1501"/>
                  </a:cubicBezTo>
                  <a:cubicBezTo>
                    <a:pt x="1463" y="1501"/>
                    <a:pt x="1884" y="1165"/>
                    <a:pt x="1884" y="750"/>
                  </a:cubicBezTo>
                  <a:cubicBezTo>
                    <a:pt x="1884" y="337"/>
                    <a:pt x="1463" y="1"/>
                    <a:pt x="94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3" name="Google Shape;1383;p47"/>
            <p:cNvSpPr/>
            <p:nvPr/>
          </p:nvSpPr>
          <p:spPr>
            <a:xfrm>
              <a:off x="7098368" y="1460024"/>
              <a:ext cx="63755" cy="50794"/>
            </a:xfrm>
            <a:custGeom>
              <a:avLst/>
              <a:gdLst/>
              <a:ahLst/>
              <a:cxnLst/>
              <a:rect l="l" t="t" r="r" b="b"/>
              <a:pathLst>
                <a:path w="1884" h="1501" extrusionOk="0">
                  <a:moveTo>
                    <a:pt x="942" y="1"/>
                  </a:moveTo>
                  <a:cubicBezTo>
                    <a:pt x="421" y="1"/>
                    <a:pt x="1" y="337"/>
                    <a:pt x="1" y="751"/>
                  </a:cubicBezTo>
                  <a:cubicBezTo>
                    <a:pt x="1" y="1165"/>
                    <a:pt x="422" y="1501"/>
                    <a:pt x="943" y="1501"/>
                  </a:cubicBezTo>
                  <a:cubicBezTo>
                    <a:pt x="1463" y="1501"/>
                    <a:pt x="1884" y="1165"/>
                    <a:pt x="1884" y="750"/>
                  </a:cubicBezTo>
                  <a:cubicBezTo>
                    <a:pt x="1884" y="336"/>
                    <a:pt x="1462" y="1"/>
                    <a:pt x="942"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4" name="Google Shape;1384;p47"/>
            <p:cNvSpPr/>
            <p:nvPr/>
          </p:nvSpPr>
          <p:spPr>
            <a:xfrm>
              <a:off x="7012617" y="1452850"/>
              <a:ext cx="62502" cy="56107"/>
            </a:xfrm>
            <a:custGeom>
              <a:avLst/>
              <a:gdLst/>
              <a:ahLst/>
              <a:cxnLst/>
              <a:rect l="l" t="t" r="r" b="b"/>
              <a:pathLst>
                <a:path w="1847" h="1658" extrusionOk="0">
                  <a:moveTo>
                    <a:pt x="923" y="0"/>
                  </a:moveTo>
                  <a:cubicBezTo>
                    <a:pt x="414" y="1"/>
                    <a:pt x="0" y="55"/>
                    <a:pt x="0" y="625"/>
                  </a:cubicBezTo>
                  <a:cubicBezTo>
                    <a:pt x="0" y="1195"/>
                    <a:pt x="414" y="1657"/>
                    <a:pt x="923" y="1657"/>
                  </a:cubicBezTo>
                  <a:cubicBezTo>
                    <a:pt x="923" y="1657"/>
                    <a:pt x="924" y="1657"/>
                    <a:pt x="925" y="1657"/>
                  </a:cubicBezTo>
                  <a:cubicBezTo>
                    <a:pt x="1434" y="1657"/>
                    <a:pt x="1847" y="1195"/>
                    <a:pt x="1847" y="624"/>
                  </a:cubicBezTo>
                  <a:cubicBezTo>
                    <a:pt x="1847" y="54"/>
                    <a:pt x="1433" y="0"/>
                    <a:pt x="92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5" name="Google Shape;1385;p47"/>
            <p:cNvSpPr/>
            <p:nvPr/>
          </p:nvSpPr>
          <p:spPr>
            <a:xfrm>
              <a:off x="6953262" y="1435084"/>
              <a:ext cx="45582" cy="30388"/>
            </a:xfrm>
            <a:custGeom>
              <a:avLst/>
              <a:gdLst/>
              <a:ahLst/>
              <a:cxnLst/>
              <a:rect l="l" t="t" r="r" b="b"/>
              <a:pathLst>
                <a:path w="1347" h="898" extrusionOk="0">
                  <a:moveTo>
                    <a:pt x="674" y="1"/>
                  </a:moveTo>
                  <a:cubicBezTo>
                    <a:pt x="494" y="1"/>
                    <a:pt x="325" y="71"/>
                    <a:pt x="197" y="199"/>
                  </a:cubicBezTo>
                  <a:cubicBezTo>
                    <a:pt x="71" y="325"/>
                    <a:pt x="1" y="495"/>
                    <a:pt x="1" y="674"/>
                  </a:cubicBezTo>
                  <a:cubicBezTo>
                    <a:pt x="2" y="799"/>
                    <a:pt x="101" y="898"/>
                    <a:pt x="226" y="898"/>
                  </a:cubicBezTo>
                  <a:cubicBezTo>
                    <a:pt x="349" y="898"/>
                    <a:pt x="450" y="797"/>
                    <a:pt x="450" y="674"/>
                  </a:cubicBezTo>
                  <a:cubicBezTo>
                    <a:pt x="450" y="614"/>
                    <a:pt x="473" y="558"/>
                    <a:pt x="516" y="516"/>
                  </a:cubicBezTo>
                  <a:cubicBezTo>
                    <a:pt x="558" y="473"/>
                    <a:pt x="614" y="450"/>
                    <a:pt x="674" y="450"/>
                  </a:cubicBezTo>
                  <a:cubicBezTo>
                    <a:pt x="797" y="450"/>
                    <a:pt x="898" y="550"/>
                    <a:pt x="898" y="674"/>
                  </a:cubicBezTo>
                  <a:cubicBezTo>
                    <a:pt x="898" y="797"/>
                    <a:pt x="998" y="898"/>
                    <a:pt x="1122" y="898"/>
                  </a:cubicBezTo>
                  <a:cubicBezTo>
                    <a:pt x="1246" y="898"/>
                    <a:pt x="1347" y="797"/>
                    <a:pt x="1347" y="673"/>
                  </a:cubicBezTo>
                  <a:cubicBezTo>
                    <a:pt x="1346" y="302"/>
                    <a:pt x="1044" y="1"/>
                    <a:pt x="67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6" name="Google Shape;1386;p47"/>
            <p:cNvSpPr/>
            <p:nvPr/>
          </p:nvSpPr>
          <p:spPr>
            <a:xfrm>
              <a:off x="7088893" y="1435016"/>
              <a:ext cx="45549" cy="30422"/>
            </a:xfrm>
            <a:custGeom>
              <a:avLst/>
              <a:gdLst/>
              <a:ahLst/>
              <a:cxnLst/>
              <a:rect l="l" t="t" r="r" b="b"/>
              <a:pathLst>
                <a:path w="1346" h="899" extrusionOk="0">
                  <a:moveTo>
                    <a:pt x="672" y="1"/>
                  </a:moveTo>
                  <a:cubicBezTo>
                    <a:pt x="302" y="2"/>
                    <a:pt x="0" y="303"/>
                    <a:pt x="0" y="674"/>
                  </a:cubicBezTo>
                  <a:cubicBezTo>
                    <a:pt x="0" y="798"/>
                    <a:pt x="101" y="899"/>
                    <a:pt x="225" y="899"/>
                  </a:cubicBezTo>
                  <a:cubicBezTo>
                    <a:pt x="349" y="899"/>
                    <a:pt x="449" y="798"/>
                    <a:pt x="449" y="674"/>
                  </a:cubicBezTo>
                  <a:cubicBezTo>
                    <a:pt x="449" y="550"/>
                    <a:pt x="550" y="450"/>
                    <a:pt x="673" y="450"/>
                  </a:cubicBezTo>
                  <a:cubicBezTo>
                    <a:pt x="797" y="450"/>
                    <a:pt x="897" y="550"/>
                    <a:pt x="897" y="674"/>
                  </a:cubicBezTo>
                  <a:cubicBezTo>
                    <a:pt x="897" y="797"/>
                    <a:pt x="998" y="898"/>
                    <a:pt x="1121" y="898"/>
                  </a:cubicBezTo>
                  <a:cubicBezTo>
                    <a:pt x="1246" y="898"/>
                    <a:pt x="1345" y="797"/>
                    <a:pt x="1345" y="674"/>
                  </a:cubicBezTo>
                  <a:cubicBezTo>
                    <a:pt x="1345" y="302"/>
                    <a:pt x="1044" y="1"/>
                    <a:pt x="67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87" name="Google Shape;1387;p47"/>
          <p:cNvGrpSpPr/>
          <p:nvPr/>
        </p:nvGrpSpPr>
        <p:grpSpPr>
          <a:xfrm>
            <a:off x="2316480" y="4901185"/>
            <a:ext cx="345429" cy="487700"/>
            <a:chOff x="3322331" y="4054639"/>
            <a:chExt cx="369364" cy="518463"/>
          </a:xfrm>
        </p:grpSpPr>
        <p:sp>
          <p:nvSpPr>
            <p:cNvPr id="1388" name="Google Shape;1388;p47"/>
            <p:cNvSpPr/>
            <p:nvPr/>
          </p:nvSpPr>
          <p:spPr>
            <a:xfrm>
              <a:off x="3354615" y="4104011"/>
              <a:ext cx="311937" cy="101723"/>
            </a:xfrm>
            <a:custGeom>
              <a:avLst/>
              <a:gdLst/>
              <a:ahLst/>
              <a:cxnLst/>
              <a:rect l="l" t="t" r="r" b="b"/>
              <a:pathLst>
                <a:path w="9218" h="3006" extrusionOk="0">
                  <a:moveTo>
                    <a:pt x="0" y="1"/>
                  </a:moveTo>
                  <a:lnTo>
                    <a:pt x="0" y="3005"/>
                  </a:lnTo>
                  <a:lnTo>
                    <a:pt x="9218" y="3005"/>
                  </a:lnTo>
                  <a:lnTo>
                    <a:pt x="9218" y="1"/>
                  </a:ln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89" name="Google Shape;1389;p47"/>
            <p:cNvSpPr/>
            <p:nvPr/>
          </p:nvSpPr>
          <p:spPr>
            <a:xfrm>
              <a:off x="3322331" y="4154906"/>
              <a:ext cx="369364" cy="418195"/>
            </a:xfrm>
            <a:custGeom>
              <a:avLst/>
              <a:gdLst/>
              <a:ahLst/>
              <a:cxnLst/>
              <a:rect l="l" t="t" r="r" b="b"/>
              <a:pathLst>
                <a:path w="10915" h="12358" extrusionOk="0">
                  <a:moveTo>
                    <a:pt x="0" y="0"/>
                  </a:moveTo>
                  <a:lnTo>
                    <a:pt x="0" y="10357"/>
                  </a:lnTo>
                  <a:cubicBezTo>
                    <a:pt x="0" y="11461"/>
                    <a:pt x="897" y="12357"/>
                    <a:pt x="2001" y="12357"/>
                  </a:cubicBezTo>
                  <a:lnTo>
                    <a:pt x="8914" y="12357"/>
                  </a:lnTo>
                  <a:cubicBezTo>
                    <a:pt x="10019" y="12357"/>
                    <a:pt x="10915" y="11461"/>
                    <a:pt x="10915" y="10357"/>
                  </a:cubicBezTo>
                  <a:lnTo>
                    <a:pt x="10915" y="1491"/>
                  </a:lnTo>
                  <a:lnTo>
                    <a:pt x="1805" y="1491"/>
                  </a:lnTo>
                  <a:lnTo>
                    <a:pt x="0" y="0"/>
                  </a:ln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0" name="Google Shape;1390;p47"/>
            <p:cNvSpPr/>
            <p:nvPr/>
          </p:nvSpPr>
          <p:spPr>
            <a:xfrm>
              <a:off x="3322331" y="4154873"/>
              <a:ext cx="129810" cy="418229"/>
            </a:xfrm>
            <a:custGeom>
              <a:avLst/>
              <a:gdLst/>
              <a:ahLst/>
              <a:cxnLst/>
              <a:rect l="l" t="t" r="r" b="b"/>
              <a:pathLst>
                <a:path w="3836" h="12359" extrusionOk="0">
                  <a:moveTo>
                    <a:pt x="0" y="0"/>
                  </a:moveTo>
                  <a:lnTo>
                    <a:pt x="0" y="10358"/>
                  </a:lnTo>
                  <a:cubicBezTo>
                    <a:pt x="0" y="11462"/>
                    <a:pt x="897" y="12358"/>
                    <a:pt x="2001" y="12358"/>
                  </a:cubicBezTo>
                  <a:lnTo>
                    <a:pt x="3835" y="12358"/>
                  </a:lnTo>
                  <a:cubicBezTo>
                    <a:pt x="1919" y="10666"/>
                    <a:pt x="1805" y="4275"/>
                    <a:pt x="1805" y="1492"/>
                  </a:cubicBezTo>
                  <a:lnTo>
                    <a:pt x="0" y="0"/>
                  </a:ln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1" name="Google Shape;1391;p47"/>
            <p:cNvSpPr/>
            <p:nvPr/>
          </p:nvSpPr>
          <p:spPr>
            <a:xfrm>
              <a:off x="3322331" y="4081101"/>
              <a:ext cx="369364" cy="147576"/>
            </a:xfrm>
            <a:custGeom>
              <a:avLst/>
              <a:gdLst/>
              <a:ahLst/>
              <a:cxnLst/>
              <a:rect l="l" t="t" r="r" b="b"/>
              <a:pathLst>
                <a:path w="10915" h="4361" extrusionOk="0">
                  <a:moveTo>
                    <a:pt x="2181" y="0"/>
                  </a:moveTo>
                  <a:cubicBezTo>
                    <a:pt x="978" y="0"/>
                    <a:pt x="0" y="978"/>
                    <a:pt x="0" y="2180"/>
                  </a:cubicBezTo>
                  <a:cubicBezTo>
                    <a:pt x="0" y="3383"/>
                    <a:pt x="978" y="4361"/>
                    <a:pt x="2181" y="4361"/>
                  </a:cubicBezTo>
                  <a:lnTo>
                    <a:pt x="10225" y="4361"/>
                  </a:lnTo>
                  <a:cubicBezTo>
                    <a:pt x="10606" y="4361"/>
                    <a:pt x="10915" y="4052"/>
                    <a:pt x="10915" y="3672"/>
                  </a:cubicBezTo>
                  <a:cubicBezTo>
                    <a:pt x="10915" y="3291"/>
                    <a:pt x="10606" y="2982"/>
                    <a:pt x="10225" y="2982"/>
                  </a:cubicBezTo>
                  <a:lnTo>
                    <a:pt x="2181" y="2982"/>
                  </a:lnTo>
                  <a:cubicBezTo>
                    <a:pt x="1738" y="2982"/>
                    <a:pt x="1379" y="2623"/>
                    <a:pt x="1379" y="2180"/>
                  </a:cubicBezTo>
                  <a:cubicBezTo>
                    <a:pt x="1379" y="1738"/>
                    <a:pt x="1739" y="1379"/>
                    <a:pt x="2181" y="1379"/>
                  </a:cubicBezTo>
                  <a:lnTo>
                    <a:pt x="10225" y="1379"/>
                  </a:lnTo>
                  <a:cubicBezTo>
                    <a:pt x="10606" y="1379"/>
                    <a:pt x="10915" y="1070"/>
                    <a:pt x="10915" y="689"/>
                  </a:cubicBezTo>
                  <a:cubicBezTo>
                    <a:pt x="10915" y="309"/>
                    <a:pt x="10606" y="0"/>
                    <a:pt x="10225"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2" name="Google Shape;1392;p47"/>
            <p:cNvSpPr/>
            <p:nvPr/>
          </p:nvSpPr>
          <p:spPr>
            <a:xfrm>
              <a:off x="3425882" y="4054639"/>
              <a:ext cx="106867" cy="127374"/>
            </a:xfrm>
            <a:custGeom>
              <a:avLst/>
              <a:gdLst/>
              <a:ahLst/>
              <a:cxnLst/>
              <a:rect l="l" t="t" r="r" b="b"/>
              <a:pathLst>
                <a:path w="3158" h="3764" extrusionOk="0">
                  <a:moveTo>
                    <a:pt x="643" y="0"/>
                  </a:moveTo>
                  <a:cubicBezTo>
                    <a:pt x="309" y="0"/>
                    <a:pt x="0" y="266"/>
                    <a:pt x="0" y="642"/>
                  </a:cubicBezTo>
                  <a:lnTo>
                    <a:pt x="0" y="3764"/>
                  </a:lnTo>
                  <a:lnTo>
                    <a:pt x="3158" y="3764"/>
                  </a:lnTo>
                  <a:lnTo>
                    <a:pt x="3158" y="642"/>
                  </a:lnTo>
                  <a:cubicBezTo>
                    <a:pt x="3158" y="266"/>
                    <a:pt x="2849" y="0"/>
                    <a:pt x="2516" y="0"/>
                  </a:cubicBezTo>
                  <a:cubicBezTo>
                    <a:pt x="2400" y="0"/>
                    <a:pt x="2282" y="32"/>
                    <a:pt x="2173" y="102"/>
                  </a:cubicBezTo>
                  <a:lnTo>
                    <a:pt x="1890" y="282"/>
                  </a:lnTo>
                  <a:cubicBezTo>
                    <a:pt x="1795" y="343"/>
                    <a:pt x="1687" y="373"/>
                    <a:pt x="1579" y="373"/>
                  </a:cubicBezTo>
                  <a:cubicBezTo>
                    <a:pt x="1471" y="373"/>
                    <a:pt x="1363" y="343"/>
                    <a:pt x="1269" y="282"/>
                  </a:cubicBezTo>
                  <a:lnTo>
                    <a:pt x="986" y="102"/>
                  </a:lnTo>
                  <a:cubicBezTo>
                    <a:pt x="877" y="32"/>
                    <a:pt x="758" y="0"/>
                    <a:pt x="643"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3" name="Google Shape;1393;p47"/>
            <p:cNvSpPr/>
            <p:nvPr/>
          </p:nvSpPr>
          <p:spPr>
            <a:xfrm>
              <a:off x="3425882" y="4148917"/>
              <a:ext cx="106867" cy="33096"/>
            </a:xfrm>
            <a:custGeom>
              <a:avLst/>
              <a:gdLst/>
              <a:ahLst/>
              <a:cxnLst/>
              <a:rect l="l" t="t" r="r" b="b"/>
              <a:pathLst>
                <a:path w="3158" h="978" extrusionOk="0">
                  <a:moveTo>
                    <a:pt x="0" y="0"/>
                  </a:moveTo>
                  <a:lnTo>
                    <a:pt x="0" y="978"/>
                  </a:lnTo>
                  <a:lnTo>
                    <a:pt x="3158" y="978"/>
                  </a:lnTo>
                  <a:lnTo>
                    <a:pt x="3158" y="0"/>
                  </a:lnTo>
                  <a:close/>
                </a:path>
              </a:pathLst>
            </a:custGeom>
            <a:solidFill>
              <a:srgbClr val="361E10">
                <a:alpha val="1070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4" name="Google Shape;1394;p47"/>
            <p:cNvSpPr/>
            <p:nvPr/>
          </p:nvSpPr>
          <p:spPr>
            <a:xfrm>
              <a:off x="3414884" y="4268034"/>
              <a:ext cx="212177" cy="174885"/>
            </a:xfrm>
            <a:custGeom>
              <a:avLst/>
              <a:gdLst/>
              <a:ahLst/>
              <a:cxnLst/>
              <a:rect l="l" t="t" r="r" b="b"/>
              <a:pathLst>
                <a:path w="6270" h="5168" extrusionOk="0">
                  <a:moveTo>
                    <a:pt x="3135" y="1"/>
                  </a:moveTo>
                  <a:cubicBezTo>
                    <a:pt x="1404" y="1"/>
                    <a:pt x="1" y="1049"/>
                    <a:pt x="1" y="2340"/>
                  </a:cubicBezTo>
                  <a:cubicBezTo>
                    <a:pt x="1" y="2887"/>
                    <a:pt x="251" y="3388"/>
                    <a:pt x="671" y="3787"/>
                  </a:cubicBezTo>
                  <a:cubicBezTo>
                    <a:pt x="700" y="3814"/>
                    <a:pt x="714" y="3855"/>
                    <a:pt x="706" y="3895"/>
                  </a:cubicBezTo>
                  <a:cubicBezTo>
                    <a:pt x="657" y="4161"/>
                    <a:pt x="572" y="4476"/>
                    <a:pt x="447" y="4731"/>
                  </a:cubicBezTo>
                  <a:cubicBezTo>
                    <a:pt x="347" y="4935"/>
                    <a:pt x="499" y="5167"/>
                    <a:pt x="717" y="5167"/>
                  </a:cubicBezTo>
                  <a:cubicBezTo>
                    <a:pt x="730" y="5167"/>
                    <a:pt x="743" y="5167"/>
                    <a:pt x="757" y="5165"/>
                  </a:cubicBezTo>
                  <a:cubicBezTo>
                    <a:pt x="1225" y="5104"/>
                    <a:pt x="1656" y="4943"/>
                    <a:pt x="2023" y="4589"/>
                  </a:cubicBezTo>
                  <a:cubicBezTo>
                    <a:pt x="2047" y="4568"/>
                    <a:pt x="2076" y="4555"/>
                    <a:pt x="2107" y="4555"/>
                  </a:cubicBezTo>
                  <a:cubicBezTo>
                    <a:pt x="2116" y="4555"/>
                    <a:pt x="2126" y="4556"/>
                    <a:pt x="2135" y="4559"/>
                  </a:cubicBezTo>
                  <a:cubicBezTo>
                    <a:pt x="2449" y="4637"/>
                    <a:pt x="2785" y="4680"/>
                    <a:pt x="3135" y="4680"/>
                  </a:cubicBezTo>
                  <a:cubicBezTo>
                    <a:pt x="4867" y="4680"/>
                    <a:pt x="6269" y="3633"/>
                    <a:pt x="6269" y="2340"/>
                  </a:cubicBezTo>
                  <a:cubicBezTo>
                    <a:pt x="6269" y="1049"/>
                    <a:pt x="4867" y="1"/>
                    <a:pt x="3135" y="1"/>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5" name="Google Shape;1395;p47"/>
            <p:cNvSpPr/>
            <p:nvPr/>
          </p:nvSpPr>
          <p:spPr>
            <a:xfrm>
              <a:off x="3479721" y="4358860"/>
              <a:ext cx="82536" cy="15228"/>
            </a:xfrm>
            <a:custGeom>
              <a:avLst/>
              <a:gdLst/>
              <a:ahLst/>
              <a:cxnLst/>
              <a:rect l="l" t="t" r="r" b="b"/>
              <a:pathLst>
                <a:path w="2439" h="450" extrusionOk="0">
                  <a:moveTo>
                    <a:pt x="225" y="1"/>
                  </a:moveTo>
                  <a:cubicBezTo>
                    <a:pt x="101" y="1"/>
                    <a:pt x="1" y="101"/>
                    <a:pt x="1" y="225"/>
                  </a:cubicBezTo>
                  <a:cubicBezTo>
                    <a:pt x="1" y="349"/>
                    <a:pt x="101" y="450"/>
                    <a:pt x="225" y="450"/>
                  </a:cubicBezTo>
                  <a:lnTo>
                    <a:pt x="2214" y="450"/>
                  </a:lnTo>
                  <a:cubicBezTo>
                    <a:pt x="2338" y="450"/>
                    <a:pt x="2439" y="349"/>
                    <a:pt x="2439" y="225"/>
                  </a:cubicBezTo>
                  <a:cubicBezTo>
                    <a:pt x="2439" y="101"/>
                    <a:pt x="2338" y="1"/>
                    <a:pt x="221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6" name="Google Shape;1396;p47"/>
            <p:cNvSpPr/>
            <p:nvPr/>
          </p:nvSpPr>
          <p:spPr>
            <a:xfrm>
              <a:off x="3463715" y="4320418"/>
              <a:ext cx="114515" cy="15228"/>
            </a:xfrm>
            <a:custGeom>
              <a:avLst/>
              <a:gdLst/>
              <a:ahLst/>
              <a:cxnLst/>
              <a:rect l="l" t="t" r="r" b="b"/>
              <a:pathLst>
                <a:path w="3384" h="450" extrusionOk="0">
                  <a:moveTo>
                    <a:pt x="224" y="0"/>
                  </a:moveTo>
                  <a:cubicBezTo>
                    <a:pt x="101" y="0"/>
                    <a:pt x="0" y="100"/>
                    <a:pt x="0" y="224"/>
                  </a:cubicBezTo>
                  <a:cubicBezTo>
                    <a:pt x="0" y="349"/>
                    <a:pt x="101" y="449"/>
                    <a:pt x="224" y="449"/>
                  </a:cubicBezTo>
                  <a:lnTo>
                    <a:pt x="3160" y="449"/>
                  </a:lnTo>
                  <a:cubicBezTo>
                    <a:pt x="3283" y="449"/>
                    <a:pt x="3384" y="349"/>
                    <a:pt x="3384" y="224"/>
                  </a:cubicBezTo>
                  <a:cubicBezTo>
                    <a:pt x="3384" y="100"/>
                    <a:pt x="3283" y="0"/>
                    <a:pt x="3160"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7" name="Google Shape;1397;p47"/>
            <p:cNvSpPr/>
            <p:nvPr/>
          </p:nvSpPr>
          <p:spPr>
            <a:xfrm>
              <a:off x="3407337" y="4497469"/>
              <a:ext cx="61284" cy="48797"/>
            </a:xfrm>
            <a:custGeom>
              <a:avLst/>
              <a:gdLst/>
              <a:ahLst/>
              <a:cxnLst/>
              <a:rect l="l" t="t" r="r" b="b"/>
              <a:pathLst>
                <a:path w="1811" h="1442" extrusionOk="0">
                  <a:moveTo>
                    <a:pt x="906" y="0"/>
                  </a:moveTo>
                  <a:cubicBezTo>
                    <a:pt x="406" y="0"/>
                    <a:pt x="1" y="324"/>
                    <a:pt x="1" y="721"/>
                  </a:cubicBezTo>
                  <a:cubicBezTo>
                    <a:pt x="1" y="1119"/>
                    <a:pt x="406" y="1442"/>
                    <a:pt x="906" y="1442"/>
                  </a:cubicBezTo>
                  <a:cubicBezTo>
                    <a:pt x="1406" y="1442"/>
                    <a:pt x="1811" y="1119"/>
                    <a:pt x="1811" y="721"/>
                  </a:cubicBezTo>
                  <a:cubicBezTo>
                    <a:pt x="1811" y="324"/>
                    <a:pt x="1406" y="0"/>
                    <a:pt x="90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8" name="Google Shape;1398;p47"/>
            <p:cNvSpPr/>
            <p:nvPr/>
          </p:nvSpPr>
          <p:spPr>
            <a:xfrm>
              <a:off x="3573323" y="4497469"/>
              <a:ext cx="61284" cy="48797"/>
            </a:xfrm>
            <a:custGeom>
              <a:avLst/>
              <a:gdLst/>
              <a:ahLst/>
              <a:cxnLst/>
              <a:rect l="l" t="t" r="r" b="b"/>
              <a:pathLst>
                <a:path w="1811" h="1442" extrusionOk="0">
                  <a:moveTo>
                    <a:pt x="906" y="0"/>
                  </a:moveTo>
                  <a:cubicBezTo>
                    <a:pt x="405" y="0"/>
                    <a:pt x="0" y="324"/>
                    <a:pt x="0" y="721"/>
                  </a:cubicBezTo>
                  <a:cubicBezTo>
                    <a:pt x="0" y="1119"/>
                    <a:pt x="405" y="1442"/>
                    <a:pt x="906" y="1442"/>
                  </a:cubicBezTo>
                  <a:cubicBezTo>
                    <a:pt x="1405" y="1442"/>
                    <a:pt x="1810" y="1119"/>
                    <a:pt x="1810" y="721"/>
                  </a:cubicBezTo>
                  <a:cubicBezTo>
                    <a:pt x="1810" y="324"/>
                    <a:pt x="1405" y="0"/>
                    <a:pt x="906"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9" name="Google Shape;1399;p47"/>
            <p:cNvSpPr/>
            <p:nvPr/>
          </p:nvSpPr>
          <p:spPr>
            <a:xfrm>
              <a:off x="3448216" y="4478281"/>
              <a:ext cx="15262" cy="27749"/>
            </a:xfrm>
            <a:custGeom>
              <a:avLst/>
              <a:gdLst/>
              <a:ahLst/>
              <a:cxnLst/>
              <a:rect l="l" t="t" r="r" b="b"/>
              <a:pathLst>
                <a:path w="451" h="820" extrusionOk="0">
                  <a:moveTo>
                    <a:pt x="225" y="1"/>
                  </a:moveTo>
                  <a:cubicBezTo>
                    <a:pt x="101" y="1"/>
                    <a:pt x="1" y="101"/>
                    <a:pt x="1" y="225"/>
                  </a:cubicBezTo>
                  <a:lnTo>
                    <a:pt x="1" y="594"/>
                  </a:lnTo>
                  <a:cubicBezTo>
                    <a:pt x="1" y="719"/>
                    <a:pt x="101" y="819"/>
                    <a:pt x="225" y="819"/>
                  </a:cubicBezTo>
                  <a:cubicBezTo>
                    <a:pt x="350" y="819"/>
                    <a:pt x="450" y="719"/>
                    <a:pt x="450" y="594"/>
                  </a:cubicBezTo>
                  <a:lnTo>
                    <a:pt x="450" y="225"/>
                  </a:lnTo>
                  <a:cubicBezTo>
                    <a:pt x="450" y="101"/>
                    <a:pt x="350" y="1"/>
                    <a:pt x="22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0" name="Google Shape;1400;p47"/>
            <p:cNvSpPr/>
            <p:nvPr/>
          </p:nvSpPr>
          <p:spPr>
            <a:xfrm>
              <a:off x="3578534" y="4478281"/>
              <a:ext cx="15194" cy="27749"/>
            </a:xfrm>
            <a:custGeom>
              <a:avLst/>
              <a:gdLst/>
              <a:ahLst/>
              <a:cxnLst/>
              <a:rect l="l" t="t" r="r" b="b"/>
              <a:pathLst>
                <a:path w="449" h="820" extrusionOk="0">
                  <a:moveTo>
                    <a:pt x="224" y="1"/>
                  </a:moveTo>
                  <a:cubicBezTo>
                    <a:pt x="101" y="1"/>
                    <a:pt x="0" y="101"/>
                    <a:pt x="0" y="225"/>
                  </a:cubicBezTo>
                  <a:lnTo>
                    <a:pt x="0" y="594"/>
                  </a:lnTo>
                  <a:cubicBezTo>
                    <a:pt x="0" y="719"/>
                    <a:pt x="100" y="819"/>
                    <a:pt x="224" y="819"/>
                  </a:cubicBezTo>
                  <a:cubicBezTo>
                    <a:pt x="348" y="819"/>
                    <a:pt x="448" y="719"/>
                    <a:pt x="448" y="594"/>
                  </a:cubicBezTo>
                  <a:lnTo>
                    <a:pt x="448" y="225"/>
                  </a:lnTo>
                  <a:cubicBezTo>
                    <a:pt x="448" y="101"/>
                    <a:pt x="348" y="1"/>
                    <a:pt x="224"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1" name="Google Shape;1401;p47"/>
            <p:cNvSpPr/>
            <p:nvPr/>
          </p:nvSpPr>
          <p:spPr>
            <a:xfrm>
              <a:off x="3495321" y="4490430"/>
              <a:ext cx="51335" cy="23045"/>
            </a:xfrm>
            <a:custGeom>
              <a:avLst/>
              <a:gdLst/>
              <a:ahLst/>
              <a:cxnLst/>
              <a:rect l="l" t="t" r="r" b="b"/>
              <a:pathLst>
                <a:path w="1517" h="681" extrusionOk="0">
                  <a:moveTo>
                    <a:pt x="250" y="0"/>
                  </a:moveTo>
                  <a:cubicBezTo>
                    <a:pt x="198" y="0"/>
                    <a:pt x="146" y="18"/>
                    <a:pt x="103" y="55"/>
                  </a:cubicBezTo>
                  <a:cubicBezTo>
                    <a:pt x="10" y="137"/>
                    <a:pt x="0" y="278"/>
                    <a:pt x="82" y="373"/>
                  </a:cubicBezTo>
                  <a:cubicBezTo>
                    <a:pt x="252" y="568"/>
                    <a:pt x="498" y="680"/>
                    <a:pt x="758" y="680"/>
                  </a:cubicBezTo>
                  <a:cubicBezTo>
                    <a:pt x="1018" y="680"/>
                    <a:pt x="1264" y="568"/>
                    <a:pt x="1434" y="373"/>
                  </a:cubicBezTo>
                  <a:cubicBezTo>
                    <a:pt x="1516" y="279"/>
                    <a:pt x="1507" y="137"/>
                    <a:pt x="1413" y="55"/>
                  </a:cubicBezTo>
                  <a:cubicBezTo>
                    <a:pt x="1371" y="18"/>
                    <a:pt x="1318" y="0"/>
                    <a:pt x="1266" y="0"/>
                  </a:cubicBezTo>
                  <a:cubicBezTo>
                    <a:pt x="1203" y="0"/>
                    <a:pt x="1141" y="26"/>
                    <a:pt x="1096" y="77"/>
                  </a:cubicBezTo>
                  <a:cubicBezTo>
                    <a:pt x="1011" y="176"/>
                    <a:pt x="888" y="231"/>
                    <a:pt x="758" y="231"/>
                  </a:cubicBezTo>
                  <a:cubicBezTo>
                    <a:pt x="628" y="231"/>
                    <a:pt x="505" y="176"/>
                    <a:pt x="420" y="77"/>
                  </a:cubicBezTo>
                  <a:cubicBezTo>
                    <a:pt x="375" y="26"/>
                    <a:pt x="313" y="0"/>
                    <a:pt x="250"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402" name="Google Shape;1402;p47"/>
          <p:cNvSpPr/>
          <p:nvPr/>
        </p:nvSpPr>
        <p:spPr>
          <a:xfrm rot="3599920">
            <a:off x="10782" y="3197096"/>
            <a:ext cx="1306553" cy="990733"/>
          </a:xfrm>
          <a:custGeom>
            <a:avLst/>
            <a:gdLst/>
            <a:ahLst/>
            <a:cxnLst/>
            <a:rect l="l" t="t" r="r" b="b"/>
            <a:pathLst>
              <a:path w="10643" h="8070" extrusionOk="0">
                <a:moveTo>
                  <a:pt x="1930" y="1"/>
                </a:moveTo>
                <a:lnTo>
                  <a:pt x="2180" y="951"/>
                </a:lnTo>
                <a:lnTo>
                  <a:pt x="597" y="1368"/>
                </a:lnTo>
                <a:lnTo>
                  <a:pt x="950" y="2705"/>
                </a:lnTo>
                <a:lnTo>
                  <a:pt x="0" y="2957"/>
                </a:lnTo>
                <a:lnTo>
                  <a:pt x="890" y="3475"/>
                </a:lnTo>
                <a:lnTo>
                  <a:pt x="8362" y="7825"/>
                </a:lnTo>
                <a:lnTo>
                  <a:pt x="9293" y="8069"/>
                </a:lnTo>
                <a:lnTo>
                  <a:pt x="9162" y="6862"/>
                </a:lnTo>
                <a:lnTo>
                  <a:pt x="10192" y="6627"/>
                </a:lnTo>
                <a:lnTo>
                  <a:pt x="9869" y="5546"/>
                </a:lnTo>
                <a:lnTo>
                  <a:pt x="10642" y="5342"/>
                </a:lnTo>
                <a:lnTo>
                  <a:pt x="10253" y="4578"/>
                </a:lnTo>
                <a:lnTo>
                  <a:pt x="2781" y="227"/>
                </a:lnTo>
                <a:lnTo>
                  <a:pt x="1930"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3" name="Google Shape;1403;p47"/>
          <p:cNvSpPr/>
          <p:nvPr/>
        </p:nvSpPr>
        <p:spPr>
          <a:xfrm rot="3599920">
            <a:off x="10874682" y="3197096"/>
            <a:ext cx="1306553" cy="990733"/>
          </a:xfrm>
          <a:custGeom>
            <a:avLst/>
            <a:gdLst/>
            <a:ahLst/>
            <a:cxnLst/>
            <a:rect l="l" t="t" r="r" b="b"/>
            <a:pathLst>
              <a:path w="10643" h="8070" extrusionOk="0">
                <a:moveTo>
                  <a:pt x="1930" y="1"/>
                </a:moveTo>
                <a:lnTo>
                  <a:pt x="2180" y="951"/>
                </a:lnTo>
                <a:lnTo>
                  <a:pt x="597" y="1368"/>
                </a:lnTo>
                <a:lnTo>
                  <a:pt x="950" y="2705"/>
                </a:lnTo>
                <a:lnTo>
                  <a:pt x="0" y="2957"/>
                </a:lnTo>
                <a:lnTo>
                  <a:pt x="890" y="3475"/>
                </a:lnTo>
                <a:lnTo>
                  <a:pt x="8362" y="7825"/>
                </a:lnTo>
                <a:lnTo>
                  <a:pt x="9293" y="8069"/>
                </a:lnTo>
                <a:lnTo>
                  <a:pt x="9162" y="6862"/>
                </a:lnTo>
                <a:lnTo>
                  <a:pt x="10192" y="6627"/>
                </a:lnTo>
                <a:lnTo>
                  <a:pt x="9869" y="5546"/>
                </a:lnTo>
                <a:lnTo>
                  <a:pt x="10642" y="5342"/>
                </a:lnTo>
                <a:lnTo>
                  <a:pt x="10253" y="4578"/>
                </a:lnTo>
                <a:lnTo>
                  <a:pt x="2781" y="227"/>
                </a:lnTo>
                <a:lnTo>
                  <a:pt x="1930"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 name="Rectangle 1"/>
          <p:cNvSpPr/>
          <p:nvPr/>
        </p:nvSpPr>
        <p:spPr>
          <a:xfrm>
            <a:off x="1002480" y="18148"/>
            <a:ext cx="9804287" cy="2554545"/>
          </a:xfrm>
          <a:prstGeom prst="rect">
            <a:avLst/>
          </a:prstGeom>
        </p:spPr>
        <p:txBody>
          <a:bodyPr wrap="none">
            <a:spAutoFit/>
          </a:bodyPr>
          <a:lstStyle/>
          <a:p>
            <a:pPr lvl="0"/>
            <a:r>
              <a:rPr lang="ar-DZ" sz="8000" b="1" dirty="0" smtClean="0">
                <a:ln w="12700">
                  <a:solidFill>
                    <a:srgbClr val="388A94">
                      <a:lumMod val="50000"/>
                    </a:srgbClr>
                  </a:solidFill>
                  <a:prstDash val="solid"/>
                </a:ln>
                <a:pattFill prst="narHorz">
                  <a:fgClr>
                    <a:srgbClr val="388A94"/>
                  </a:fgClr>
                  <a:bgClr>
                    <a:srgbClr val="388A94">
                      <a:lumMod val="40000"/>
                      <a:lumOff val="60000"/>
                    </a:srgbClr>
                  </a:bgClr>
                </a:pattFill>
                <a:effectLst>
                  <a:glow rad="139700">
                    <a:srgbClr val="388A94">
                      <a:satMod val="175000"/>
                      <a:alpha val="40000"/>
                    </a:srgbClr>
                  </a:glow>
                  <a:innerShdw blurRad="177800">
                    <a:srgbClr val="388A94">
                      <a:lumMod val="50000"/>
                    </a:srgbClr>
                  </a:innerShdw>
                </a:effectLst>
              </a:rPr>
              <a:t>تأثير </a:t>
            </a:r>
            <a:r>
              <a:rPr lang="ar-DZ" sz="8000" b="1" dirty="0">
                <a:ln w="12700">
                  <a:solidFill>
                    <a:srgbClr val="388A94">
                      <a:lumMod val="50000"/>
                    </a:srgbClr>
                  </a:solidFill>
                  <a:prstDash val="solid"/>
                </a:ln>
                <a:pattFill prst="narHorz">
                  <a:fgClr>
                    <a:srgbClr val="388A94"/>
                  </a:fgClr>
                  <a:bgClr>
                    <a:srgbClr val="388A94">
                      <a:lumMod val="40000"/>
                      <a:lumOff val="60000"/>
                    </a:srgbClr>
                  </a:bgClr>
                </a:pattFill>
                <a:effectLst>
                  <a:glow rad="139700">
                    <a:srgbClr val="388A94">
                      <a:satMod val="175000"/>
                      <a:alpha val="40000"/>
                    </a:srgbClr>
                  </a:glow>
                  <a:innerShdw blurRad="177800">
                    <a:srgbClr val="388A94">
                      <a:lumMod val="50000"/>
                    </a:srgbClr>
                  </a:innerShdw>
                </a:effectLst>
              </a:rPr>
              <a:t>صعوبات اللغة الشفوية:</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8000" b="1" i="0" u="none" strike="noStrike" kern="1200" cap="none" spc="0" normalizeH="0" baseline="0" noProof="0" dirty="0" smtClean="0">
              <a:ln w="12700">
                <a:solidFill>
                  <a:srgbClr val="388A94">
                    <a:lumMod val="50000"/>
                  </a:srgbClr>
                </a:solidFill>
                <a:prstDash val="solid"/>
              </a:ln>
              <a:pattFill prst="narHorz">
                <a:fgClr>
                  <a:srgbClr val="388A94"/>
                </a:fgClr>
                <a:bgClr>
                  <a:srgbClr val="388A94">
                    <a:lumMod val="40000"/>
                    <a:lumOff val="60000"/>
                  </a:srgbClr>
                </a:bgClr>
              </a:pattFill>
              <a:effectLst>
                <a:glow rad="139700">
                  <a:srgbClr val="388A94">
                    <a:satMod val="175000"/>
                    <a:alpha val="40000"/>
                  </a:srgbClr>
                </a:glow>
                <a:innerShdw blurRad="177800">
                  <a:srgbClr val="388A94">
                    <a:lumMod val="50000"/>
                  </a:srgbClr>
                </a:innerShdw>
              </a:effectLst>
              <a:uLnTx/>
              <a:uFillTx/>
              <a:latin typeface="Arial"/>
              <a:ea typeface="+mn-ea"/>
              <a:cs typeface="+mn-cs"/>
            </a:endParaRPr>
          </a:p>
        </p:txBody>
      </p:sp>
      <p:graphicFrame>
        <p:nvGraphicFramePr>
          <p:cNvPr id="88" name="Diagramme 87"/>
          <p:cNvGraphicFramePr/>
          <p:nvPr>
            <p:extLst>
              <p:ext uri="{D42A27DB-BD31-4B8C-83A1-F6EECF244321}">
                <p14:modId xmlns:p14="http://schemas.microsoft.com/office/powerpoint/2010/main" val="158263678"/>
              </p:ext>
            </p:extLst>
          </p:nvPr>
        </p:nvGraphicFramePr>
        <p:xfrm>
          <a:off x="469081" y="1316547"/>
          <a:ext cx="11722919" cy="493507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8486223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1000"/>
                                        <p:tgtEl>
                                          <p:spTgt spid="88"/>
                                        </p:tgtEl>
                                      </p:cBhvr>
                                    </p:animEffect>
                                    <p:anim calcmode="lin" valueType="num">
                                      <p:cBhvr>
                                        <p:cTn id="13" dur="1000" fill="hold"/>
                                        <p:tgtEl>
                                          <p:spTgt spid="88"/>
                                        </p:tgtEl>
                                        <p:attrNameLst>
                                          <p:attrName>ppt_x</p:attrName>
                                        </p:attrNameLst>
                                      </p:cBhvr>
                                      <p:tavLst>
                                        <p:tav tm="0">
                                          <p:val>
                                            <p:strVal val="#ppt_x"/>
                                          </p:val>
                                        </p:tav>
                                        <p:tav tm="100000">
                                          <p:val>
                                            <p:strVal val="#ppt_x"/>
                                          </p:val>
                                        </p:tav>
                                      </p:tavLst>
                                    </p:anim>
                                    <p:anim calcmode="lin" valueType="num">
                                      <p:cBhvr>
                                        <p:cTn id="14"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8" grpId="0">
        <p:bldAsOne/>
      </p:bldGraphic>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rganigramme : Préparation 4"/>
          <p:cNvSpPr/>
          <p:nvPr/>
        </p:nvSpPr>
        <p:spPr>
          <a:xfrm>
            <a:off x="1714500" y="532884"/>
            <a:ext cx="9575800" cy="830997"/>
          </a:xfrm>
          <a:prstGeom prst="flowChartPreparation">
            <a:avLst/>
          </a:prstGeom>
        </p:spPr>
        <p:style>
          <a:lnRef idx="1">
            <a:schemeClr val="accent3"/>
          </a:lnRef>
          <a:fillRef idx="2">
            <a:schemeClr val="accent3"/>
          </a:fillRef>
          <a:effectRef idx="1">
            <a:schemeClr val="accent3"/>
          </a:effectRef>
          <a:fontRef idx="minor">
            <a:schemeClr val="dk1"/>
          </a:fontRef>
        </p:style>
        <p:txBody>
          <a:bodyPr wrap="square">
            <a:spAutoFit/>
          </a:bodyPr>
          <a:lstStyle/>
          <a:p>
            <a:r>
              <a:rPr lang="ar-DZ" sz="4800" b="1" dirty="0" smtClean="0">
                <a:solidFill>
                  <a:schemeClr val="bg2"/>
                </a:solidFill>
                <a:latin typeface="Andalus" panose="02020603050405020304" pitchFamily="18" charset="-78"/>
                <a:cs typeface="Andalus" panose="02020603050405020304" pitchFamily="18" charset="-78"/>
              </a:rPr>
              <a:t> أشكال صعوبات اللغة الشفوية:</a:t>
            </a:r>
            <a:endParaRPr lang="fr-FR" sz="4800" b="1" dirty="0">
              <a:solidFill>
                <a:schemeClr val="bg2"/>
              </a:solidFill>
              <a:latin typeface="Andalus" panose="02020603050405020304" pitchFamily="18" charset="-78"/>
              <a:cs typeface="Andalus" panose="02020603050405020304" pitchFamily="18" charset="-78"/>
            </a:endParaRPr>
          </a:p>
        </p:txBody>
      </p:sp>
      <p:cxnSp>
        <p:nvCxnSpPr>
          <p:cNvPr id="7" name="Connecteur droit avec flèche 6"/>
          <p:cNvCxnSpPr/>
          <p:nvPr/>
        </p:nvCxnSpPr>
        <p:spPr>
          <a:xfrm flipH="1">
            <a:off x="2236988" y="1498600"/>
            <a:ext cx="1397000" cy="165100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8" name="Connecteur droit avec flèche 7"/>
          <p:cNvCxnSpPr/>
          <p:nvPr/>
        </p:nvCxnSpPr>
        <p:spPr>
          <a:xfrm>
            <a:off x="8305800" y="1363881"/>
            <a:ext cx="1460500" cy="1701800"/>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1" name="Organigramme : Alternative 10"/>
          <p:cNvSpPr/>
          <p:nvPr/>
        </p:nvSpPr>
        <p:spPr>
          <a:xfrm>
            <a:off x="6959600" y="3322419"/>
            <a:ext cx="4946047" cy="1940957"/>
          </a:xfrm>
          <a:prstGeom prst="flowChartAlternateProcess">
            <a:avLst/>
          </a:prstGeom>
        </p:spPr>
        <p:style>
          <a:lnRef idx="1">
            <a:schemeClr val="dk1"/>
          </a:lnRef>
          <a:fillRef idx="2">
            <a:schemeClr val="dk1"/>
          </a:fillRef>
          <a:effectRef idx="1">
            <a:schemeClr val="dk1"/>
          </a:effectRef>
          <a:fontRef idx="minor">
            <a:schemeClr val="dk1"/>
          </a:fontRef>
        </p:style>
        <p:txBody>
          <a:bodyPr wrap="square">
            <a:spAutoFit/>
          </a:bodyPr>
          <a:lstStyle/>
          <a:p>
            <a:pPr algn="r"/>
            <a:r>
              <a:rPr lang="ar-DZ" sz="5400" dirty="0" smtClean="0">
                <a:solidFill>
                  <a:schemeClr val="bg2"/>
                </a:solidFill>
                <a:latin typeface="Aldhabi" panose="01000000000000000000" pitchFamily="2" charset="-78"/>
                <a:cs typeface="Aldhabi" panose="01000000000000000000" pitchFamily="2" charset="-78"/>
              </a:rPr>
              <a:t> أ - صعوبات اللغة </a:t>
            </a:r>
            <a:r>
              <a:rPr lang="ar-DZ" sz="5400" dirty="0" err="1" smtClean="0">
                <a:solidFill>
                  <a:schemeClr val="bg2"/>
                </a:solidFill>
                <a:latin typeface="Aldhabi" panose="01000000000000000000" pitchFamily="2" charset="-78"/>
                <a:cs typeface="Aldhabi" panose="01000000000000000000" pitchFamily="2" charset="-78"/>
              </a:rPr>
              <a:t>الاستقبالية</a:t>
            </a:r>
            <a:r>
              <a:rPr lang="ar-DZ" sz="5400" dirty="0" smtClean="0">
                <a:solidFill>
                  <a:schemeClr val="bg2"/>
                </a:solidFill>
                <a:latin typeface="Aldhabi" panose="01000000000000000000" pitchFamily="2" charset="-78"/>
                <a:cs typeface="Aldhabi" panose="01000000000000000000" pitchFamily="2" charset="-78"/>
              </a:rPr>
              <a:t> الشفوية.</a:t>
            </a:r>
            <a:endParaRPr lang="fr-FR" sz="5400" dirty="0">
              <a:solidFill>
                <a:schemeClr val="bg2"/>
              </a:solidFill>
              <a:latin typeface="Aldhabi" panose="01000000000000000000" pitchFamily="2" charset="-78"/>
              <a:cs typeface="Aldhabi" panose="01000000000000000000" pitchFamily="2" charset="-78"/>
            </a:endParaRPr>
          </a:p>
        </p:txBody>
      </p:sp>
      <p:sp>
        <p:nvSpPr>
          <p:cNvPr id="12" name="Rectangle à coins arrondis 11"/>
          <p:cNvSpPr/>
          <p:nvPr/>
        </p:nvSpPr>
        <p:spPr>
          <a:xfrm>
            <a:off x="181438" y="3284319"/>
            <a:ext cx="5283127" cy="919401"/>
          </a:xfrm>
          <a:prstGeom prst="roundRect">
            <a:avLst/>
          </a:prstGeom>
        </p:spPr>
        <p:style>
          <a:lnRef idx="1">
            <a:schemeClr val="dk1"/>
          </a:lnRef>
          <a:fillRef idx="2">
            <a:schemeClr val="dk1"/>
          </a:fillRef>
          <a:effectRef idx="1">
            <a:schemeClr val="dk1"/>
          </a:effectRef>
          <a:fontRef idx="minor">
            <a:schemeClr val="dk1"/>
          </a:fontRef>
        </p:style>
        <p:txBody>
          <a:bodyPr wrap="none">
            <a:spAutoFit/>
          </a:bodyPr>
          <a:lstStyle/>
          <a:p>
            <a:r>
              <a:rPr lang="ar-DZ" sz="4800" dirty="0" smtClean="0">
                <a:solidFill>
                  <a:schemeClr val="bg2"/>
                </a:solidFill>
                <a:latin typeface="Aldhabi" panose="01000000000000000000" pitchFamily="2" charset="-78"/>
                <a:cs typeface="Aldhabi" panose="01000000000000000000" pitchFamily="2" charset="-78"/>
              </a:rPr>
              <a:t> ب - صعوبات اللغة التعبيرية الشفوية.</a:t>
            </a:r>
            <a:endParaRPr lang="fr-FR" sz="4800" dirty="0">
              <a:solidFill>
                <a:schemeClr val="bg2"/>
              </a:solidFill>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247858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anim calcmode="lin" valueType="num">
                                      <p:cBhvr>
                                        <p:cTn id="20" dur="1000" fill="hold"/>
                                        <p:tgtEl>
                                          <p:spTgt spid="11"/>
                                        </p:tgtEl>
                                        <p:attrNameLst>
                                          <p:attrName>ppt_x</p:attrName>
                                        </p:attrNameLst>
                                      </p:cBhvr>
                                      <p:tavLst>
                                        <p:tav tm="0">
                                          <p:val>
                                            <p:strVal val="#ppt_x"/>
                                          </p:val>
                                        </p:tav>
                                        <p:tav tm="100000">
                                          <p:val>
                                            <p:strVal val="#ppt_x"/>
                                          </p:val>
                                        </p:tav>
                                      </p:tavLst>
                                    </p:anim>
                                    <p:anim calcmode="lin" valueType="num">
                                      <p:cBhvr>
                                        <p:cTn id="21"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vec coins arrondis en diagonale 1"/>
          <p:cNvSpPr/>
          <p:nvPr/>
        </p:nvSpPr>
        <p:spPr>
          <a:xfrm>
            <a:off x="2869908" y="450334"/>
            <a:ext cx="5304167" cy="851297"/>
          </a:xfrm>
          <a:prstGeom prst="round2DiagRect">
            <a:avLst/>
          </a:prstGeom>
        </p:spPr>
        <p:style>
          <a:lnRef idx="1">
            <a:schemeClr val="dk1"/>
          </a:lnRef>
          <a:fillRef idx="2">
            <a:schemeClr val="dk1"/>
          </a:fillRef>
          <a:effectRef idx="1">
            <a:schemeClr val="dk1"/>
          </a:effectRef>
          <a:fontRef idx="minor">
            <a:schemeClr val="dk1"/>
          </a:fontRef>
        </p:style>
        <p:txBody>
          <a:bodyPr wrap="none">
            <a:spAutoFit/>
          </a:bodyPr>
          <a:lstStyle/>
          <a:p>
            <a:r>
              <a:rPr lang="ar-DZ" sz="4400" dirty="0" smtClean="0">
                <a:latin typeface="Andalus" panose="02020603050405020304" pitchFamily="18" charset="-78"/>
                <a:cs typeface="Andalus" panose="02020603050405020304" pitchFamily="18" charset="-78"/>
              </a:rPr>
              <a:t>تشخيص صعوبات اللغة الشفوية</a:t>
            </a:r>
            <a:endParaRPr lang="fr-FR" sz="4400" dirty="0">
              <a:latin typeface="Andalus" panose="02020603050405020304" pitchFamily="18" charset="-78"/>
              <a:cs typeface="Andalus" panose="02020603050405020304" pitchFamily="18" charset="-78"/>
            </a:endParaRPr>
          </a:p>
        </p:txBody>
      </p:sp>
      <p:sp>
        <p:nvSpPr>
          <p:cNvPr id="3" name="Rectangle 2"/>
          <p:cNvSpPr/>
          <p:nvPr/>
        </p:nvSpPr>
        <p:spPr>
          <a:xfrm>
            <a:off x="1894221" y="1572791"/>
            <a:ext cx="9743372" cy="707886"/>
          </a:xfrm>
          <a:prstGeom prst="rect">
            <a:avLst/>
          </a:prstGeom>
        </p:spPr>
        <p:txBody>
          <a:bodyPr wrap="none">
            <a:spAutoFit/>
          </a:bodyPr>
          <a:lstStyle/>
          <a:p>
            <a:pPr algn="r"/>
            <a:r>
              <a:rPr lang="ar-DZ" sz="4000" dirty="0" smtClean="0">
                <a:solidFill>
                  <a:schemeClr val="bg2"/>
                </a:solidFill>
                <a:latin typeface="Andalus" panose="02020603050405020304" pitchFamily="18" charset="-78"/>
                <a:cs typeface="Andalus" panose="02020603050405020304" pitchFamily="18" charset="-78"/>
              </a:rPr>
              <a:t>في تشخيصه يتطلب  تعاون فريق متعدد التخصصات مكون من:</a:t>
            </a:r>
            <a:endParaRPr lang="fr-FR" sz="4000" dirty="0">
              <a:solidFill>
                <a:schemeClr val="bg2"/>
              </a:solidFill>
              <a:latin typeface="Andalus" panose="02020603050405020304" pitchFamily="18" charset="-78"/>
              <a:cs typeface="Andalus" panose="02020603050405020304" pitchFamily="18" charset="-78"/>
            </a:endParaRPr>
          </a:p>
        </p:txBody>
      </p:sp>
      <p:sp>
        <p:nvSpPr>
          <p:cNvPr id="5" name="Rectangle 4"/>
          <p:cNvSpPr/>
          <p:nvPr/>
        </p:nvSpPr>
        <p:spPr>
          <a:xfrm>
            <a:off x="1894221" y="2450237"/>
            <a:ext cx="9719045" cy="3970318"/>
          </a:xfrm>
          <a:prstGeom prst="rect">
            <a:avLst/>
          </a:prstGeom>
        </p:spPr>
        <p:style>
          <a:lnRef idx="0">
            <a:schemeClr val="dk1"/>
          </a:lnRef>
          <a:fillRef idx="3">
            <a:schemeClr val="dk1"/>
          </a:fillRef>
          <a:effectRef idx="3">
            <a:schemeClr val="dk1"/>
          </a:effectRef>
          <a:fontRef idx="minor">
            <a:schemeClr val="lt1"/>
          </a:fontRef>
        </p:style>
        <p:txBody>
          <a:bodyPr wrap="square">
            <a:spAutoFit/>
          </a:bodyPr>
          <a:lstStyle/>
          <a:p>
            <a:pPr algn="r"/>
            <a:r>
              <a:rPr lang="ar-DZ" sz="3600" b="1" dirty="0" smtClean="0">
                <a:solidFill>
                  <a:schemeClr val="bg2"/>
                </a:solidFill>
                <a:latin typeface="Andalus" panose="02020603050405020304" pitchFamily="18" charset="-78"/>
                <a:cs typeface="Andalus" panose="02020603050405020304" pitchFamily="18" charset="-78"/>
              </a:rPr>
              <a:t>-أخصائي اللغة و التخاطب </a:t>
            </a:r>
            <a:endParaRPr lang="fr-FR" sz="3600" b="1" dirty="0" smtClean="0">
              <a:solidFill>
                <a:schemeClr val="bg2"/>
              </a:solidFill>
              <a:latin typeface="Andalus" panose="02020603050405020304" pitchFamily="18" charset="-78"/>
              <a:cs typeface="Andalus" panose="02020603050405020304" pitchFamily="18" charset="-78"/>
            </a:endParaRPr>
          </a:p>
          <a:p>
            <a:pPr algn="r"/>
            <a:r>
              <a:rPr lang="ar-DZ" sz="3600" b="1" dirty="0" smtClean="0">
                <a:solidFill>
                  <a:schemeClr val="bg2"/>
                </a:solidFill>
                <a:latin typeface="Andalus" panose="02020603050405020304" pitchFamily="18" charset="-78"/>
                <a:cs typeface="Andalus" panose="02020603050405020304" pitchFamily="18" charset="-78"/>
              </a:rPr>
              <a:t> -أخصائي نفساني </a:t>
            </a:r>
          </a:p>
          <a:p>
            <a:pPr algn="r"/>
            <a:r>
              <a:rPr lang="ar-DZ" sz="3600" b="1" dirty="0" smtClean="0">
                <a:solidFill>
                  <a:schemeClr val="bg2"/>
                </a:solidFill>
                <a:latin typeface="Andalus" panose="02020603050405020304" pitchFamily="18" charset="-78"/>
                <a:cs typeface="Andalus" panose="02020603050405020304" pitchFamily="18" charset="-78"/>
              </a:rPr>
              <a:t> - أخصائي اجتماعي </a:t>
            </a:r>
          </a:p>
          <a:p>
            <a:pPr algn="r"/>
            <a:r>
              <a:rPr lang="ar-DZ" sz="3600" b="1" dirty="0" smtClean="0">
                <a:solidFill>
                  <a:schemeClr val="bg2"/>
                </a:solidFill>
                <a:latin typeface="Andalus" panose="02020603050405020304" pitchFamily="18" charset="-78"/>
                <a:cs typeface="Andalus" panose="02020603050405020304" pitchFamily="18" charset="-78"/>
              </a:rPr>
              <a:t> -أخصائي أعصاب  .ليختبروا ويقيّموا:</a:t>
            </a:r>
          </a:p>
          <a:p>
            <a:pPr algn="r"/>
            <a:r>
              <a:rPr lang="ar-DZ" sz="3600" b="1" dirty="0" smtClean="0">
                <a:solidFill>
                  <a:schemeClr val="bg2"/>
                </a:solidFill>
                <a:latin typeface="Andalus" panose="02020603050405020304" pitchFamily="18" charset="-78"/>
                <a:cs typeface="Andalus" panose="02020603050405020304" pitchFamily="18" charset="-78"/>
              </a:rPr>
              <a:t>- مدى صحة حواس الطفل السمعية و البصرية وسلامة الجهاز العصبي</a:t>
            </a:r>
          </a:p>
          <a:p>
            <a:pPr algn="r"/>
            <a:r>
              <a:rPr lang="ar-DZ" sz="3600" b="1" dirty="0" smtClean="0">
                <a:solidFill>
                  <a:schemeClr val="bg2"/>
                </a:solidFill>
                <a:latin typeface="Andalus" panose="02020603050405020304" pitchFamily="18" charset="-78"/>
                <a:cs typeface="Andalus" panose="02020603050405020304" pitchFamily="18" charset="-78"/>
              </a:rPr>
              <a:t>- تقييم العوامل البيئية و النفسية له .</a:t>
            </a:r>
          </a:p>
          <a:p>
            <a:pPr algn="r"/>
            <a:r>
              <a:rPr lang="ar-DZ" sz="3600" b="1" dirty="0" smtClean="0">
                <a:solidFill>
                  <a:schemeClr val="bg2"/>
                </a:solidFill>
                <a:latin typeface="Andalus" panose="02020603050405020304" pitchFamily="18" charset="-78"/>
                <a:cs typeface="Andalus" panose="02020603050405020304" pitchFamily="18" charset="-78"/>
              </a:rPr>
              <a:t>-  العوامل المرتبطة بمختلف المهارات.</a:t>
            </a:r>
            <a:endParaRPr lang="fr-FR" sz="3600" b="1" dirty="0">
              <a:solidFill>
                <a:schemeClr val="bg2"/>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434628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avec coins arrondis en diagonale 1"/>
          <p:cNvSpPr/>
          <p:nvPr/>
        </p:nvSpPr>
        <p:spPr>
          <a:xfrm>
            <a:off x="3435653" y="242212"/>
            <a:ext cx="4457903" cy="1123712"/>
          </a:xfrm>
          <a:prstGeom prst="round2DiagRect">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ar-DZ" sz="6000" dirty="0" smtClean="0">
                <a:latin typeface="Andalus" panose="02020603050405020304" pitchFamily="18" charset="-78"/>
                <a:cs typeface="Andalus" panose="02020603050405020304" pitchFamily="18" charset="-78"/>
              </a:rPr>
              <a:t> أدوات التشخيص:</a:t>
            </a:r>
            <a:endParaRPr lang="fr-FR" sz="6000" dirty="0">
              <a:latin typeface="Andalus" panose="02020603050405020304" pitchFamily="18" charset="-78"/>
              <a:cs typeface="Andalus" panose="02020603050405020304" pitchFamily="18" charset="-78"/>
            </a:endParaRPr>
          </a:p>
        </p:txBody>
      </p:sp>
      <p:sp>
        <p:nvSpPr>
          <p:cNvPr id="3" name="Ellipse 2"/>
          <p:cNvSpPr/>
          <p:nvPr/>
        </p:nvSpPr>
        <p:spPr>
          <a:xfrm>
            <a:off x="8619839" y="1642714"/>
            <a:ext cx="2901511" cy="1168539"/>
          </a:xfrm>
          <a:prstGeom prst="ellipse">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ar-DZ" sz="4800" b="1" dirty="0" smtClean="0">
                <a:solidFill>
                  <a:schemeClr val="bg2"/>
                </a:solidFill>
                <a:latin typeface="Aldhabi" panose="01000000000000000000" pitchFamily="2" charset="-78"/>
                <a:cs typeface="Aldhabi" panose="01000000000000000000" pitchFamily="2" charset="-78"/>
              </a:rPr>
              <a:t>- الاختبارات:</a:t>
            </a:r>
            <a:endParaRPr lang="fr-FR" sz="4800" b="1" dirty="0">
              <a:solidFill>
                <a:schemeClr val="bg2"/>
              </a:solidFill>
              <a:latin typeface="Aldhabi" panose="01000000000000000000" pitchFamily="2" charset="-78"/>
              <a:cs typeface="Aldhabi" panose="01000000000000000000" pitchFamily="2" charset="-78"/>
            </a:endParaRPr>
          </a:p>
        </p:txBody>
      </p:sp>
      <p:cxnSp>
        <p:nvCxnSpPr>
          <p:cNvPr id="5" name="Connecteur droit avec flèche 4"/>
          <p:cNvCxnSpPr/>
          <p:nvPr/>
        </p:nvCxnSpPr>
        <p:spPr>
          <a:xfrm>
            <a:off x="10070594" y="2811253"/>
            <a:ext cx="0" cy="15494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6" name="Rectangle 5"/>
          <p:cNvSpPr/>
          <p:nvPr/>
        </p:nvSpPr>
        <p:spPr>
          <a:xfrm>
            <a:off x="7603839" y="4498796"/>
            <a:ext cx="4466287" cy="707886"/>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ar-DZ" sz="4000" b="1" dirty="0" smtClean="0">
                <a:solidFill>
                  <a:schemeClr val="bg2"/>
                </a:solidFill>
                <a:latin typeface="Aldhabi" panose="01000000000000000000" pitchFamily="2" charset="-78"/>
                <a:cs typeface="Aldhabi" panose="01000000000000000000" pitchFamily="2" charset="-78"/>
              </a:rPr>
              <a:t> فحص الأداء اللغوي للطفل ومقارنته </a:t>
            </a:r>
            <a:r>
              <a:rPr lang="ar-DZ" sz="4000" b="1" dirty="0" err="1" smtClean="0">
                <a:solidFill>
                  <a:schemeClr val="bg2"/>
                </a:solidFill>
                <a:latin typeface="Aldhabi" panose="01000000000000000000" pitchFamily="2" charset="-78"/>
                <a:cs typeface="Aldhabi" panose="01000000000000000000" pitchFamily="2" charset="-78"/>
              </a:rPr>
              <a:t>بالاخرين</a:t>
            </a:r>
            <a:endParaRPr lang="fr-FR" sz="4000" b="1" dirty="0">
              <a:solidFill>
                <a:schemeClr val="bg2"/>
              </a:solidFill>
              <a:latin typeface="Aldhabi" panose="01000000000000000000" pitchFamily="2" charset="-78"/>
              <a:cs typeface="Aldhabi" panose="01000000000000000000" pitchFamily="2" charset="-78"/>
            </a:endParaRPr>
          </a:p>
        </p:txBody>
      </p:sp>
      <p:sp>
        <p:nvSpPr>
          <p:cNvPr id="7" name="Ellipse 6"/>
          <p:cNvSpPr/>
          <p:nvPr/>
        </p:nvSpPr>
        <p:spPr>
          <a:xfrm>
            <a:off x="4457295" y="1642714"/>
            <a:ext cx="2414620" cy="1298377"/>
          </a:xfrm>
          <a:prstGeom prst="ellipse">
            <a:avLst/>
          </a:prstGeom>
        </p:spPr>
        <p:style>
          <a:lnRef idx="1">
            <a:schemeClr val="accent2"/>
          </a:lnRef>
          <a:fillRef idx="2">
            <a:schemeClr val="accent2"/>
          </a:fillRef>
          <a:effectRef idx="1">
            <a:schemeClr val="accent2"/>
          </a:effectRef>
          <a:fontRef idx="minor">
            <a:schemeClr val="dk1"/>
          </a:fontRef>
        </p:style>
        <p:txBody>
          <a:bodyPr wrap="none">
            <a:spAutoFit/>
          </a:bodyPr>
          <a:lstStyle/>
          <a:p>
            <a:r>
              <a:rPr lang="ar-DZ" sz="5400" b="1" dirty="0" smtClean="0">
                <a:solidFill>
                  <a:schemeClr val="bg2"/>
                </a:solidFill>
                <a:latin typeface="Aldhabi" panose="01000000000000000000" pitchFamily="2" charset="-78"/>
                <a:cs typeface="Aldhabi" panose="01000000000000000000" pitchFamily="2" charset="-78"/>
              </a:rPr>
              <a:t>- الملاحظة: </a:t>
            </a:r>
            <a:endParaRPr lang="fr-FR" sz="5400" b="1" dirty="0">
              <a:solidFill>
                <a:schemeClr val="bg2"/>
              </a:solidFill>
              <a:latin typeface="Aldhabi" panose="01000000000000000000" pitchFamily="2" charset="-78"/>
              <a:cs typeface="Aldhabi" panose="01000000000000000000" pitchFamily="2" charset="-78"/>
            </a:endParaRPr>
          </a:p>
        </p:txBody>
      </p:sp>
      <p:cxnSp>
        <p:nvCxnSpPr>
          <p:cNvPr id="8" name="Connecteur droit avec flèche 7"/>
          <p:cNvCxnSpPr/>
          <p:nvPr/>
        </p:nvCxnSpPr>
        <p:spPr>
          <a:xfrm>
            <a:off x="5664604" y="2959764"/>
            <a:ext cx="0" cy="15494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9" name="Rectangle 8"/>
          <p:cNvSpPr/>
          <p:nvPr/>
        </p:nvSpPr>
        <p:spPr>
          <a:xfrm>
            <a:off x="3639498" y="4560351"/>
            <a:ext cx="3639138" cy="584775"/>
          </a:xfrm>
          <a:prstGeom prst="rect">
            <a:avLst/>
          </a:prstGeom>
        </p:spPr>
        <p:style>
          <a:lnRef idx="0">
            <a:schemeClr val="accent1"/>
          </a:lnRef>
          <a:fillRef idx="3">
            <a:schemeClr val="accent1"/>
          </a:fillRef>
          <a:effectRef idx="3">
            <a:schemeClr val="accent1"/>
          </a:effectRef>
          <a:fontRef idx="minor">
            <a:schemeClr val="lt1"/>
          </a:fontRef>
        </p:style>
        <p:txBody>
          <a:bodyPr wrap="none">
            <a:spAutoFit/>
          </a:bodyPr>
          <a:lstStyle/>
          <a:p>
            <a:r>
              <a:rPr lang="ar-DZ" sz="3200" b="1" dirty="0" smtClean="0">
                <a:solidFill>
                  <a:schemeClr val="bg2"/>
                </a:solidFill>
                <a:latin typeface="Aldhabi" panose="01000000000000000000" pitchFamily="2" charset="-78"/>
                <a:cs typeface="Aldhabi" panose="01000000000000000000" pitchFamily="2" charset="-78"/>
              </a:rPr>
              <a:t>ملاحظة السلوكيات اللغوية وغير اللغوية. </a:t>
            </a:r>
            <a:endParaRPr lang="fr-FR" sz="3200" b="1" dirty="0">
              <a:solidFill>
                <a:schemeClr val="bg2"/>
              </a:solidFill>
              <a:latin typeface="Aldhabi" panose="01000000000000000000" pitchFamily="2" charset="-78"/>
              <a:cs typeface="Aldhabi" panose="01000000000000000000" pitchFamily="2" charset="-78"/>
            </a:endParaRPr>
          </a:p>
        </p:txBody>
      </p:sp>
      <p:sp>
        <p:nvSpPr>
          <p:cNvPr id="10" name="Ellipse 9"/>
          <p:cNvSpPr/>
          <p:nvPr/>
        </p:nvSpPr>
        <p:spPr>
          <a:xfrm>
            <a:off x="737709" y="1661387"/>
            <a:ext cx="2259086" cy="1298377"/>
          </a:xfrm>
          <a:prstGeom prst="ellipse">
            <a:avLst/>
          </a:prstGeom>
        </p:spPr>
        <p:style>
          <a:lnRef idx="1">
            <a:schemeClr val="accent2"/>
          </a:lnRef>
          <a:fillRef idx="3">
            <a:schemeClr val="accent2"/>
          </a:fillRef>
          <a:effectRef idx="2">
            <a:schemeClr val="accent2"/>
          </a:effectRef>
          <a:fontRef idx="minor">
            <a:schemeClr val="lt1"/>
          </a:fontRef>
        </p:style>
        <p:txBody>
          <a:bodyPr wrap="none">
            <a:spAutoFit/>
          </a:bodyPr>
          <a:lstStyle/>
          <a:p>
            <a:r>
              <a:rPr lang="ar-DZ" sz="5400" b="1" dirty="0" smtClean="0">
                <a:solidFill>
                  <a:schemeClr val="bg2"/>
                </a:solidFill>
                <a:latin typeface="Aldhabi" panose="01000000000000000000" pitchFamily="2" charset="-78"/>
                <a:cs typeface="Aldhabi" panose="01000000000000000000" pitchFamily="2" charset="-78"/>
              </a:rPr>
              <a:t>الاستبيان:</a:t>
            </a:r>
            <a:endParaRPr lang="fr-FR" sz="5400" b="1" dirty="0">
              <a:solidFill>
                <a:schemeClr val="bg2"/>
              </a:solidFill>
              <a:latin typeface="Aldhabi" panose="01000000000000000000" pitchFamily="2" charset="-78"/>
              <a:cs typeface="Aldhabi" panose="01000000000000000000" pitchFamily="2" charset="-78"/>
            </a:endParaRPr>
          </a:p>
        </p:txBody>
      </p:sp>
      <p:cxnSp>
        <p:nvCxnSpPr>
          <p:cNvPr id="11" name="Connecteur droit avec flèche 10"/>
          <p:cNvCxnSpPr/>
          <p:nvPr/>
        </p:nvCxnSpPr>
        <p:spPr>
          <a:xfrm>
            <a:off x="1867252" y="2941091"/>
            <a:ext cx="0" cy="15494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2" name="Rectangle 11"/>
          <p:cNvSpPr/>
          <p:nvPr/>
        </p:nvSpPr>
        <p:spPr>
          <a:xfrm>
            <a:off x="165344" y="4610059"/>
            <a:ext cx="3148951" cy="1754326"/>
          </a:xfrm>
          <a:prstGeom prst="rect">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algn="r"/>
            <a:r>
              <a:rPr lang="ar-DZ" sz="3600" b="1" dirty="0" smtClean="0">
                <a:solidFill>
                  <a:schemeClr val="bg2"/>
                </a:solidFill>
                <a:latin typeface="Aldhabi" panose="01000000000000000000" pitchFamily="2" charset="-78"/>
                <a:cs typeface="Aldhabi" panose="01000000000000000000" pitchFamily="2" charset="-78"/>
              </a:rPr>
              <a:t>تطبيق استبانة على الوالدين و الإخوة للكشف عن خصائص لغة الطفل. </a:t>
            </a:r>
            <a:endParaRPr lang="ar-DZ" sz="3600" b="1" dirty="0">
              <a:solidFill>
                <a:schemeClr val="bg2"/>
              </a:solidFill>
              <a:latin typeface="Aldhabi" panose="01000000000000000000" pitchFamily="2" charset="-78"/>
              <a:cs typeface="Aldhabi" panose="01000000000000000000" pitchFamily="2" charset="-78"/>
            </a:endParaRPr>
          </a:p>
        </p:txBody>
      </p:sp>
    </p:spTree>
    <p:extLst>
      <p:ext uri="{BB962C8B-B14F-4D97-AF65-F5344CB8AC3E}">
        <p14:creationId xmlns:p14="http://schemas.microsoft.com/office/powerpoint/2010/main" val="1739957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barn(inVertical)">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80">
                                          <p:stCondLst>
                                            <p:cond delay="0"/>
                                          </p:stCondLst>
                                        </p:cTn>
                                        <p:tgtEl>
                                          <p:spTgt spid="6"/>
                                        </p:tgtEl>
                                      </p:cBhvr>
                                    </p:animEffect>
                                    <p:anim calcmode="lin" valueType="num">
                                      <p:cBhvr>
                                        <p:cTn id="20"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25" dur="26">
                                          <p:stCondLst>
                                            <p:cond delay="650"/>
                                          </p:stCondLst>
                                        </p:cTn>
                                        <p:tgtEl>
                                          <p:spTgt spid="6"/>
                                        </p:tgtEl>
                                      </p:cBhvr>
                                      <p:to x="100000" y="60000"/>
                                    </p:animScale>
                                    <p:animScale>
                                      <p:cBhvr>
                                        <p:cTn id="26" dur="166" decel="50000">
                                          <p:stCondLst>
                                            <p:cond delay="676"/>
                                          </p:stCondLst>
                                        </p:cTn>
                                        <p:tgtEl>
                                          <p:spTgt spid="6"/>
                                        </p:tgtEl>
                                      </p:cBhvr>
                                      <p:to x="100000" y="100000"/>
                                    </p:animScale>
                                    <p:animScale>
                                      <p:cBhvr>
                                        <p:cTn id="27" dur="26">
                                          <p:stCondLst>
                                            <p:cond delay="1312"/>
                                          </p:stCondLst>
                                        </p:cTn>
                                        <p:tgtEl>
                                          <p:spTgt spid="6"/>
                                        </p:tgtEl>
                                      </p:cBhvr>
                                      <p:to x="100000" y="80000"/>
                                    </p:animScale>
                                    <p:animScale>
                                      <p:cBhvr>
                                        <p:cTn id="28" dur="166" decel="50000">
                                          <p:stCondLst>
                                            <p:cond delay="1338"/>
                                          </p:stCondLst>
                                        </p:cTn>
                                        <p:tgtEl>
                                          <p:spTgt spid="6"/>
                                        </p:tgtEl>
                                      </p:cBhvr>
                                      <p:to x="100000" y="100000"/>
                                    </p:animScale>
                                    <p:animScale>
                                      <p:cBhvr>
                                        <p:cTn id="29" dur="26">
                                          <p:stCondLst>
                                            <p:cond delay="1642"/>
                                          </p:stCondLst>
                                        </p:cTn>
                                        <p:tgtEl>
                                          <p:spTgt spid="6"/>
                                        </p:tgtEl>
                                      </p:cBhvr>
                                      <p:to x="100000" y="90000"/>
                                    </p:animScale>
                                    <p:animScale>
                                      <p:cBhvr>
                                        <p:cTn id="30" dur="166" decel="50000">
                                          <p:stCondLst>
                                            <p:cond delay="1668"/>
                                          </p:stCondLst>
                                        </p:cTn>
                                        <p:tgtEl>
                                          <p:spTgt spid="6"/>
                                        </p:tgtEl>
                                      </p:cBhvr>
                                      <p:to x="100000" y="100000"/>
                                    </p:animScale>
                                    <p:animScale>
                                      <p:cBhvr>
                                        <p:cTn id="31" dur="26">
                                          <p:stCondLst>
                                            <p:cond delay="1808"/>
                                          </p:stCondLst>
                                        </p:cTn>
                                        <p:tgtEl>
                                          <p:spTgt spid="6"/>
                                        </p:tgtEl>
                                      </p:cBhvr>
                                      <p:to x="100000" y="95000"/>
                                    </p:animScale>
                                    <p:animScale>
                                      <p:cBhvr>
                                        <p:cTn id="32" dur="166" decel="50000">
                                          <p:stCondLst>
                                            <p:cond delay="1834"/>
                                          </p:stCondLst>
                                        </p:cTn>
                                        <p:tgtEl>
                                          <p:spTgt spid="6"/>
                                        </p:tgtEl>
                                      </p:cBhvr>
                                      <p:to x="100000" y="100000"/>
                                    </p:animScale>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fade">
                                      <p:cBhvr>
                                        <p:cTn id="37" dur="1000"/>
                                        <p:tgtEl>
                                          <p:spTgt spid="7"/>
                                        </p:tgtEl>
                                      </p:cBhvr>
                                    </p:animEffect>
                                    <p:anim calcmode="lin" valueType="num">
                                      <p:cBhvr>
                                        <p:cTn id="38" dur="1000" fill="hold"/>
                                        <p:tgtEl>
                                          <p:spTgt spid="7"/>
                                        </p:tgtEl>
                                        <p:attrNameLst>
                                          <p:attrName>ppt_x</p:attrName>
                                        </p:attrNameLst>
                                      </p:cBhvr>
                                      <p:tavLst>
                                        <p:tav tm="0">
                                          <p:val>
                                            <p:strVal val="#ppt_x"/>
                                          </p:val>
                                        </p:tav>
                                        <p:tav tm="100000">
                                          <p:val>
                                            <p:strVal val="#ppt_x"/>
                                          </p:val>
                                        </p:tav>
                                      </p:tavLst>
                                    </p:anim>
                                    <p:anim calcmode="lin" valueType="num">
                                      <p:cBhvr>
                                        <p:cTn id="3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8"/>
                                        </p:tgtEl>
                                        <p:attrNameLst>
                                          <p:attrName>style.visibility</p:attrName>
                                        </p:attrNameLst>
                                      </p:cBhvr>
                                      <p:to>
                                        <p:strVal val="visible"/>
                                      </p:to>
                                    </p:set>
                                    <p:animEffect transition="in" filter="barn(inVertical)">
                                      <p:cBhvr>
                                        <p:cTn id="44" dur="500"/>
                                        <p:tgtEl>
                                          <p:spTgt spid="8"/>
                                        </p:tgtEl>
                                      </p:cBhvr>
                                    </p:animEffect>
                                  </p:childTnLst>
                                </p:cTn>
                              </p:par>
                            </p:childTnLst>
                          </p:cTn>
                        </p:par>
                      </p:childTnLst>
                    </p:cTn>
                  </p:par>
                  <p:par>
                    <p:cTn id="45" fill="hold">
                      <p:stCondLst>
                        <p:cond delay="indefinite"/>
                      </p:stCondLst>
                      <p:childTnLst>
                        <p:par>
                          <p:cTn id="46" fill="hold">
                            <p:stCondLst>
                              <p:cond delay="0"/>
                            </p:stCondLst>
                            <p:childTnLst>
                              <p:par>
                                <p:cTn id="47" presetID="26" presetClass="entr" presetSubtype="0" fill="hold" grpId="0" nodeType="clickEffect">
                                  <p:stCondLst>
                                    <p:cond delay="0"/>
                                  </p:stCondLst>
                                  <p:childTnLst>
                                    <p:set>
                                      <p:cBhvr>
                                        <p:cTn id="48" dur="1" fill="hold">
                                          <p:stCondLst>
                                            <p:cond delay="0"/>
                                          </p:stCondLst>
                                        </p:cTn>
                                        <p:tgtEl>
                                          <p:spTgt spid="9"/>
                                        </p:tgtEl>
                                        <p:attrNameLst>
                                          <p:attrName>style.visibility</p:attrName>
                                        </p:attrNameLst>
                                      </p:cBhvr>
                                      <p:to>
                                        <p:strVal val="visible"/>
                                      </p:to>
                                    </p:set>
                                    <p:animEffect transition="in" filter="wipe(down)">
                                      <p:cBhvr>
                                        <p:cTn id="49" dur="580">
                                          <p:stCondLst>
                                            <p:cond delay="0"/>
                                          </p:stCondLst>
                                        </p:cTn>
                                        <p:tgtEl>
                                          <p:spTgt spid="9"/>
                                        </p:tgtEl>
                                      </p:cBhvr>
                                    </p:animEffect>
                                    <p:anim calcmode="lin" valueType="num">
                                      <p:cBhvr>
                                        <p:cTn id="5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5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5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5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5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55" dur="26">
                                          <p:stCondLst>
                                            <p:cond delay="650"/>
                                          </p:stCondLst>
                                        </p:cTn>
                                        <p:tgtEl>
                                          <p:spTgt spid="9"/>
                                        </p:tgtEl>
                                      </p:cBhvr>
                                      <p:to x="100000" y="60000"/>
                                    </p:animScale>
                                    <p:animScale>
                                      <p:cBhvr>
                                        <p:cTn id="56" dur="166" decel="50000">
                                          <p:stCondLst>
                                            <p:cond delay="676"/>
                                          </p:stCondLst>
                                        </p:cTn>
                                        <p:tgtEl>
                                          <p:spTgt spid="9"/>
                                        </p:tgtEl>
                                      </p:cBhvr>
                                      <p:to x="100000" y="100000"/>
                                    </p:animScale>
                                    <p:animScale>
                                      <p:cBhvr>
                                        <p:cTn id="57" dur="26">
                                          <p:stCondLst>
                                            <p:cond delay="1312"/>
                                          </p:stCondLst>
                                        </p:cTn>
                                        <p:tgtEl>
                                          <p:spTgt spid="9"/>
                                        </p:tgtEl>
                                      </p:cBhvr>
                                      <p:to x="100000" y="80000"/>
                                    </p:animScale>
                                    <p:animScale>
                                      <p:cBhvr>
                                        <p:cTn id="58" dur="166" decel="50000">
                                          <p:stCondLst>
                                            <p:cond delay="1338"/>
                                          </p:stCondLst>
                                        </p:cTn>
                                        <p:tgtEl>
                                          <p:spTgt spid="9"/>
                                        </p:tgtEl>
                                      </p:cBhvr>
                                      <p:to x="100000" y="100000"/>
                                    </p:animScale>
                                    <p:animScale>
                                      <p:cBhvr>
                                        <p:cTn id="59" dur="26">
                                          <p:stCondLst>
                                            <p:cond delay="1642"/>
                                          </p:stCondLst>
                                        </p:cTn>
                                        <p:tgtEl>
                                          <p:spTgt spid="9"/>
                                        </p:tgtEl>
                                      </p:cBhvr>
                                      <p:to x="100000" y="90000"/>
                                    </p:animScale>
                                    <p:animScale>
                                      <p:cBhvr>
                                        <p:cTn id="60" dur="166" decel="50000">
                                          <p:stCondLst>
                                            <p:cond delay="1668"/>
                                          </p:stCondLst>
                                        </p:cTn>
                                        <p:tgtEl>
                                          <p:spTgt spid="9"/>
                                        </p:tgtEl>
                                      </p:cBhvr>
                                      <p:to x="100000" y="100000"/>
                                    </p:animScale>
                                    <p:animScale>
                                      <p:cBhvr>
                                        <p:cTn id="61" dur="26">
                                          <p:stCondLst>
                                            <p:cond delay="1808"/>
                                          </p:stCondLst>
                                        </p:cTn>
                                        <p:tgtEl>
                                          <p:spTgt spid="9"/>
                                        </p:tgtEl>
                                      </p:cBhvr>
                                      <p:to x="100000" y="95000"/>
                                    </p:animScale>
                                    <p:animScale>
                                      <p:cBhvr>
                                        <p:cTn id="62" dur="166" decel="50000">
                                          <p:stCondLst>
                                            <p:cond delay="1834"/>
                                          </p:stCondLst>
                                        </p:cTn>
                                        <p:tgtEl>
                                          <p:spTgt spid="9"/>
                                        </p:tgtEl>
                                      </p:cBhvr>
                                      <p:to x="100000" y="100000"/>
                                    </p:animScale>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0"/>
                                        </p:tgtEl>
                                        <p:attrNameLst>
                                          <p:attrName>style.visibility</p:attrName>
                                        </p:attrNameLst>
                                      </p:cBhvr>
                                      <p:to>
                                        <p:strVal val="visible"/>
                                      </p:to>
                                    </p:set>
                                    <p:animEffect transition="in" filter="fade">
                                      <p:cBhvr>
                                        <p:cTn id="67" dur="1000"/>
                                        <p:tgtEl>
                                          <p:spTgt spid="10"/>
                                        </p:tgtEl>
                                      </p:cBhvr>
                                    </p:animEffect>
                                    <p:anim calcmode="lin" valueType="num">
                                      <p:cBhvr>
                                        <p:cTn id="68" dur="1000" fill="hold"/>
                                        <p:tgtEl>
                                          <p:spTgt spid="10"/>
                                        </p:tgtEl>
                                        <p:attrNameLst>
                                          <p:attrName>ppt_x</p:attrName>
                                        </p:attrNameLst>
                                      </p:cBhvr>
                                      <p:tavLst>
                                        <p:tav tm="0">
                                          <p:val>
                                            <p:strVal val="#ppt_x"/>
                                          </p:val>
                                        </p:tav>
                                        <p:tav tm="100000">
                                          <p:val>
                                            <p:strVal val="#ppt_x"/>
                                          </p:val>
                                        </p:tav>
                                      </p:tavLst>
                                    </p:anim>
                                    <p:anim calcmode="lin" valueType="num">
                                      <p:cBhvr>
                                        <p:cTn id="6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70" fill="hold">
                      <p:stCondLst>
                        <p:cond delay="indefinite"/>
                      </p:stCondLst>
                      <p:childTnLst>
                        <p:par>
                          <p:cTn id="71" fill="hold">
                            <p:stCondLst>
                              <p:cond delay="0"/>
                            </p:stCondLst>
                            <p:childTnLst>
                              <p:par>
                                <p:cTn id="72" presetID="16" presetClass="entr" presetSubtype="21" fill="hold" nodeType="click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barn(inVertical)">
                                      <p:cBhvr>
                                        <p:cTn id="74" dur="500"/>
                                        <p:tgtEl>
                                          <p:spTgt spid="11"/>
                                        </p:tgtEl>
                                      </p:cBhvr>
                                    </p:animEffect>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580">
                                          <p:stCondLst>
                                            <p:cond delay="0"/>
                                          </p:stCondLst>
                                        </p:cTn>
                                        <p:tgtEl>
                                          <p:spTgt spid="12"/>
                                        </p:tgtEl>
                                      </p:cBhvr>
                                    </p:animEffect>
                                    <p:anim calcmode="lin" valueType="num">
                                      <p:cBhvr>
                                        <p:cTn id="8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5" dur="26">
                                          <p:stCondLst>
                                            <p:cond delay="650"/>
                                          </p:stCondLst>
                                        </p:cTn>
                                        <p:tgtEl>
                                          <p:spTgt spid="12"/>
                                        </p:tgtEl>
                                      </p:cBhvr>
                                      <p:to x="100000" y="60000"/>
                                    </p:animScale>
                                    <p:animScale>
                                      <p:cBhvr>
                                        <p:cTn id="86" dur="166" decel="50000">
                                          <p:stCondLst>
                                            <p:cond delay="676"/>
                                          </p:stCondLst>
                                        </p:cTn>
                                        <p:tgtEl>
                                          <p:spTgt spid="12"/>
                                        </p:tgtEl>
                                      </p:cBhvr>
                                      <p:to x="100000" y="100000"/>
                                    </p:animScale>
                                    <p:animScale>
                                      <p:cBhvr>
                                        <p:cTn id="87" dur="26">
                                          <p:stCondLst>
                                            <p:cond delay="1312"/>
                                          </p:stCondLst>
                                        </p:cTn>
                                        <p:tgtEl>
                                          <p:spTgt spid="12"/>
                                        </p:tgtEl>
                                      </p:cBhvr>
                                      <p:to x="100000" y="80000"/>
                                    </p:animScale>
                                    <p:animScale>
                                      <p:cBhvr>
                                        <p:cTn id="88" dur="166" decel="50000">
                                          <p:stCondLst>
                                            <p:cond delay="1338"/>
                                          </p:stCondLst>
                                        </p:cTn>
                                        <p:tgtEl>
                                          <p:spTgt spid="12"/>
                                        </p:tgtEl>
                                      </p:cBhvr>
                                      <p:to x="100000" y="100000"/>
                                    </p:animScale>
                                    <p:animScale>
                                      <p:cBhvr>
                                        <p:cTn id="89" dur="26">
                                          <p:stCondLst>
                                            <p:cond delay="1642"/>
                                          </p:stCondLst>
                                        </p:cTn>
                                        <p:tgtEl>
                                          <p:spTgt spid="12"/>
                                        </p:tgtEl>
                                      </p:cBhvr>
                                      <p:to x="100000" y="90000"/>
                                    </p:animScale>
                                    <p:animScale>
                                      <p:cBhvr>
                                        <p:cTn id="90" dur="166" decel="50000">
                                          <p:stCondLst>
                                            <p:cond delay="1668"/>
                                          </p:stCondLst>
                                        </p:cTn>
                                        <p:tgtEl>
                                          <p:spTgt spid="12"/>
                                        </p:tgtEl>
                                      </p:cBhvr>
                                      <p:to x="100000" y="100000"/>
                                    </p:animScale>
                                    <p:animScale>
                                      <p:cBhvr>
                                        <p:cTn id="91" dur="26">
                                          <p:stCondLst>
                                            <p:cond delay="1808"/>
                                          </p:stCondLst>
                                        </p:cTn>
                                        <p:tgtEl>
                                          <p:spTgt spid="12"/>
                                        </p:tgtEl>
                                      </p:cBhvr>
                                      <p:to x="100000" y="95000"/>
                                    </p:animScale>
                                    <p:animScale>
                                      <p:cBhvr>
                                        <p:cTn id="92"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9" grpId="0" animBg="1"/>
      <p:bldP spid="10" grpId="0" animBg="1"/>
      <p:bldP spid="12"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632619" y="564634"/>
            <a:ext cx="6356228" cy="1200329"/>
          </a:xfrm>
          <a:prstGeom prst="rect">
            <a:avLst/>
          </a:prstGeom>
        </p:spPr>
        <p:txBody>
          <a:bodyPr wrap="none">
            <a:spAutoFit/>
          </a:bodyPr>
          <a:lstStyle/>
          <a:p>
            <a:pPr algn="r"/>
            <a:r>
              <a:rPr lang="ar-DZ" sz="7200" b="1" spc="50" dirty="0" smtClean="0">
                <a:ln w="0"/>
                <a:solidFill>
                  <a:schemeClr val="bg2"/>
                </a:solidFill>
                <a:effectLst>
                  <a:innerShdw blurRad="63500" dist="50800" dir="13500000">
                    <a:srgbClr val="000000">
                      <a:alpha val="50000"/>
                    </a:srgbClr>
                  </a:innerShdw>
                </a:effectLst>
                <a:latin typeface="Aldhabi" panose="01000000000000000000" pitchFamily="2" charset="-78"/>
                <a:cs typeface="Aldhabi" panose="01000000000000000000" pitchFamily="2" charset="-78"/>
              </a:rPr>
              <a:t> -علاج صعوبات اللغة الشفوية:</a:t>
            </a:r>
            <a:endParaRPr lang="fr-FR" sz="7200" b="1" spc="50" dirty="0">
              <a:ln w="0"/>
              <a:solidFill>
                <a:schemeClr val="bg2"/>
              </a:solidFill>
              <a:effectLst>
                <a:innerShdw blurRad="63500" dist="50800" dir="13500000">
                  <a:srgbClr val="000000">
                    <a:alpha val="50000"/>
                  </a:srgbClr>
                </a:innerShdw>
              </a:effectLst>
              <a:latin typeface="Aldhabi" panose="01000000000000000000" pitchFamily="2" charset="-78"/>
              <a:cs typeface="Aldhabi" panose="01000000000000000000" pitchFamily="2" charset="-78"/>
            </a:endParaRPr>
          </a:p>
        </p:txBody>
      </p:sp>
      <p:sp>
        <p:nvSpPr>
          <p:cNvPr id="4" name="Rectangle 3"/>
          <p:cNvSpPr/>
          <p:nvPr/>
        </p:nvSpPr>
        <p:spPr>
          <a:xfrm>
            <a:off x="330200" y="1764963"/>
            <a:ext cx="11696700" cy="5016758"/>
          </a:xfrm>
          <a:prstGeom prst="rect">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algn="r"/>
            <a:r>
              <a:rPr lang="ar-DZ" sz="4000" b="1" smtClean="0">
                <a:solidFill>
                  <a:schemeClr val="bg2"/>
                </a:solidFill>
                <a:latin typeface="Andalus" panose="02020603050405020304" pitchFamily="18" charset="-78"/>
                <a:cs typeface="Andalus" panose="02020603050405020304" pitchFamily="18" charset="-78"/>
              </a:rPr>
              <a:t>- إعمال الطفل في مستوى قدرته اللغوية.</a:t>
            </a:r>
          </a:p>
          <a:p>
            <a:pPr algn="r"/>
            <a:r>
              <a:rPr lang="ar-DZ" sz="4000" b="1" dirty="0" smtClean="0">
                <a:solidFill>
                  <a:schemeClr val="bg2"/>
                </a:solidFill>
                <a:latin typeface="Andalus" panose="02020603050405020304" pitchFamily="18" charset="-78"/>
                <a:cs typeface="Andalus" panose="02020603050405020304" pitchFamily="18" charset="-78"/>
              </a:rPr>
              <a:t>- فتح المجال له للتحدث عما يحب دون تحديد.</a:t>
            </a:r>
          </a:p>
          <a:p>
            <a:pPr algn="r"/>
            <a:r>
              <a:rPr lang="ar-DZ" sz="4000" b="1" dirty="0" smtClean="0">
                <a:solidFill>
                  <a:schemeClr val="bg2"/>
                </a:solidFill>
                <a:latin typeface="Andalus" panose="02020603050405020304" pitchFamily="18" charset="-78"/>
                <a:cs typeface="Andalus" panose="02020603050405020304" pitchFamily="18" charset="-78"/>
              </a:rPr>
              <a:t>- استخدام الألعاب و الأنشطة لتعزيز تعلم مفاهيم جديدة.</a:t>
            </a:r>
          </a:p>
          <a:p>
            <a:pPr algn="r"/>
            <a:r>
              <a:rPr lang="ar-DZ" sz="4000" b="1" dirty="0" smtClean="0">
                <a:solidFill>
                  <a:schemeClr val="bg2"/>
                </a:solidFill>
                <a:latin typeface="Andalus" panose="02020603050405020304" pitchFamily="18" charset="-78"/>
                <a:cs typeface="Andalus" panose="02020603050405020304" pitchFamily="18" charset="-78"/>
              </a:rPr>
              <a:t>- تحسين القدرة على تذكر الكلمات من خلال تقوية عملية الاختزان في الذاكرة.</a:t>
            </a:r>
          </a:p>
          <a:p>
            <a:pPr algn="r"/>
            <a:r>
              <a:rPr lang="ar-DZ" sz="4000" b="1" dirty="0" smtClean="0">
                <a:solidFill>
                  <a:schemeClr val="bg2"/>
                </a:solidFill>
                <a:latin typeface="Andalus" panose="02020603050405020304" pitchFamily="18" charset="-78"/>
                <a:cs typeface="Andalus" panose="02020603050405020304" pitchFamily="18" charset="-78"/>
              </a:rPr>
              <a:t>- عند استخدام تركيب جديد استخدام  مفردات و أمثلة مألوفة محسوسة.</a:t>
            </a:r>
          </a:p>
          <a:p>
            <a:pPr algn="r"/>
            <a:r>
              <a:rPr lang="ar-DZ" sz="4000" b="1" dirty="0" smtClean="0">
                <a:solidFill>
                  <a:schemeClr val="bg2"/>
                </a:solidFill>
                <a:latin typeface="Andalus" panose="02020603050405020304" pitchFamily="18" charset="-78"/>
                <a:cs typeface="Andalus" panose="02020603050405020304" pitchFamily="18" charset="-78"/>
              </a:rPr>
              <a:t>- استخدام لعب أدوار لتمثيل مواقف مختلفة تستعمل فيها المهارات اللغوية المطلوبة.</a:t>
            </a:r>
            <a:endParaRPr lang="fr-FR" sz="4000" b="1" dirty="0">
              <a:solidFill>
                <a:schemeClr val="bg2"/>
              </a:solidFill>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208978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6557439" y="437634"/>
            <a:ext cx="3512500" cy="923330"/>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r>
              <a:rPr lang="ar-DZ" sz="5400" dirty="0" smtClean="0">
                <a:solidFill>
                  <a:schemeClr val="bg2"/>
                </a:solidFill>
                <a:latin typeface="Andalus" panose="02020603050405020304" pitchFamily="18" charset="-78"/>
                <a:cs typeface="Andalus" panose="02020603050405020304" pitchFamily="18" charset="-78"/>
              </a:rPr>
              <a:t>تعريف </a:t>
            </a:r>
            <a:r>
              <a:rPr lang="ar-DZ" sz="5400" dirty="0" err="1" smtClean="0">
                <a:solidFill>
                  <a:schemeClr val="bg2"/>
                </a:solidFill>
                <a:latin typeface="Andalus" panose="02020603050405020304" pitchFamily="18" charset="-78"/>
                <a:cs typeface="Andalus" panose="02020603050405020304" pitchFamily="18" charset="-78"/>
              </a:rPr>
              <a:t>الافيزيا</a:t>
            </a:r>
            <a:r>
              <a:rPr lang="ar-DZ" sz="5400" dirty="0" smtClean="0">
                <a:solidFill>
                  <a:schemeClr val="bg2"/>
                </a:solidFill>
                <a:latin typeface="Andalus" panose="02020603050405020304" pitchFamily="18" charset="-78"/>
                <a:cs typeface="Andalus" panose="02020603050405020304" pitchFamily="18" charset="-78"/>
              </a:rPr>
              <a:t> </a:t>
            </a:r>
            <a:r>
              <a:rPr lang="ar-DZ" sz="5400" dirty="0" smtClean="0">
                <a:solidFill>
                  <a:schemeClr val="bg2"/>
                </a:solidFill>
              </a:rPr>
              <a:t>:</a:t>
            </a:r>
            <a:endParaRPr lang="fr-FR" sz="5400" dirty="0">
              <a:solidFill>
                <a:schemeClr val="bg2"/>
              </a:solidFill>
            </a:endParaRPr>
          </a:p>
        </p:txBody>
      </p:sp>
      <p:sp>
        <p:nvSpPr>
          <p:cNvPr id="4" name="Rectangle 3"/>
          <p:cNvSpPr/>
          <p:nvPr/>
        </p:nvSpPr>
        <p:spPr>
          <a:xfrm>
            <a:off x="0" y="1533436"/>
            <a:ext cx="11938000" cy="5078313"/>
          </a:xfrm>
          <a:prstGeom prst="rect">
            <a:avLst/>
          </a:prstGeom>
        </p:spPr>
        <p:style>
          <a:lnRef idx="1">
            <a:schemeClr val="dk1"/>
          </a:lnRef>
          <a:fillRef idx="2">
            <a:schemeClr val="dk1"/>
          </a:fillRef>
          <a:effectRef idx="1">
            <a:schemeClr val="dk1"/>
          </a:effectRef>
          <a:fontRef idx="minor">
            <a:schemeClr val="dk1"/>
          </a:fontRef>
        </p:style>
        <p:txBody>
          <a:bodyPr wrap="square">
            <a:spAutoFit/>
          </a:bodyPr>
          <a:lstStyle/>
          <a:p>
            <a:pPr algn="r"/>
            <a:r>
              <a:rPr lang="ar-DZ" sz="5400" dirty="0" smtClean="0">
                <a:latin typeface="Andalus" panose="02020603050405020304" pitchFamily="18" charset="-78"/>
                <a:cs typeface="Andalus" panose="02020603050405020304" pitchFamily="18" charset="-78"/>
              </a:rPr>
              <a:t>هي اضطراب لغوي يتميز بفقدان اللغة والكلام عند الصغار والكبار ،فهي ليست مجرد انعدام القدرة على النطق أو إخراج الصوت ولكنّها أيضا تعطل الوظيفة الكلامية من حيث قدرة الفرد على الادراك الصوتي والتعبير بالرموز سمعا أو بصرا أو كتابة أو نطقا، حتى لو كانت الحواس وعضلات النطق سليمة .</a:t>
            </a:r>
            <a:endParaRPr lang="fr-FR" sz="5400" dirty="0">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173391709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02041" y="191852"/>
            <a:ext cx="2593980" cy="769441"/>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ar-DZ" sz="4400" b="1" dirty="0" smtClean="0">
                <a:solidFill>
                  <a:schemeClr val="bg2"/>
                </a:solidFill>
                <a:latin typeface="Andalus" panose="02020603050405020304" pitchFamily="18" charset="-78"/>
                <a:cs typeface="Andalus" panose="02020603050405020304" pitchFamily="18" charset="-78"/>
              </a:rPr>
              <a:t>أنواع </a:t>
            </a:r>
            <a:r>
              <a:rPr lang="ar-DZ" sz="4400" b="1" dirty="0" err="1" smtClean="0">
                <a:solidFill>
                  <a:schemeClr val="bg2"/>
                </a:solidFill>
                <a:latin typeface="Andalus" panose="02020603050405020304" pitchFamily="18" charset="-78"/>
                <a:cs typeface="Andalus" panose="02020603050405020304" pitchFamily="18" charset="-78"/>
              </a:rPr>
              <a:t>الافيزيا</a:t>
            </a:r>
            <a:r>
              <a:rPr lang="ar-DZ" sz="4400" b="1" dirty="0" smtClean="0">
                <a:solidFill>
                  <a:schemeClr val="bg2"/>
                </a:solidFill>
                <a:latin typeface="Andalus" panose="02020603050405020304" pitchFamily="18" charset="-78"/>
                <a:cs typeface="Andalus" panose="02020603050405020304" pitchFamily="18" charset="-78"/>
              </a:rPr>
              <a:t> :</a:t>
            </a:r>
            <a:endParaRPr lang="fr-FR" sz="4400" b="1" dirty="0">
              <a:solidFill>
                <a:schemeClr val="bg2"/>
              </a:solidFill>
              <a:latin typeface="Andalus" panose="02020603050405020304" pitchFamily="18" charset="-78"/>
              <a:cs typeface="Andalus" panose="02020603050405020304" pitchFamily="18" charset="-78"/>
            </a:endParaRPr>
          </a:p>
        </p:txBody>
      </p:sp>
      <p:sp>
        <p:nvSpPr>
          <p:cNvPr id="4" name="Nuage 3"/>
          <p:cNvSpPr/>
          <p:nvPr/>
        </p:nvSpPr>
        <p:spPr>
          <a:xfrm>
            <a:off x="1143758" y="1341251"/>
            <a:ext cx="4387899" cy="1077575"/>
          </a:xfrm>
          <a:prstGeom prst="cloud">
            <a:avLst/>
          </a:prstGeom>
        </p:spPr>
        <p:style>
          <a:lnRef idx="0">
            <a:schemeClr val="accent3"/>
          </a:lnRef>
          <a:fillRef idx="3">
            <a:schemeClr val="accent3"/>
          </a:fillRef>
          <a:effectRef idx="3">
            <a:schemeClr val="accent3"/>
          </a:effectRef>
          <a:fontRef idx="minor">
            <a:schemeClr val="lt1"/>
          </a:fontRef>
        </p:style>
        <p:txBody>
          <a:bodyPr wrap="none">
            <a:spAutoFit/>
          </a:bodyPr>
          <a:lstStyle/>
          <a:p>
            <a:r>
              <a:rPr lang="ar-DZ" sz="4000" b="1" dirty="0" smtClean="0">
                <a:solidFill>
                  <a:schemeClr val="bg2"/>
                </a:solidFill>
                <a:latin typeface="Andalus" panose="02020603050405020304" pitchFamily="18" charset="-78"/>
                <a:cs typeface="Andalus" panose="02020603050405020304" pitchFamily="18" charset="-78"/>
              </a:rPr>
              <a:t>2-الأفيزيا الحسية </a:t>
            </a:r>
            <a:endParaRPr lang="fr-FR" sz="4000" b="1" dirty="0">
              <a:solidFill>
                <a:schemeClr val="bg2"/>
              </a:solidFill>
              <a:latin typeface="Andalus" panose="02020603050405020304" pitchFamily="18" charset="-78"/>
              <a:cs typeface="Andalus" panose="02020603050405020304" pitchFamily="18" charset="-78"/>
            </a:endParaRPr>
          </a:p>
        </p:txBody>
      </p:sp>
      <p:sp>
        <p:nvSpPr>
          <p:cNvPr id="5" name="Nuage 4"/>
          <p:cNvSpPr/>
          <p:nvPr/>
        </p:nvSpPr>
        <p:spPr>
          <a:xfrm>
            <a:off x="7347080" y="1369819"/>
            <a:ext cx="4688038" cy="1077575"/>
          </a:xfrm>
          <a:prstGeom prst="cloud">
            <a:avLst/>
          </a:prstGeom>
        </p:spPr>
        <p:style>
          <a:lnRef idx="1">
            <a:schemeClr val="accent3"/>
          </a:lnRef>
          <a:fillRef idx="2">
            <a:schemeClr val="accent3"/>
          </a:fillRef>
          <a:effectRef idx="1">
            <a:schemeClr val="accent3"/>
          </a:effectRef>
          <a:fontRef idx="minor">
            <a:schemeClr val="dk1"/>
          </a:fontRef>
        </p:style>
        <p:txBody>
          <a:bodyPr wrap="none">
            <a:spAutoFit/>
          </a:bodyPr>
          <a:lstStyle/>
          <a:p>
            <a:r>
              <a:rPr lang="ar-DZ" sz="4000" b="1" dirty="0" smtClean="0">
                <a:solidFill>
                  <a:schemeClr val="bg2"/>
                </a:solidFill>
                <a:latin typeface="Andalus" panose="02020603050405020304" pitchFamily="18" charset="-78"/>
                <a:cs typeface="Andalus" panose="02020603050405020304" pitchFamily="18" charset="-78"/>
              </a:rPr>
              <a:t>1-الأفيزيا الحركية </a:t>
            </a:r>
            <a:endParaRPr lang="fr-FR" sz="4000" b="1" dirty="0">
              <a:solidFill>
                <a:schemeClr val="bg2"/>
              </a:solidFill>
              <a:latin typeface="Andalus" panose="02020603050405020304" pitchFamily="18" charset="-78"/>
              <a:cs typeface="Andalus" panose="02020603050405020304" pitchFamily="18" charset="-78"/>
            </a:endParaRPr>
          </a:p>
        </p:txBody>
      </p:sp>
      <p:sp>
        <p:nvSpPr>
          <p:cNvPr id="6" name="Rectangle 5"/>
          <p:cNvSpPr/>
          <p:nvPr/>
        </p:nvSpPr>
        <p:spPr>
          <a:xfrm>
            <a:off x="8696020" y="3420262"/>
            <a:ext cx="3244969" cy="2862322"/>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algn="r"/>
            <a:r>
              <a:rPr lang="ar-DZ" sz="3600" dirty="0" smtClean="0">
                <a:solidFill>
                  <a:schemeClr val="bg2"/>
                </a:solidFill>
                <a:latin typeface="Andalus" panose="02020603050405020304" pitchFamily="18" charset="-78"/>
                <a:cs typeface="Andalus" panose="02020603050405020304" pitchFamily="18" charset="-78"/>
              </a:rPr>
              <a:t>هي العجز عن الحركة الارادية لأعضاء الكلام على الرغم من عدم وجود شلل في هذه الاعضاء.</a:t>
            </a:r>
            <a:endParaRPr lang="fr-FR" sz="3600" dirty="0">
              <a:solidFill>
                <a:schemeClr val="bg2"/>
              </a:solidFill>
              <a:latin typeface="Andalus" panose="02020603050405020304" pitchFamily="18" charset="-78"/>
              <a:cs typeface="Andalus" panose="02020603050405020304" pitchFamily="18" charset="-78"/>
            </a:endParaRPr>
          </a:p>
        </p:txBody>
      </p:sp>
      <p:sp>
        <p:nvSpPr>
          <p:cNvPr id="7" name="Rectangle 6"/>
          <p:cNvSpPr/>
          <p:nvPr/>
        </p:nvSpPr>
        <p:spPr>
          <a:xfrm>
            <a:off x="6145893" y="3412348"/>
            <a:ext cx="2100255"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ar-DZ" sz="3600" b="1" dirty="0" smtClean="0">
                <a:solidFill>
                  <a:schemeClr val="bg2"/>
                </a:solidFill>
                <a:latin typeface="Andalus" panose="02020603050405020304" pitchFamily="18" charset="-78"/>
                <a:cs typeface="Andalus" panose="02020603050405020304" pitchFamily="18" charset="-78"/>
              </a:rPr>
              <a:t>الصمم اللفظي </a:t>
            </a:r>
            <a:endParaRPr lang="fr-FR" sz="3600" b="1" dirty="0">
              <a:solidFill>
                <a:schemeClr val="bg2"/>
              </a:solidFill>
              <a:latin typeface="Andalus" panose="02020603050405020304" pitchFamily="18" charset="-78"/>
              <a:cs typeface="Andalus" panose="02020603050405020304" pitchFamily="18" charset="-78"/>
            </a:endParaRPr>
          </a:p>
        </p:txBody>
      </p:sp>
      <p:sp>
        <p:nvSpPr>
          <p:cNvPr id="8" name="Rectangle 7"/>
          <p:cNvSpPr/>
          <p:nvPr/>
        </p:nvSpPr>
        <p:spPr>
          <a:xfrm>
            <a:off x="3990192" y="3411524"/>
            <a:ext cx="2047355" cy="646331"/>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ar-DZ" sz="3600" b="1" dirty="0" smtClean="0">
                <a:solidFill>
                  <a:schemeClr val="bg2"/>
                </a:solidFill>
                <a:latin typeface="Andalus" panose="02020603050405020304" pitchFamily="18" charset="-78"/>
                <a:cs typeface="Andalus" panose="02020603050405020304" pitchFamily="18" charset="-78"/>
              </a:rPr>
              <a:t>العمى اللفظي</a:t>
            </a:r>
            <a:endParaRPr lang="fr-FR" sz="3600" b="1" dirty="0">
              <a:solidFill>
                <a:schemeClr val="bg2"/>
              </a:solidFill>
              <a:latin typeface="Andalus" panose="02020603050405020304" pitchFamily="18" charset="-78"/>
              <a:cs typeface="Andalus" panose="02020603050405020304" pitchFamily="18" charset="-78"/>
            </a:endParaRPr>
          </a:p>
        </p:txBody>
      </p:sp>
      <p:sp>
        <p:nvSpPr>
          <p:cNvPr id="9" name="Rectangle 8"/>
          <p:cNvSpPr/>
          <p:nvPr/>
        </p:nvSpPr>
        <p:spPr>
          <a:xfrm>
            <a:off x="1861741" y="3412056"/>
            <a:ext cx="2020105" cy="584775"/>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pPr algn="r"/>
            <a:r>
              <a:rPr lang="ar-DZ" sz="3200" b="1" spc="50" dirty="0" err="1"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أفيزيا</a:t>
            </a:r>
            <a:r>
              <a:rPr lang="ar-DZ" sz="3200" b="1" spc="50" dirty="0"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 المعنى :</a:t>
            </a:r>
            <a:endParaRPr lang="fr-FR" sz="3200" b="1" spc="50" dirty="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endParaRPr>
          </a:p>
        </p:txBody>
      </p:sp>
      <p:sp>
        <p:nvSpPr>
          <p:cNvPr id="10" name="Rectangle 9"/>
          <p:cNvSpPr/>
          <p:nvPr/>
        </p:nvSpPr>
        <p:spPr>
          <a:xfrm>
            <a:off x="0" y="3420262"/>
            <a:ext cx="1699504"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ar-DZ" sz="2800" b="1" spc="50" dirty="0" err="1"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أفيزيا</a:t>
            </a:r>
            <a:r>
              <a:rPr lang="ar-DZ" sz="2800" b="1" spc="50" dirty="0"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 الصدى</a:t>
            </a:r>
            <a:endParaRPr lang="fr-FR" sz="2800" b="1" spc="50" dirty="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endParaRPr>
          </a:p>
        </p:txBody>
      </p:sp>
      <p:cxnSp>
        <p:nvCxnSpPr>
          <p:cNvPr id="12" name="Connecteur droit avec flèche 11"/>
          <p:cNvCxnSpPr/>
          <p:nvPr/>
        </p:nvCxnSpPr>
        <p:spPr>
          <a:xfrm flipH="1">
            <a:off x="1143758" y="2491037"/>
            <a:ext cx="2028991" cy="61523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3" name="Connecteur droit avec flèche 12"/>
          <p:cNvCxnSpPr/>
          <p:nvPr/>
        </p:nvCxnSpPr>
        <p:spPr>
          <a:xfrm flipH="1">
            <a:off x="3160059" y="2491037"/>
            <a:ext cx="12690" cy="77659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6" name="Connecteur droit avec flèche 15"/>
          <p:cNvCxnSpPr/>
          <p:nvPr/>
        </p:nvCxnSpPr>
        <p:spPr>
          <a:xfrm>
            <a:off x="3172750" y="2491037"/>
            <a:ext cx="1721979" cy="820241"/>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9" name="Connecteur droit avec flèche 18"/>
          <p:cNvCxnSpPr/>
          <p:nvPr/>
        </p:nvCxnSpPr>
        <p:spPr>
          <a:xfrm>
            <a:off x="3172749" y="2491037"/>
            <a:ext cx="4023271" cy="77659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2" name="Connecteur droit avec flèche 21"/>
          <p:cNvCxnSpPr/>
          <p:nvPr/>
        </p:nvCxnSpPr>
        <p:spPr>
          <a:xfrm flipH="1">
            <a:off x="10143565" y="2329673"/>
            <a:ext cx="12690" cy="77659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Tree>
    <p:extLst>
      <p:ext uri="{BB962C8B-B14F-4D97-AF65-F5344CB8AC3E}">
        <p14:creationId xmlns:p14="http://schemas.microsoft.com/office/powerpoint/2010/main" val="3660676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barn(inVertical)">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80">
                                          <p:stCondLst>
                                            <p:cond delay="0"/>
                                          </p:stCondLst>
                                        </p:cTn>
                                        <p:tgtEl>
                                          <p:spTgt spid="7"/>
                                        </p:tgtEl>
                                      </p:cBhvr>
                                    </p:animEffect>
                                    <p:anim calcmode="lin" valueType="num">
                                      <p:cBhvr>
                                        <p:cTn id="3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0" dur="26">
                                          <p:stCondLst>
                                            <p:cond delay="650"/>
                                          </p:stCondLst>
                                        </p:cTn>
                                        <p:tgtEl>
                                          <p:spTgt spid="7"/>
                                        </p:tgtEl>
                                      </p:cBhvr>
                                      <p:to x="100000" y="60000"/>
                                    </p:animScale>
                                    <p:animScale>
                                      <p:cBhvr>
                                        <p:cTn id="41" dur="166" decel="50000">
                                          <p:stCondLst>
                                            <p:cond delay="676"/>
                                          </p:stCondLst>
                                        </p:cTn>
                                        <p:tgtEl>
                                          <p:spTgt spid="7"/>
                                        </p:tgtEl>
                                      </p:cBhvr>
                                      <p:to x="100000" y="100000"/>
                                    </p:animScale>
                                    <p:animScale>
                                      <p:cBhvr>
                                        <p:cTn id="42" dur="26">
                                          <p:stCondLst>
                                            <p:cond delay="1312"/>
                                          </p:stCondLst>
                                        </p:cTn>
                                        <p:tgtEl>
                                          <p:spTgt spid="7"/>
                                        </p:tgtEl>
                                      </p:cBhvr>
                                      <p:to x="100000" y="80000"/>
                                    </p:animScale>
                                    <p:animScale>
                                      <p:cBhvr>
                                        <p:cTn id="43" dur="166" decel="50000">
                                          <p:stCondLst>
                                            <p:cond delay="1338"/>
                                          </p:stCondLst>
                                        </p:cTn>
                                        <p:tgtEl>
                                          <p:spTgt spid="7"/>
                                        </p:tgtEl>
                                      </p:cBhvr>
                                      <p:to x="100000" y="100000"/>
                                    </p:animScale>
                                    <p:animScale>
                                      <p:cBhvr>
                                        <p:cTn id="44" dur="26">
                                          <p:stCondLst>
                                            <p:cond delay="1642"/>
                                          </p:stCondLst>
                                        </p:cTn>
                                        <p:tgtEl>
                                          <p:spTgt spid="7"/>
                                        </p:tgtEl>
                                      </p:cBhvr>
                                      <p:to x="100000" y="90000"/>
                                    </p:animScale>
                                    <p:animScale>
                                      <p:cBhvr>
                                        <p:cTn id="45" dur="166" decel="50000">
                                          <p:stCondLst>
                                            <p:cond delay="1668"/>
                                          </p:stCondLst>
                                        </p:cTn>
                                        <p:tgtEl>
                                          <p:spTgt spid="7"/>
                                        </p:tgtEl>
                                      </p:cBhvr>
                                      <p:to x="100000" y="100000"/>
                                    </p:animScale>
                                    <p:animScale>
                                      <p:cBhvr>
                                        <p:cTn id="46" dur="26">
                                          <p:stCondLst>
                                            <p:cond delay="1808"/>
                                          </p:stCondLst>
                                        </p:cTn>
                                        <p:tgtEl>
                                          <p:spTgt spid="7"/>
                                        </p:tgtEl>
                                      </p:cBhvr>
                                      <p:to x="100000" y="95000"/>
                                    </p:animScale>
                                    <p:animScale>
                                      <p:cBhvr>
                                        <p:cTn id="47" dur="166" decel="50000">
                                          <p:stCondLst>
                                            <p:cond delay="1834"/>
                                          </p:stCondLst>
                                        </p:cTn>
                                        <p:tgtEl>
                                          <p:spTgt spid="7"/>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barn(inVertical)">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26" presetClass="entr" presetSubtype="0" fill="hold" grpId="0" nodeType="clickEffect">
                                  <p:stCondLst>
                                    <p:cond delay="0"/>
                                  </p:stCondLst>
                                  <p:childTnLst>
                                    <p:set>
                                      <p:cBhvr>
                                        <p:cTn id="56" dur="1" fill="hold">
                                          <p:stCondLst>
                                            <p:cond delay="0"/>
                                          </p:stCondLst>
                                        </p:cTn>
                                        <p:tgtEl>
                                          <p:spTgt spid="8"/>
                                        </p:tgtEl>
                                        <p:attrNameLst>
                                          <p:attrName>style.visibility</p:attrName>
                                        </p:attrNameLst>
                                      </p:cBhvr>
                                      <p:to>
                                        <p:strVal val="visible"/>
                                      </p:to>
                                    </p:set>
                                    <p:animEffect transition="in" filter="wipe(down)">
                                      <p:cBhvr>
                                        <p:cTn id="57" dur="580">
                                          <p:stCondLst>
                                            <p:cond delay="0"/>
                                          </p:stCondLst>
                                        </p:cTn>
                                        <p:tgtEl>
                                          <p:spTgt spid="8"/>
                                        </p:tgtEl>
                                      </p:cBhvr>
                                    </p:animEffect>
                                    <p:anim calcmode="lin" valueType="num">
                                      <p:cBhvr>
                                        <p:cTn id="5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5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6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6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6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63" dur="26">
                                          <p:stCondLst>
                                            <p:cond delay="650"/>
                                          </p:stCondLst>
                                        </p:cTn>
                                        <p:tgtEl>
                                          <p:spTgt spid="8"/>
                                        </p:tgtEl>
                                      </p:cBhvr>
                                      <p:to x="100000" y="60000"/>
                                    </p:animScale>
                                    <p:animScale>
                                      <p:cBhvr>
                                        <p:cTn id="64" dur="166" decel="50000">
                                          <p:stCondLst>
                                            <p:cond delay="676"/>
                                          </p:stCondLst>
                                        </p:cTn>
                                        <p:tgtEl>
                                          <p:spTgt spid="8"/>
                                        </p:tgtEl>
                                      </p:cBhvr>
                                      <p:to x="100000" y="100000"/>
                                    </p:animScale>
                                    <p:animScale>
                                      <p:cBhvr>
                                        <p:cTn id="65" dur="26">
                                          <p:stCondLst>
                                            <p:cond delay="1312"/>
                                          </p:stCondLst>
                                        </p:cTn>
                                        <p:tgtEl>
                                          <p:spTgt spid="8"/>
                                        </p:tgtEl>
                                      </p:cBhvr>
                                      <p:to x="100000" y="80000"/>
                                    </p:animScale>
                                    <p:animScale>
                                      <p:cBhvr>
                                        <p:cTn id="66" dur="166" decel="50000">
                                          <p:stCondLst>
                                            <p:cond delay="1338"/>
                                          </p:stCondLst>
                                        </p:cTn>
                                        <p:tgtEl>
                                          <p:spTgt spid="8"/>
                                        </p:tgtEl>
                                      </p:cBhvr>
                                      <p:to x="100000" y="100000"/>
                                    </p:animScale>
                                    <p:animScale>
                                      <p:cBhvr>
                                        <p:cTn id="67" dur="26">
                                          <p:stCondLst>
                                            <p:cond delay="1642"/>
                                          </p:stCondLst>
                                        </p:cTn>
                                        <p:tgtEl>
                                          <p:spTgt spid="8"/>
                                        </p:tgtEl>
                                      </p:cBhvr>
                                      <p:to x="100000" y="90000"/>
                                    </p:animScale>
                                    <p:animScale>
                                      <p:cBhvr>
                                        <p:cTn id="68" dur="166" decel="50000">
                                          <p:stCondLst>
                                            <p:cond delay="1668"/>
                                          </p:stCondLst>
                                        </p:cTn>
                                        <p:tgtEl>
                                          <p:spTgt spid="8"/>
                                        </p:tgtEl>
                                      </p:cBhvr>
                                      <p:to x="100000" y="100000"/>
                                    </p:animScale>
                                    <p:animScale>
                                      <p:cBhvr>
                                        <p:cTn id="69" dur="26">
                                          <p:stCondLst>
                                            <p:cond delay="1808"/>
                                          </p:stCondLst>
                                        </p:cTn>
                                        <p:tgtEl>
                                          <p:spTgt spid="8"/>
                                        </p:tgtEl>
                                      </p:cBhvr>
                                      <p:to x="100000" y="95000"/>
                                    </p:animScale>
                                    <p:animScale>
                                      <p:cBhvr>
                                        <p:cTn id="70" dur="166" decel="50000">
                                          <p:stCondLst>
                                            <p:cond delay="1834"/>
                                          </p:stCondLst>
                                        </p:cTn>
                                        <p:tgtEl>
                                          <p:spTgt spid="8"/>
                                        </p:tgtEl>
                                      </p:cBhvr>
                                      <p:to x="100000" y="100000"/>
                                    </p:animScale>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nodeType="clickEffect">
                                  <p:stCondLst>
                                    <p:cond delay="0"/>
                                  </p:stCondLst>
                                  <p:childTnLst>
                                    <p:set>
                                      <p:cBhvr>
                                        <p:cTn id="74" dur="1" fill="hold">
                                          <p:stCondLst>
                                            <p:cond delay="0"/>
                                          </p:stCondLst>
                                        </p:cTn>
                                        <p:tgtEl>
                                          <p:spTgt spid="13"/>
                                        </p:tgtEl>
                                        <p:attrNameLst>
                                          <p:attrName>style.visibility</p:attrName>
                                        </p:attrNameLst>
                                      </p:cBhvr>
                                      <p:to>
                                        <p:strVal val="visible"/>
                                      </p:to>
                                    </p:set>
                                    <p:animEffect transition="in" filter="barn(inVertical)">
                                      <p:cBhvr>
                                        <p:cTn id="75" dur="500"/>
                                        <p:tgtEl>
                                          <p:spTgt spid="13"/>
                                        </p:tgtEl>
                                      </p:cBhvr>
                                    </p:animEffect>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9"/>
                                        </p:tgtEl>
                                        <p:attrNameLst>
                                          <p:attrName>style.visibility</p:attrName>
                                        </p:attrNameLst>
                                      </p:cBhvr>
                                      <p:to>
                                        <p:strVal val="visible"/>
                                      </p:to>
                                    </p:set>
                                    <p:animEffect transition="in" filter="wipe(down)">
                                      <p:cBhvr>
                                        <p:cTn id="80" dur="580">
                                          <p:stCondLst>
                                            <p:cond delay="0"/>
                                          </p:stCondLst>
                                        </p:cTn>
                                        <p:tgtEl>
                                          <p:spTgt spid="9"/>
                                        </p:tgtEl>
                                      </p:cBhvr>
                                    </p:animEffect>
                                    <p:anim calcmode="lin" valueType="num">
                                      <p:cBhvr>
                                        <p:cTn id="8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86" dur="26">
                                          <p:stCondLst>
                                            <p:cond delay="650"/>
                                          </p:stCondLst>
                                        </p:cTn>
                                        <p:tgtEl>
                                          <p:spTgt spid="9"/>
                                        </p:tgtEl>
                                      </p:cBhvr>
                                      <p:to x="100000" y="60000"/>
                                    </p:animScale>
                                    <p:animScale>
                                      <p:cBhvr>
                                        <p:cTn id="87" dur="166" decel="50000">
                                          <p:stCondLst>
                                            <p:cond delay="676"/>
                                          </p:stCondLst>
                                        </p:cTn>
                                        <p:tgtEl>
                                          <p:spTgt spid="9"/>
                                        </p:tgtEl>
                                      </p:cBhvr>
                                      <p:to x="100000" y="100000"/>
                                    </p:animScale>
                                    <p:animScale>
                                      <p:cBhvr>
                                        <p:cTn id="88" dur="26">
                                          <p:stCondLst>
                                            <p:cond delay="1312"/>
                                          </p:stCondLst>
                                        </p:cTn>
                                        <p:tgtEl>
                                          <p:spTgt spid="9"/>
                                        </p:tgtEl>
                                      </p:cBhvr>
                                      <p:to x="100000" y="80000"/>
                                    </p:animScale>
                                    <p:animScale>
                                      <p:cBhvr>
                                        <p:cTn id="89" dur="166" decel="50000">
                                          <p:stCondLst>
                                            <p:cond delay="1338"/>
                                          </p:stCondLst>
                                        </p:cTn>
                                        <p:tgtEl>
                                          <p:spTgt spid="9"/>
                                        </p:tgtEl>
                                      </p:cBhvr>
                                      <p:to x="100000" y="100000"/>
                                    </p:animScale>
                                    <p:animScale>
                                      <p:cBhvr>
                                        <p:cTn id="90" dur="26">
                                          <p:stCondLst>
                                            <p:cond delay="1642"/>
                                          </p:stCondLst>
                                        </p:cTn>
                                        <p:tgtEl>
                                          <p:spTgt spid="9"/>
                                        </p:tgtEl>
                                      </p:cBhvr>
                                      <p:to x="100000" y="90000"/>
                                    </p:animScale>
                                    <p:animScale>
                                      <p:cBhvr>
                                        <p:cTn id="91" dur="166" decel="50000">
                                          <p:stCondLst>
                                            <p:cond delay="1668"/>
                                          </p:stCondLst>
                                        </p:cTn>
                                        <p:tgtEl>
                                          <p:spTgt spid="9"/>
                                        </p:tgtEl>
                                      </p:cBhvr>
                                      <p:to x="100000" y="100000"/>
                                    </p:animScale>
                                    <p:animScale>
                                      <p:cBhvr>
                                        <p:cTn id="92" dur="26">
                                          <p:stCondLst>
                                            <p:cond delay="1808"/>
                                          </p:stCondLst>
                                        </p:cTn>
                                        <p:tgtEl>
                                          <p:spTgt spid="9"/>
                                        </p:tgtEl>
                                      </p:cBhvr>
                                      <p:to x="100000" y="95000"/>
                                    </p:animScale>
                                    <p:animScale>
                                      <p:cBhvr>
                                        <p:cTn id="93" dur="166" decel="50000">
                                          <p:stCondLst>
                                            <p:cond delay="1834"/>
                                          </p:stCondLst>
                                        </p:cTn>
                                        <p:tgtEl>
                                          <p:spTgt spid="9"/>
                                        </p:tgtEl>
                                      </p:cBhvr>
                                      <p:to x="100000" y="100000"/>
                                    </p:animScale>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nodeType="clickEffect">
                                  <p:stCondLst>
                                    <p:cond delay="0"/>
                                  </p:stCondLst>
                                  <p:childTnLst>
                                    <p:set>
                                      <p:cBhvr>
                                        <p:cTn id="97" dur="1" fill="hold">
                                          <p:stCondLst>
                                            <p:cond delay="0"/>
                                          </p:stCondLst>
                                        </p:cTn>
                                        <p:tgtEl>
                                          <p:spTgt spid="12"/>
                                        </p:tgtEl>
                                        <p:attrNameLst>
                                          <p:attrName>style.visibility</p:attrName>
                                        </p:attrNameLst>
                                      </p:cBhvr>
                                      <p:to>
                                        <p:strVal val="visible"/>
                                      </p:to>
                                    </p:set>
                                    <p:animEffect transition="in" filter="barn(inVertical)">
                                      <p:cBhvr>
                                        <p:cTn id="98" dur="500"/>
                                        <p:tgtEl>
                                          <p:spTgt spid="12"/>
                                        </p:tgtEl>
                                      </p:cBhvr>
                                    </p:animEffect>
                                  </p:childTnLst>
                                </p:cTn>
                              </p:par>
                            </p:childTnLst>
                          </p:cTn>
                        </p:par>
                      </p:childTnLst>
                    </p:cTn>
                  </p:par>
                  <p:par>
                    <p:cTn id="99" fill="hold">
                      <p:stCondLst>
                        <p:cond delay="indefinite"/>
                      </p:stCondLst>
                      <p:childTnLst>
                        <p:par>
                          <p:cTn id="100" fill="hold">
                            <p:stCondLst>
                              <p:cond delay="0"/>
                            </p:stCondLst>
                            <p:childTnLst>
                              <p:par>
                                <p:cTn id="101" presetID="26" presetClass="entr" presetSubtype="0" fill="hold" grpId="0" nodeType="clickEffect">
                                  <p:stCondLst>
                                    <p:cond delay="0"/>
                                  </p:stCondLst>
                                  <p:childTnLst>
                                    <p:set>
                                      <p:cBhvr>
                                        <p:cTn id="102" dur="1" fill="hold">
                                          <p:stCondLst>
                                            <p:cond delay="0"/>
                                          </p:stCondLst>
                                        </p:cTn>
                                        <p:tgtEl>
                                          <p:spTgt spid="10"/>
                                        </p:tgtEl>
                                        <p:attrNameLst>
                                          <p:attrName>style.visibility</p:attrName>
                                        </p:attrNameLst>
                                      </p:cBhvr>
                                      <p:to>
                                        <p:strVal val="visible"/>
                                      </p:to>
                                    </p:set>
                                    <p:animEffect transition="in" filter="wipe(down)">
                                      <p:cBhvr>
                                        <p:cTn id="103" dur="580">
                                          <p:stCondLst>
                                            <p:cond delay="0"/>
                                          </p:stCondLst>
                                        </p:cTn>
                                        <p:tgtEl>
                                          <p:spTgt spid="10"/>
                                        </p:tgtEl>
                                      </p:cBhvr>
                                    </p:animEffect>
                                    <p:anim calcmode="lin" valueType="num">
                                      <p:cBhvr>
                                        <p:cTn id="10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109" dur="26">
                                          <p:stCondLst>
                                            <p:cond delay="650"/>
                                          </p:stCondLst>
                                        </p:cTn>
                                        <p:tgtEl>
                                          <p:spTgt spid="10"/>
                                        </p:tgtEl>
                                      </p:cBhvr>
                                      <p:to x="100000" y="60000"/>
                                    </p:animScale>
                                    <p:animScale>
                                      <p:cBhvr>
                                        <p:cTn id="110" dur="166" decel="50000">
                                          <p:stCondLst>
                                            <p:cond delay="676"/>
                                          </p:stCondLst>
                                        </p:cTn>
                                        <p:tgtEl>
                                          <p:spTgt spid="10"/>
                                        </p:tgtEl>
                                      </p:cBhvr>
                                      <p:to x="100000" y="100000"/>
                                    </p:animScale>
                                    <p:animScale>
                                      <p:cBhvr>
                                        <p:cTn id="111" dur="26">
                                          <p:stCondLst>
                                            <p:cond delay="1312"/>
                                          </p:stCondLst>
                                        </p:cTn>
                                        <p:tgtEl>
                                          <p:spTgt spid="10"/>
                                        </p:tgtEl>
                                      </p:cBhvr>
                                      <p:to x="100000" y="80000"/>
                                    </p:animScale>
                                    <p:animScale>
                                      <p:cBhvr>
                                        <p:cTn id="112" dur="166" decel="50000">
                                          <p:stCondLst>
                                            <p:cond delay="1338"/>
                                          </p:stCondLst>
                                        </p:cTn>
                                        <p:tgtEl>
                                          <p:spTgt spid="10"/>
                                        </p:tgtEl>
                                      </p:cBhvr>
                                      <p:to x="100000" y="100000"/>
                                    </p:animScale>
                                    <p:animScale>
                                      <p:cBhvr>
                                        <p:cTn id="113" dur="26">
                                          <p:stCondLst>
                                            <p:cond delay="1642"/>
                                          </p:stCondLst>
                                        </p:cTn>
                                        <p:tgtEl>
                                          <p:spTgt spid="10"/>
                                        </p:tgtEl>
                                      </p:cBhvr>
                                      <p:to x="100000" y="90000"/>
                                    </p:animScale>
                                    <p:animScale>
                                      <p:cBhvr>
                                        <p:cTn id="114" dur="166" decel="50000">
                                          <p:stCondLst>
                                            <p:cond delay="1668"/>
                                          </p:stCondLst>
                                        </p:cTn>
                                        <p:tgtEl>
                                          <p:spTgt spid="10"/>
                                        </p:tgtEl>
                                      </p:cBhvr>
                                      <p:to x="100000" y="100000"/>
                                    </p:animScale>
                                    <p:animScale>
                                      <p:cBhvr>
                                        <p:cTn id="115" dur="26">
                                          <p:stCondLst>
                                            <p:cond delay="1808"/>
                                          </p:stCondLst>
                                        </p:cTn>
                                        <p:tgtEl>
                                          <p:spTgt spid="10"/>
                                        </p:tgtEl>
                                      </p:cBhvr>
                                      <p:to x="100000" y="95000"/>
                                    </p:animScale>
                                    <p:animScale>
                                      <p:cBhvr>
                                        <p:cTn id="11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8" grpId="0" animBg="1"/>
      <p:bldP spid="9" grpId="0" animBg="1"/>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43"/>
        <p:cNvGrpSpPr/>
        <p:nvPr/>
      </p:nvGrpSpPr>
      <p:grpSpPr>
        <a:xfrm>
          <a:off x="0" y="0"/>
          <a:ext cx="0" cy="0"/>
          <a:chOff x="0" y="0"/>
          <a:chExt cx="0" cy="0"/>
        </a:xfrm>
      </p:grpSpPr>
      <p:sp>
        <p:nvSpPr>
          <p:cNvPr id="444" name="Google Shape;444;p35"/>
          <p:cNvSpPr/>
          <p:nvPr/>
        </p:nvSpPr>
        <p:spPr>
          <a:xfrm>
            <a:off x="7271268" y="2383583"/>
            <a:ext cx="4855633" cy="4207141"/>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47" name="Google Shape;447;p35"/>
          <p:cNvGrpSpPr/>
          <p:nvPr/>
        </p:nvGrpSpPr>
        <p:grpSpPr>
          <a:xfrm>
            <a:off x="7737280" y="3231555"/>
            <a:ext cx="3691360" cy="3626999"/>
            <a:chOff x="5662375" y="1883848"/>
            <a:chExt cx="2768520" cy="2720249"/>
          </a:xfrm>
        </p:grpSpPr>
        <p:sp>
          <p:nvSpPr>
            <p:cNvPr id="448" name="Google Shape;448;p35"/>
            <p:cNvSpPr/>
            <p:nvPr/>
          </p:nvSpPr>
          <p:spPr>
            <a:xfrm>
              <a:off x="5697881" y="4179666"/>
              <a:ext cx="2559888" cy="424432"/>
            </a:xfrm>
            <a:custGeom>
              <a:avLst/>
              <a:gdLst/>
              <a:ahLst/>
              <a:cxnLst/>
              <a:rect l="l" t="t" r="r" b="b"/>
              <a:pathLst>
                <a:path w="32732" h="5427" extrusionOk="0">
                  <a:moveTo>
                    <a:pt x="19922" y="0"/>
                  </a:moveTo>
                  <a:cubicBezTo>
                    <a:pt x="19686" y="0"/>
                    <a:pt x="19452" y="5"/>
                    <a:pt x="19219" y="17"/>
                  </a:cubicBezTo>
                  <a:cubicBezTo>
                    <a:pt x="18329" y="62"/>
                    <a:pt x="17439" y="131"/>
                    <a:pt x="16549" y="131"/>
                  </a:cubicBezTo>
                  <a:cubicBezTo>
                    <a:pt x="15596" y="102"/>
                    <a:pt x="14625" y="73"/>
                    <a:pt x="13659" y="73"/>
                  </a:cubicBezTo>
                  <a:cubicBezTo>
                    <a:pt x="13097" y="73"/>
                    <a:pt x="12537" y="83"/>
                    <a:pt x="11984" y="108"/>
                  </a:cubicBezTo>
                  <a:cubicBezTo>
                    <a:pt x="10523" y="154"/>
                    <a:pt x="5958" y="405"/>
                    <a:pt x="5844" y="405"/>
                  </a:cubicBezTo>
                  <a:cubicBezTo>
                    <a:pt x="5745" y="394"/>
                    <a:pt x="5645" y="389"/>
                    <a:pt x="5544" y="389"/>
                  </a:cubicBezTo>
                  <a:cubicBezTo>
                    <a:pt x="5224" y="389"/>
                    <a:pt x="4895" y="433"/>
                    <a:pt x="4565" y="450"/>
                  </a:cubicBezTo>
                  <a:cubicBezTo>
                    <a:pt x="3401" y="542"/>
                    <a:pt x="2260" y="678"/>
                    <a:pt x="1119" y="952"/>
                  </a:cubicBezTo>
                  <a:cubicBezTo>
                    <a:pt x="571" y="1089"/>
                    <a:pt x="0" y="1432"/>
                    <a:pt x="502" y="2025"/>
                  </a:cubicBezTo>
                  <a:cubicBezTo>
                    <a:pt x="868" y="2459"/>
                    <a:pt x="1415" y="2596"/>
                    <a:pt x="1918" y="2801"/>
                  </a:cubicBezTo>
                  <a:cubicBezTo>
                    <a:pt x="2488" y="3007"/>
                    <a:pt x="3013" y="3212"/>
                    <a:pt x="3538" y="3532"/>
                  </a:cubicBezTo>
                  <a:cubicBezTo>
                    <a:pt x="3858" y="3714"/>
                    <a:pt x="4200" y="3943"/>
                    <a:pt x="4474" y="4171"/>
                  </a:cubicBezTo>
                  <a:cubicBezTo>
                    <a:pt x="4885" y="4536"/>
                    <a:pt x="5182" y="4878"/>
                    <a:pt x="5707" y="5061"/>
                  </a:cubicBezTo>
                  <a:cubicBezTo>
                    <a:pt x="6506" y="5358"/>
                    <a:pt x="7419" y="5335"/>
                    <a:pt x="8217" y="5380"/>
                  </a:cubicBezTo>
                  <a:cubicBezTo>
                    <a:pt x="8720" y="5415"/>
                    <a:pt x="9216" y="5426"/>
                    <a:pt x="9710" y="5426"/>
                  </a:cubicBezTo>
                  <a:cubicBezTo>
                    <a:pt x="10203" y="5426"/>
                    <a:pt x="10694" y="5415"/>
                    <a:pt x="11185" y="5403"/>
                  </a:cubicBezTo>
                  <a:cubicBezTo>
                    <a:pt x="12326" y="5380"/>
                    <a:pt x="13444" y="5380"/>
                    <a:pt x="14586" y="5380"/>
                  </a:cubicBezTo>
                  <a:cubicBezTo>
                    <a:pt x="14860" y="5380"/>
                    <a:pt x="15111" y="5403"/>
                    <a:pt x="15385" y="5403"/>
                  </a:cubicBezTo>
                  <a:cubicBezTo>
                    <a:pt x="16271" y="5364"/>
                    <a:pt x="17141" y="5307"/>
                    <a:pt x="18008" y="5307"/>
                  </a:cubicBezTo>
                  <a:cubicBezTo>
                    <a:pt x="18146" y="5307"/>
                    <a:pt x="18283" y="5309"/>
                    <a:pt x="18420" y="5312"/>
                  </a:cubicBezTo>
                  <a:cubicBezTo>
                    <a:pt x="19035" y="5333"/>
                    <a:pt x="19658" y="5358"/>
                    <a:pt x="20281" y="5358"/>
                  </a:cubicBezTo>
                  <a:cubicBezTo>
                    <a:pt x="21023" y="5358"/>
                    <a:pt x="21763" y="5322"/>
                    <a:pt x="22483" y="5198"/>
                  </a:cubicBezTo>
                  <a:cubicBezTo>
                    <a:pt x="23510" y="5038"/>
                    <a:pt x="24401" y="4422"/>
                    <a:pt x="25336" y="4011"/>
                  </a:cubicBezTo>
                  <a:cubicBezTo>
                    <a:pt x="27117" y="3189"/>
                    <a:pt x="29217" y="3281"/>
                    <a:pt x="31111" y="3212"/>
                  </a:cubicBezTo>
                  <a:cubicBezTo>
                    <a:pt x="31545" y="3189"/>
                    <a:pt x="32732" y="3007"/>
                    <a:pt x="32663" y="2345"/>
                  </a:cubicBezTo>
                  <a:cubicBezTo>
                    <a:pt x="32618" y="1957"/>
                    <a:pt x="31796" y="1569"/>
                    <a:pt x="31499" y="1409"/>
                  </a:cubicBezTo>
                  <a:cubicBezTo>
                    <a:pt x="30381" y="861"/>
                    <a:pt x="29194" y="656"/>
                    <a:pt x="27984" y="473"/>
                  </a:cubicBezTo>
                  <a:cubicBezTo>
                    <a:pt x="26706" y="268"/>
                    <a:pt x="25405" y="85"/>
                    <a:pt x="24104" y="17"/>
                  </a:cubicBezTo>
                  <a:cubicBezTo>
                    <a:pt x="24049" y="12"/>
                    <a:pt x="23994" y="10"/>
                    <a:pt x="23939" y="10"/>
                  </a:cubicBezTo>
                  <a:cubicBezTo>
                    <a:pt x="23719" y="10"/>
                    <a:pt x="23497" y="39"/>
                    <a:pt x="23259" y="39"/>
                  </a:cubicBezTo>
                  <a:cubicBezTo>
                    <a:pt x="23173" y="44"/>
                    <a:pt x="23085" y="46"/>
                    <a:pt x="22997" y="46"/>
                  </a:cubicBezTo>
                  <a:cubicBezTo>
                    <a:pt x="22643" y="46"/>
                    <a:pt x="22278" y="17"/>
                    <a:pt x="21913" y="17"/>
                  </a:cubicBezTo>
                  <a:cubicBezTo>
                    <a:pt x="21779" y="20"/>
                    <a:pt x="21644" y="21"/>
                    <a:pt x="21509" y="21"/>
                  </a:cubicBezTo>
                  <a:cubicBezTo>
                    <a:pt x="20983" y="21"/>
                    <a:pt x="20450" y="0"/>
                    <a:pt x="19922"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49" name="Google Shape;449;p35"/>
            <p:cNvSpPr/>
            <p:nvPr/>
          </p:nvSpPr>
          <p:spPr>
            <a:xfrm>
              <a:off x="6626115" y="1905981"/>
              <a:ext cx="1390686" cy="1033277"/>
            </a:xfrm>
            <a:custGeom>
              <a:avLst/>
              <a:gdLst/>
              <a:ahLst/>
              <a:cxnLst/>
              <a:rect l="l" t="t" r="r" b="b"/>
              <a:pathLst>
                <a:path w="17782" h="13212" extrusionOk="0">
                  <a:moveTo>
                    <a:pt x="6801" y="0"/>
                  </a:moveTo>
                  <a:cubicBezTo>
                    <a:pt x="2066" y="0"/>
                    <a:pt x="1856" y="4946"/>
                    <a:pt x="1735" y="6356"/>
                  </a:cubicBezTo>
                  <a:cubicBezTo>
                    <a:pt x="1621" y="7953"/>
                    <a:pt x="0" y="9620"/>
                    <a:pt x="1142" y="11720"/>
                  </a:cubicBezTo>
                  <a:cubicBezTo>
                    <a:pt x="1815" y="12958"/>
                    <a:pt x="2877" y="13212"/>
                    <a:pt x="3635" y="13212"/>
                  </a:cubicBezTo>
                  <a:cubicBezTo>
                    <a:pt x="4162" y="13212"/>
                    <a:pt x="4543" y="13089"/>
                    <a:pt x="4543" y="13089"/>
                  </a:cubicBezTo>
                  <a:cubicBezTo>
                    <a:pt x="4018" y="12861"/>
                    <a:pt x="3744" y="12199"/>
                    <a:pt x="3744" y="12199"/>
                  </a:cubicBezTo>
                  <a:lnTo>
                    <a:pt x="3744" y="12199"/>
                  </a:lnTo>
                  <a:cubicBezTo>
                    <a:pt x="4550" y="12789"/>
                    <a:pt x="5435" y="12977"/>
                    <a:pt x="6234" y="12977"/>
                  </a:cubicBezTo>
                  <a:cubicBezTo>
                    <a:pt x="7630" y="12977"/>
                    <a:pt x="8765" y="12404"/>
                    <a:pt x="8765" y="12404"/>
                  </a:cubicBezTo>
                  <a:cubicBezTo>
                    <a:pt x="9025" y="12420"/>
                    <a:pt x="9272" y="12428"/>
                    <a:pt x="9507" y="12428"/>
                  </a:cubicBezTo>
                  <a:cubicBezTo>
                    <a:pt x="13277" y="12428"/>
                    <a:pt x="14106" y="10487"/>
                    <a:pt x="14107" y="10487"/>
                  </a:cubicBezTo>
                  <a:lnTo>
                    <a:pt x="14107" y="10487"/>
                  </a:lnTo>
                  <a:cubicBezTo>
                    <a:pt x="14152" y="11354"/>
                    <a:pt x="13376" y="11971"/>
                    <a:pt x="13376" y="11971"/>
                  </a:cubicBezTo>
                  <a:cubicBezTo>
                    <a:pt x="13376" y="11971"/>
                    <a:pt x="13432" y="11975"/>
                    <a:pt x="13530" y="11975"/>
                  </a:cubicBezTo>
                  <a:cubicBezTo>
                    <a:pt x="14075" y="11975"/>
                    <a:pt x="15926" y="11828"/>
                    <a:pt x="16777" y="9894"/>
                  </a:cubicBezTo>
                  <a:cubicBezTo>
                    <a:pt x="17781" y="7611"/>
                    <a:pt x="16229" y="5671"/>
                    <a:pt x="14631" y="4347"/>
                  </a:cubicBezTo>
                  <a:cubicBezTo>
                    <a:pt x="13034" y="3000"/>
                    <a:pt x="12897" y="1722"/>
                    <a:pt x="11482" y="626"/>
                  </a:cubicBezTo>
                  <a:cubicBezTo>
                    <a:pt x="10886" y="165"/>
                    <a:pt x="10342" y="32"/>
                    <a:pt x="9913" y="32"/>
                  </a:cubicBezTo>
                  <a:cubicBezTo>
                    <a:pt x="9323" y="32"/>
                    <a:pt x="8948" y="284"/>
                    <a:pt x="8948" y="284"/>
                  </a:cubicBezTo>
                  <a:cubicBezTo>
                    <a:pt x="8145" y="88"/>
                    <a:pt x="7433" y="0"/>
                    <a:pt x="6801" y="0"/>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0" name="Google Shape;450;p35"/>
            <p:cNvSpPr/>
            <p:nvPr/>
          </p:nvSpPr>
          <p:spPr>
            <a:xfrm>
              <a:off x="6028069" y="3513428"/>
              <a:ext cx="1313964" cy="857702"/>
            </a:xfrm>
            <a:custGeom>
              <a:avLst/>
              <a:gdLst/>
              <a:ahLst/>
              <a:cxnLst/>
              <a:rect l="l" t="t" r="r" b="b"/>
              <a:pathLst>
                <a:path w="16801" h="10967" extrusionOk="0">
                  <a:moveTo>
                    <a:pt x="4753" y="0"/>
                  </a:moveTo>
                  <a:cubicBezTo>
                    <a:pt x="4465" y="0"/>
                    <a:pt x="4225" y="52"/>
                    <a:pt x="4041" y="159"/>
                  </a:cubicBezTo>
                  <a:cubicBezTo>
                    <a:pt x="2603" y="980"/>
                    <a:pt x="982" y="6093"/>
                    <a:pt x="321" y="8421"/>
                  </a:cubicBezTo>
                  <a:cubicBezTo>
                    <a:pt x="138" y="9083"/>
                    <a:pt x="1" y="9517"/>
                    <a:pt x="1" y="9608"/>
                  </a:cubicBezTo>
                  <a:cubicBezTo>
                    <a:pt x="1" y="9608"/>
                    <a:pt x="601" y="9891"/>
                    <a:pt x="1434" y="9891"/>
                  </a:cubicBezTo>
                  <a:cubicBezTo>
                    <a:pt x="1784" y="9891"/>
                    <a:pt x="2175" y="9841"/>
                    <a:pt x="2580" y="9700"/>
                  </a:cubicBezTo>
                  <a:cubicBezTo>
                    <a:pt x="2580" y="9700"/>
                    <a:pt x="2580" y="9677"/>
                    <a:pt x="2580" y="9677"/>
                  </a:cubicBezTo>
                  <a:cubicBezTo>
                    <a:pt x="2763" y="9426"/>
                    <a:pt x="2945" y="9197"/>
                    <a:pt x="3105" y="8946"/>
                  </a:cubicBezTo>
                  <a:cubicBezTo>
                    <a:pt x="4931" y="6276"/>
                    <a:pt x="5319" y="4107"/>
                    <a:pt x="5319" y="4107"/>
                  </a:cubicBezTo>
                  <a:cubicBezTo>
                    <a:pt x="5319" y="4107"/>
                    <a:pt x="8081" y="8011"/>
                    <a:pt x="11094" y="9882"/>
                  </a:cubicBezTo>
                  <a:cubicBezTo>
                    <a:pt x="12446" y="10732"/>
                    <a:pt x="13733" y="10967"/>
                    <a:pt x="14742" y="10967"/>
                  </a:cubicBezTo>
                  <a:cubicBezTo>
                    <a:pt x="15982" y="10967"/>
                    <a:pt x="16800" y="10613"/>
                    <a:pt x="16800" y="10613"/>
                  </a:cubicBezTo>
                  <a:cubicBezTo>
                    <a:pt x="13840" y="4260"/>
                    <a:pt x="7362" y="0"/>
                    <a:pt x="4753" y="0"/>
                  </a:cubicBezTo>
                  <a:close/>
                </a:path>
              </a:pathLst>
            </a:custGeom>
            <a:solidFill>
              <a:srgbClr val="EFB3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1" name="Google Shape;451;p35"/>
            <p:cNvSpPr/>
            <p:nvPr/>
          </p:nvSpPr>
          <p:spPr>
            <a:xfrm>
              <a:off x="6028069" y="3834620"/>
              <a:ext cx="391038" cy="452430"/>
            </a:xfrm>
            <a:custGeom>
              <a:avLst/>
              <a:gdLst/>
              <a:ahLst/>
              <a:cxnLst/>
              <a:rect l="l" t="t" r="r" b="b"/>
              <a:pathLst>
                <a:path w="5000" h="5785" extrusionOk="0">
                  <a:moveTo>
                    <a:pt x="1759" y="0"/>
                  </a:moveTo>
                  <a:cubicBezTo>
                    <a:pt x="1142" y="1553"/>
                    <a:pt x="640" y="3242"/>
                    <a:pt x="321" y="4314"/>
                  </a:cubicBezTo>
                  <a:cubicBezTo>
                    <a:pt x="138" y="4976"/>
                    <a:pt x="1" y="5410"/>
                    <a:pt x="1" y="5501"/>
                  </a:cubicBezTo>
                  <a:cubicBezTo>
                    <a:pt x="1" y="5501"/>
                    <a:pt x="601" y="5784"/>
                    <a:pt x="1434" y="5784"/>
                  </a:cubicBezTo>
                  <a:cubicBezTo>
                    <a:pt x="1784" y="5784"/>
                    <a:pt x="2175" y="5734"/>
                    <a:pt x="2580" y="5593"/>
                  </a:cubicBezTo>
                  <a:cubicBezTo>
                    <a:pt x="2580" y="5593"/>
                    <a:pt x="2580" y="5570"/>
                    <a:pt x="2580" y="5570"/>
                  </a:cubicBezTo>
                  <a:cubicBezTo>
                    <a:pt x="2763" y="5319"/>
                    <a:pt x="2945" y="5090"/>
                    <a:pt x="3105" y="4839"/>
                  </a:cubicBezTo>
                  <a:cubicBezTo>
                    <a:pt x="4132" y="3356"/>
                    <a:pt x="4703" y="2032"/>
                    <a:pt x="5000" y="1142"/>
                  </a:cubicBezTo>
                  <a:lnTo>
                    <a:pt x="5000" y="1142"/>
                  </a:lnTo>
                  <a:cubicBezTo>
                    <a:pt x="4952" y="1143"/>
                    <a:pt x="4902" y="1144"/>
                    <a:pt x="4849" y="1144"/>
                  </a:cubicBezTo>
                  <a:cubicBezTo>
                    <a:pt x="4138" y="1144"/>
                    <a:pt x="2948" y="978"/>
                    <a:pt x="1759"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2" name="Google Shape;452;p35"/>
            <p:cNvSpPr/>
            <p:nvPr/>
          </p:nvSpPr>
          <p:spPr>
            <a:xfrm>
              <a:off x="6133413" y="3873880"/>
              <a:ext cx="267861" cy="140070"/>
            </a:xfrm>
            <a:custGeom>
              <a:avLst/>
              <a:gdLst/>
              <a:ahLst/>
              <a:cxnLst/>
              <a:rect l="l" t="t" r="r" b="b"/>
              <a:pathLst>
                <a:path w="3425" h="1791" extrusionOk="0">
                  <a:moveTo>
                    <a:pt x="206" y="1"/>
                  </a:moveTo>
                  <a:cubicBezTo>
                    <a:pt x="138" y="206"/>
                    <a:pt x="69" y="389"/>
                    <a:pt x="1" y="594"/>
                  </a:cubicBezTo>
                  <a:cubicBezTo>
                    <a:pt x="330" y="923"/>
                    <a:pt x="1365" y="1791"/>
                    <a:pt x="2736" y="1791"/>
                  </a:cubicBezTo>
                  <a:cubicBezTo>
                    <a:pt x="2886" y="1791"/>
                    <a:pt x="3039" y="1781"/>
                    <a:pt x="3196" y="1758"/>
                  </a:cubicBezTo>
                  <a:cubicBezTo>
                    <a:pt x="3288" y="1576"/>
                    <a:pt x="3356" y="1393"/>
                    <a:pt x="3424" y="1233"/>
                  </a:cubicBezTo>
                  <a:lnTo>
                    <a:pt x="3424" y="1233"/>
                  </a:lnTo>
                  <a:cubicBezTo>
                    <a:pt x="3340" y="1239"/>
                    <a:pt x="3244" y="1243"/>
                    <a:pt x="3136" y="1243"/>
                  </a:cubicBezTo>
                  <a:cubicBezTo>
                    <a:pt x="2402" y="1243"/>
                    <a:pt x="1182" y="1056"/>
                    <a:pt x="20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3" name="Google Shape;453;p35"/>
            <p:cNvSpPr/>
            <p:nvPr/>
          </p:nvSpPr>
          <p:spPr>
            <a:xfrm>
              <a:off x="6788550" y="3934568"/>
              <a:ext cx="553474" cy="436554"/>
            </a:xfrm>
            <a:custGeom>
              <a:avLst/>
              <a:gdLst/>
              <a:ahLst/>
              <a:cxnLst/>
              <a:rect l="l" t="t" r="r" b="b"/>
              <a:pathLst>
                <a:path w="7077" h="5582" extrusionOk="0">
                  <a:moveTo>
                    <a:pt x="3538" y="1"/>
                  </a:moveTo>
                  <a:cubicBezTo>
                    <a:pt x="3559" y="939"/>
                    <a:pt x="3333" y="3591"/>
                    <a:pt x="788" y="3591"/>
                  </a:cubicBezTo>
                  <a:cubicBezTo>
                    <a:pt x="547" y="3591"/>
                    <a:pt x="285" y="3567"/>
                    <a:pt x="1" y="3516"/>
                  </a:cubicBezTo>
                  <a:lnTo>
                    <a:pt x="1" y="3516"/>
                  </a:lnTo>
                  <a:cubicBezTo>
                    <a:pt x="434" y="3881"/>
                    <a:pt x="914" y="4223"/>
                    <a:pt x="1370" y="4497"/>
                  </a:cubicBezTo>
                  <a:cubicBezTo>
                    <a:pt x="2722" y="5347"/>
                    <a:pt x="4009" y="5582"/>
                    <a:pt x="5018" y="5582"/>
                  </a:cubicBezTo>
                  <a:cubicBezTo>
                    <a:pt x="6258" y="5582"/>
                    <a:pt x="7076" y="5228"/>
                    <a:pt x="7076" y="5228"/>
                  </a:cubicBezTo>
                  <a:cubicBezTo>
                    <a:pt x="6163" y="3265"/>
                    <a:pt x="4908" y="1507"/>
                    <a:pt x="3538"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4" name="Google Shape;454;p35"/>
            <p:cNvSpPr/>
            <p:nvPr/>
          </p:nvSpPr>
          <p:spPr>
            <a:xfrm>
              <a:off x="6784088" y="3934568"/>
              <a:ext cx="553474" cy="436554"/>
            </a:xfrm>
            <a:custGeom>
              <a:avLst/>
              <a:gdLst/>
              <a:ahLst/>
              <a:cxnLst/>
              <a:rect l="l" t="t" r="r" b="b"/>
              <a:pathLst>
                <a:path w="7077" h="5582" extrusionOk="0">
                  <a:moveTo>
                    <a:pt x="3538" y="1"/>
                  </a:moveTo>
                  <a:cubicBezTo>
                    <a:pt x="3559" y="939"/>
                    <a:pt x="3333" y="3591"/>
                    <a:pt x="788" y="3591"/>
                  </a:cubicBezTo>
                  <a:cubicBezTo>
                    <a:pt x="547" y="3591"/>
                    <a:pt x="285" y="3567"/>
                    <a:pt x="1" y="3516"/>
                  </a:cubicBezTo>
                  <a:lnTo>
                    <a:pt x="1" y="3516"/>
                  </a:lnTo>
                  <a:cubicBezTo>
                    <a:pt x="434" y="3881"/>
                    <a:pt x="914" y="4223"/>
                    <a:pt x="1370" y="4497"/>
                  </a:cubicBezTo>
                  <a:cubicBezTo>
                    <a:pt x="2722" y="5347"/>
                    <a:pt x="4009" y="5582"/>
                    <a:pt x="5018" y="5582"/>
                  </a:cubicBezTo>
                  <a:cubicBezTo>
                    <a:pt x="6258" y="5582"/>
                    <a:pt x="7076" y="5228"/>
                    <a:pt x="7076" y="5228"/>
                  </a:cubicBezTo>
                  <a:cubicBezTo>
                    <a:pt x="6163" y="3265"/>
                    <a:pt x="4908" y="1507"/>
                    <a:pt x="3538" y="1"/>
                  </a:cubicBezTo>
                  <a:close/>
                </a:path>
              </a:pathLst>
            </a:custGeom>
            <a:solidFill>
              <a:srgbClr val="2B2622">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5" name="Google Shape;455;p35"/>
            <p:cNvSpPr/>
            <p:nvPr/>
          </p:nvSpPr>
          <p:spPr>
            <a:xfrm>
              <a:off x="5662375" y="4264832"/>
              <a:ext cx="599695" cy="236030"/>
            </a:xfrm>
            <a:custGeom>
              <a:avLst/>
              <a:gdLst/>
              <a:ahLst/>
              <a:cxnLst/>
              <a:rect l="l" t="t" r="r" b="b"/>
              <a:pathLst>
                <a:path w="7668" h="3018" extrusionOk="0">
                  <a:moveTo>
                    <a:pt x="4654" y="0"/>
                  </a:moveTo>
                  <a:cubicBezTo>
                    <a:pt x="4129" y="69"/>
                    <a:pt x="89" y="1484"/>
                    <a:pt x="43" y="2100"/>
                  </a:cubicBezTo>
                  <a:cubicBezTo>
                    <a:pt x="0" y="2660"/>
                    <a:pt x="872" y="3017"/>
                    <a:pt x="3273" y="3017"/>
                  </a:cubicBezTo>
                  <a:cubicBezTo>
                    <a:pt x="3416" y="3017"/>
                    <a:pt x="3564" y="3016"/>
                    <a:pt x="3718" y="3013"/>
                  </a:cubicBezTo>
                  <a:cubicBezTo>
                    <a:pt x="6457" y="2945"/>
                    <a:pt x="7553" y="2397"/>
                    <a:pt x="7553" y="2397"/>
                  </a:cubicBezTo>
                  <a:cubicBezTo>
                    <a:pt x="7667" y="1096"/>
                    <a:pt x="7325" y="229"/>
                    <a:pt x="7256" y="92"/>
                  </a:cubicBezTo>
                  <a:cubicBezTo>
                    <a:pt x="6851" y="233"/>
                    <a:pt x="6460" y="283"/>
                    <a:pt x="6110" y="283"/>
                  </a:cubicBezTo>
                  <a:cubicBezTo>
                    <a:pt x="5277" y="283"/>
                    <a:pt x="4677" y="0"/>
                    <a:pt x="467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6" name="Google Shape;456;p35"/>
            <p:cNvSpPr/>
            <p:nvPr/>
          </p:nvSpPr>
          <p:spPr>
            <a:xfrm>
              <a:off x="6144128" y="4309409"/>
              <a:ext cx="114339" cy="173308"/>
            </a:xfrm>
            <a:custGeom>
              <a:avLst/>
              <a:gdLst/>
              <a:ahLst/>
              <a:cxnLst/>
              <a:rect l="l" t="t" r="r" b="b"/>
              <a:pathLst>
                <a:path w="1462" h="2216" extrusionOk="0">
                  <a:moveTo>
                    <a:pt x="1256" y="1"/>
                  </a:moveTo>
                  <a:cubicBezTo>
                    <a:pt x="845" y="115"/>
                    <a:pt x="1" y="549"/>
                    <a:pt x="1" y="2215"/>
                  </a:cubicBezTo>
                  <a:cubicBezTo>
                    <a:pt x="982" y="2055"/>
                    <a:pt x="1393" y="1827"/>
                    <a:pt x="1393" y="1827"/>
                  </a:cubicBezTo>
                  <a:cubicBezTo>
                    <a:pt x="1461" y="1051"/>
                    <a:pt x="1370" y="412"/>
                    <a:pt x="1256" y="1"/>
                  </a:cubicBezTo>
                  <a:close/>
                </a:path>
              </a:pathLst>
            </a:custGeom>
            <a:solidFill>
              <a:srgbClr val="99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7" name="Google Shape;457;p35"/>
            <p:cNvSpPr/>
            <p:nvPr/>
          </p:nvSpPr>
          <p:spPr>
            <a:xfrm>
              <a:off x="5662375" y="4343351"/>
              <a:ext cx="592500" cy="157510"/>
            </a:xfrm>
            <a:custGeom>
              <a:avLst/>
              <a:gdLst/>
              <a:ahLst/>
              <a:cxnLst/>
              <a:rect l="l" t="t" r="r" b="b"/>
              <a:pathLst>
                <a:path w="7576" h="2014" extrusionOk="0">
                  <a:moveTo>
                    <a:pt x="1801" y="1"/>
                  </a:moveTo>
                  <a:cubicBezTo>
                    <a:pt x="865" y="412"/>
                    <a:pt x="66" y="822"/>
                    <a:pt x="43" y="1096"/>
                  </a:cubicBezTo>
                  <a:cubicBezTo>
                    <a:pt x="0" y="1656"/>
                    <a:pt x="872" y="2013"/>
                    <a:pt x="3273" y="2013"/>
                  </a:cubicBezTo>
                  <a:cubicBezTo>
                    <a:pt x="3416" y="2013"/>
                    <a:pt x="3564" y="2012"/>
                    <a:pt x="3718" y="2009"/>
                  </a:cubicBezTo>
                  <a:cubicBezTo>
                    <a:pt x="6457" y="1941"/>
                    <a:pt x="7553" y="1393"/>
                    <a:pt x="7553" y="1393"/>
                  </a:cubicBezTo>
                  <a:cubicBezTo>
                    <a:pt x="7553" y="1233"/>
                    <a:pt x="7576" y="1051"/>
                    <a:pt x="7576" y="891"/>
                  </a:cubicBezTo>
                  <a:lnTo>
                    <a:pt x="7576" y="891"/>
                  </a:lnTo>
                  <a:cubicBezTo>
                    <a:pt x="7116" y="1055"/>
                    <a:pt x="5604" y="1503"/>
                    <a:pt x="4128" y="1503"/>
                  </a:cubicBezTo>
                  <a:cubicBezTo>
                    <a:pt x="3554" y="1503"/>
                    <a:pt x="2985" y="1435"/>
                    <a:pt x="2486" y="1256"/>
                  </a:cubicBezTo>
                  <a:cubicBezTo>
                    <a:pt x="2486" y="1256"/>
                    <a:pt x="2463" y="480"/>
                    <a:pt x="1801"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8" name="Google Shape;458;p35"/>
            <p:cNvSpPr/>
            <p:nvPr/>
          </p:nvSpPr>
          <p:spPr>
            <a:xfrm>
              <a:off x="6028069" y="3834620"/>
              <a:ext cx="391038" cy="452430"/>
            </a:xfrm>
            <a:custGeom>
              <a:avLst/>
              <a:gdLst/>
              <a:ahLst/>
              <a:cxnLst/>
              <a:rect l="l" t="t" r="r" b="b"/>
              <a:pathLst>
                <a:path w="5000" h="5785" extrusionOk="0">
                  <a:moveTo>
                    <a:pt x="1759" y="0"/>
                  </a:moveTo>
                  <a:cubicBezTo>
                    <a:pt x="1142" y="1553"/>
                    <a:pt x="640" y="3242"/>
                    <a:pt x="321" y="4314"/>
                  </a:cubicBezTo>
                  <a:cubicBezTo>
                    <a:pt x="138" y="4976"/>
                    <a:pt x="1" y="5410"/>
                    <a:pt x="1" y="5501"/>
                  </a:cubicBezTo>
                  <a:cubicBezTo>
                    <a:pt x="1" y="5501"/>
                    <a:pt x="601" y="5784"/>
                    <a:pt x="1434" y="5784"/>
                  </a:cubicBezTo>
                  <a:cubicBezTo>
                    <a:pt x="1784" y="5784"/>
                    <a:pt x="2175" y="5734"/>
                    <a:pt x="2580" y="5593"/>
                  </a:cubicBezTo>
                  <a:cubicBezTo>
                    <a:pt x="2580" y="5593"/>
                    <a:pt x="2580" y="5570"/>
                    <a:pt x="2580" y="5570"/>
                  </a:cubicBezTo>
                  <a:cubicBezTo>
                    <a:pt x="2763" y="5319"/>
                    <a:pt x="2945" y="5090"/>
                    <a:pt x="3105" y="4839"/>
                  </a:cubicBezTo>
                  <a:cubicBezTo>
                    <a:pt x="4132" y="3356"/>
                    <a:pt x="4703" y="2032"/>
                    <a:pt x="5000" y="1142"/>
                  </a:cubicBezTo>
                  <a:lnTo>
                    <a:pt x="5000" y="1142"/>
                  </a:lnTo>
                  <a:cubicBezTo>
                    <a:pt x="4952" y="1143"/>
                    <a:pt x="4902" y="1144"/>
                    <a:pt x="4849" y="1144"/>
                  </a:cubicBezTo>
                  <a:cubicBezTo>
                    <a:pt x="4138" y="1144"/>
                    <a:pt x="2948" y="978"/>
                    <a:pt x="175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59" name="Google Shape;459;p35"/>
            <p:cNvSpPr/>
            <p:nvPr/>
          </p:nvSpPr>
          <p:spPr>
            <a:xfrm>
              <a:off x="6133413" y="3873880"/>
              <a:ext cx="267861" cy="140070"/>
            </a:xfrm>
            <a:custGeom>
              <a:avLst/>
              <a:gdLst/>
              <a:ahLst/>
              <a:cxnLst/>
              <a:rect l="l" t="t" r="r" b="b"/>
              <a:pathLst>
                <a:path w="3425" h="1791" extrusionOk="0">
                  <a:moveTo>
                    <a:pt x="206" y="1"/>
                  </a:moveTo>
                  <a:cubicBezTo>
                    <a:pt x="138" y="206"/>
                    <a:pt x="69" y="389"/>
                    <a:pt x="1" y="594"/>
                  </a:cubicBezTo>
                  <a:cubicBezTo>
                    <a:pt x="330" y="923"/>
                    <a:pt x="1365" y="1791"/>
                    <a:pt x="2736" y="1791"/>
                  </a:cubicBezTo>
                  <a:cubicBezTo>
                    <a:pt x="2886" y="1791"/>
                    <a:pt x="3039" y="1781"/>
                    <a:pt x="3196" y="1758"/>
                  </a:cubicBezTo>
                  <a:cubicBezTo>
                    <a:pt x="3288" y="1576"/>
                    <a:pt x="3356" y="1393"/>
                    <a:pt x="3424" y="1233"/>
                  </a:cubicBezTo>
                  <a:lnTo>
                    <a:pt x="3424" y="1233"/>
                  </a:lnTo>
                  <a:cubicBezTo>
                    <a:pt x="3340" y="1239"/>
                    <a:pt x="3244" y="1243"/>
                    <a:pt x="3136" y="1243"/>
                  </a:cubicBezTo>
                  <a:cubicBezTo>
                    <a:pt x="2402" y="1243"/>
                    <a:pt x="1182" y="1056"/>
                    <a:pt x="206"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0" name="Google Shape;460;p35"/>
            <p:cNvSpPr/>
            <p:nvPr/>
          </p:nvSpPr>
          <p:spPr>
            <a:xfrm>
              <a:off x="5662375" y="4264832"/>
              <a:ext cx="599695" cy="236030"/>
            </a:xfrm>
            <a:custGeom>
              <a:avLst/>
              <a:gdLst/>
              <a:ahLst/>
              <a:cxnLst/>
              <a:rect l="l" t="t" r="r" b="b"/>
              <a:pathLst>
                <a:path w="7668" h="3018" extrusionOk="0">
                  <a:moveTo>
                    <a:pt x="4654" y="0"/>
                  </a:moveTo>
                  <a:cubicBezTo>
                    <a:pt x="4129" y="69"/>
                    <a:pt x="89" y="1484"/>
                    <a:pt x="43" y="2100"/>
                  </a:cubicBezTo>
                  <a:cubicBezTo>
                    <a:pt x="0" y="2660"/>
                    <a:pt x="872" y="3017"/>
                    <a:pt x="3273" y="3017"/>
                  </a:cubicBezTo>
                  <a:cubicBezTo>
                    <a:pt x="3416" y="3017"/>
                    <a:pt x="3564" y="3016"/>
                    <a:pt x="3718" y="3013"/>
                  </a:cubicBezTo>
                  <a:cubicBezTo>
                    <a:pt x="6457" y="2945"/>
                    <a:pt x="7553" y="2397"/>
                    <a:pt x="7553" y="2397"/>
                  </a:cubicBezTo>
                  <a:cubicBezTo>
                    <a:pt x="7667" y="1096"/>
                    <a:pt x="7325" y="229"/>
                    <a:pt x="7256" y="92"/>
                  </a:cubicBezTo>
                  <a:cubicBezTo>
                    <a:pt x="6851" y="233"/>
                    <a:pt x="6460" y="283"/>
                    <a:pt x="6110" y="283"/>
                  </a:cubicBezTo>
                  <a:cubicBezTo>
                    <a:pt x="5277" y="283"/>
                    <a:pt x="4677" y="0"/>
                    <a:pt x="4677"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1" name="Google Shape;461;p35"/>
            <p:cNvSpPr/>
            <p:nvPr/>
          </p:nvSpPr>
          <p:spPr>
            <a:xfrm>
              <a:off x="5662375" y="4343351"/>
              <a:ext cx="592500" cy="157510"/>
            </a:xfrm>
            <a:custGeom>
              <a:avLst/>
              <a:gdLst/>
              <a:ahLst/>
              <a:cxnLst/>
              <a:rect l="l" t="t" r="r" b="b"/>
              <a:pathLst>
                <a:path w="7576" h="2014" extrusionOk="0">
                  <a:moveTo>
                    <a:pt x="1801" y="1"/>
                  </a:moveTo>
                  <a:cubicBezTo>
                    <a:pt x="865" y="412"/>
                    <a:pt x="66" y="822"/>
                    <a:pt x="43" y="1096"/>
                  </a:cubicBezTo>
                  <a:cubicBezTo>
                    <a:pt x="0" y="1656"/>
                    <a:pt x="872" y="2013"/>
                    <a:pt x="3273" y="2013"/>
                  </a:cubicBezTo>
                  <a:cubicBezTo>
                    <a:pt x="3416" y="2013"/>
                    <a:pt x="3564" y="2012"/>
                    <a:pt x="3718" y="2009"/>
                  </a:cubicBezTo>
                  <a:cubicBezTo>
                    <a:pt x="6457" y="1941"/>
                    <a:pt x="7553" y="1393"/>
                    <a:pt x="7553" y="1393"/>
                  </a:cubicBezTo>
                  <a:cubicBezTo>
                    <a:pt x="7553" y="1233"/>
                    <a:pt x="7576" y="1051"/>
                    <a:pt x="7576" y="891"/>
                  </a:cubicBezTo>
                  <a:lnTo>
                    <a:pt x="7576" y="891"/>
                  </a:lnTo>
                  <a:cubicBezTo>
                    <a:pt x="7116" y="1055"/>
                    <a:pt x="5604" y="1503"/>
                    <a:pt x="4128" y="1503"/>
                  </a:cubicBezTo>
                  <a:cubicBezTo>
                    <a:pt x="3554" y="1503"/>
                    <a:pt x="2985" y="1435"/>
                    <a:pt x="2486" y="1256"/>
                  </a:cubicBezTo>
                  <a:cubicBezTo>
                    <a:pt x="2486" y="1256"/>
                    <a:pt x="2463" y="480"/>
                    <a:pt x="1801"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35"/>
            <p:cNvSpPr/>
            <p:nvPr/>
          </p:nvSpPr>
          <p:spPr>
            <a:xfrm>
              <a:off x="6723560" y="2754438"/>
              <a:ext cx="1139718" cy="1537247"/>
            </a:xfrm>
            <a:custGeom>
              <a:avLst/>
              <a:gdLst/>
              <a:ahLst/>
              <a:cxnLst/>
              <a:rect l="l" t="t" r="r" b="b"/>
              <a:pathLst>
                <a:path w="14573" h="19656" extrusionOk="0">
                  <a:moveTo>
                    <a:pt x="8540" y="1"/>
                  </a:moveTo>
                  <a:cubicBezTo>
                    <a:pt x="7672" y="1"/>
                    <a:pt x="6926" y="871"/>
                    <a:pt x="6926" y="871"/>
                  </a:cubicBezTo>
                  <a:lnTo>
                    <a:pt x="7451" y="2377"/>
                  </a:lnTo>
                  <a:cubicBezTo>
                    <a:pt x="7451" y="2377"/>
                    <a:pt x="7421" y="2376"/>
                    <a:pt x="7367" y="2376"/>
                  </a:cubicBezTo>
                  <a:cubicBezTo>
                    <a:pt x="6896" y="2376"/>
                    <a:pt x="4564" y="2431"/>
                    <a:pt x="3479" y="3495"/>
                  </a:cubicBezTo>
                  <a:cubicBezTo>
                    <a:pt x="2247" y="4682"/>
                    <a:pt x="421" y="8882"/>
                    <a:pt x="192" y="10069"/>
                  </a:cubicBezTo>
                  <a:cubicBezTo>
                    <a:pt x="1" y="10992"/>
                    <a:pt x="633" y="11636"/>
                    <a:pt x="1349" y="11636"/>
                  </a:cubicBezTo>
                  <a:cubicBezTo>
                    <a:pt x="1572" y="11636"/>
                    <a:pt x="1802" y="11574"/>
                    <a:pt x="2018" y="11439"/>
                  </a:cubicBezTo>
                  <a:cubicBezTo>
                    <a:pt x="2954" y="10845"/>
                    <a:pt x="5237" y="7695"/>
                    <a:pt x="5237" y="7695"/>
                  </a:cubicBezTo>
                  <a:cubicBezTo>
                    <a:pt x="6287" y="10115"/>
                    <a:pt x="6104" y="13356"/>
                    <a:pt x="6104" y="13356"/>
                  </a:cubicBezTo>
                  <a:lnTo>
                    <a:pt x="12062" y="19656"/>
                  </a:lnTo>
                  <a:cubicBezTo>
                    <a:pt x="14572" y="17259"/>
                    <a:pt x="14572" y="9476"/>
                    <a:pt x="13682" y="5550"/>
                  </a:cubicBezTo>
                  <a:cubicBezTo>
                    <a:pt x="13061" y="2736"/>
                    <a:pt x="11466" y="2338"/>
                    <a:pt x="10612" y="2338"/>
                  </a:cubicBezTo>
                  <a:cubicBezTo>
                    <a:pt x="10275" y="2338"/>
                    <a:pt x="10053" y="2400"/>
                    <a:pt x="10053" y="2400"/>
                  </a:cubicBezTo>
                  <a:lnTo>
                    <a:pt x="9300" y="254"/>
                  </a:lnTo>
                  <a:cubicBezTo>
                    <a:pt x="9046" y="72"/>
                    <a:pt x="8788" y="1"/>
                    <a:pt x="8540" y="1"/>
                  </a:cubicBezTo>
                  <a:close/>
                </a:path>
              </a:pathLst>
            </a:custGeom>
            <a:solidFill>
              <a:srgbClr val="EFB3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35"/>
            <p:cNvSpPr/>
            <p:nvPr/>
          </p:nvSpPr>
          <p:spPr>
            <a:xfrm>
              <a:off x="5847803" y="3508892"/>
              <a:ext cx="1819106" cy="1052908"/>
            </a:xfrm>
            <a:custGeom>
              <a:avLst/>
              <a:gdLst/>
              <a:ahLst/>
              <a:cxnLst/>
              <a:rect l="l" t="t" r="r" b="b"/>
              <a:pathLst>
                <a:path w="23260" h="13463" extrusionOk="0">
                  <a:moveTo>
                    <a:pt x="10898" y="0"/>
                  </a:moveTo>
                  <a:cubicBezTo>
                    <a:pt x="9539" y="0"/>
                    <a:pt x="8886" y="1793"/>
                    <a:pt x="8378" y="2864"/>
                  </a:cubicBezTo>
                  <a:cubicBezTo>
                    <a:pt x="7761" y="4188"/>
                    <a:pt x="4543" y="10328"/>
                    <a:pt x="4543" y="10328"/>
                  </a:cubicBezTo>
                  <a:cubicBezTo>
                    <a:pt x="3539" y="10625"/>
                    <a:pt x="1" y="12428"/>
                    <a:pt x="252" y="12953"/>
                  </a:cubicBezTo>
                  <a:cubicBezTo>
                    <a:pt x="442" y="13319"/>
                    <a:pt x="1430" y="13463"/>
                    <a:pt x="2682" y="13463"/>
                  </a:cubicBezTo>
                  <a:cubicBezTo>
                    <a:pt x="3228" y="13463"/>
                    <a:pt x="3825" y="13435"/>
                    <a:pt x="4429" y="13387"/>
                  </a:cubicBezTo>
                  <a:cubicBezTo>
                    <a:pt x="6415" y="13204"/>
                    <a:pt x="7442" y="12862"/>
                    <a:pt x="7442" y="12862"/>
                  </a:cubicBezTo>
                  <a:cubicBezTo>
                    <a:pt x="7761" y="11743"/>
                    <a:pt x="7350" y="10328"/>
                    <a:pt x="7350" y="10328"/>
                  </a:cubicBezTo>
                  <a:cubicBezTo>
                    <a:pt x="11231" y="7156"/>
                    <a:pt x="11071" y="4211"/>
                    <a:pt x="11071" y="4211"/>
                  </a:cubicBezTo>
                  <a:lnTo>
                    <a:pt x="11071" y="4211"/>
                  </a:lnTo>
                  <a:cubicBezTo>
                    <a:pt x="15240" y="9522"/>
                    <a:pt x="18078" y="11401"/>
                    <a:pt x="20243" y="11401"/>
                  </a:cubicBezTo>
                  <a:cubicBezTo>
                    <a:pt x="21410" y="11401"/>
                    <a:pt x="22381" y="10856"/>
                    <a:pt x="23260" y="10009"/>
                  </a:cubicBezTo>
                  <a:lnTo>
                    <a:pt x="17302" y="3709"/>
                  </a:lnTo>
                  <a:cubicBezTo>
                    <a:pt x="17302" y="3709"/>
                    <a:pt x="14289" y="1746"/>
                    <a:pt x="12098" y="399"/>
                  </a:cubicBezTo>
                  <a:cubicBezTo>
                    <a:pt x="11645" y="119"/>
                    <a:pt x="11248" y="0"/>
                    <a:pt x="10898" y="0"/>
                  </a:cubicBezTo>
                  <a:close/>
                </a:path>
              </a:pathLst>
            </a:custGeom>
            <a:solidFill>
              <a:srgbClr val="FFD1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35"/>
            <p:cNvSpPr/>
            <p:nvPr/>
          </p:nvSpPr>
          <p:spPr>
            <a:xfrm>
              <a:off x="5847803" y="3955996"/>
              <a:ext cx="814062" cy="605795"/>
            </a:xfrm>
            <a:custGeom>
              <a:avLst/>
              <a:gdLst/>
              <a:ahLst/>
              <a:cxnLst/>
              <a:rect l="l" t="t" r="r" b="b"/>
              <a:pathLst>
                <a:path w="10409" h="7746" extrusionOk="0">
                  <a:moveTo>
                    <a:pt x="6940" y="1"/>
                  </a:moveTo>
                  <a:cubicBezTo>
                    <a:pt x="5844" y="2146"/>
                    <a:pt x="4543" y="4611"/>
                    <a:pt x="4543" y="4611"/>
                  </a:cubicBezTo>
                  <a:cubicBezTo>
                    <a:pt x="3539" y="4908"/>
                    <a:pt x="1" y="6711"/>
                    <a:pt x="252" y="7236"/>
                  </a:cubicBezTo>
                  <a:cubicBezTo>
                    <a:pt x="442" y="7602"/>
                    <a:pt x="1430" y="7746"/>
                    <a:pt x="2682" y="7746"/>
                  </a:cubicBezTo>
                  <a:cubicBezTo>
                    <a:pt x="3228" y="7746"/>
                    <a:pt x="3825" y="7718"/>
                    <a:pt x="4429" y="7670"/>
                  </a:cubicBezTo>
                  <a:cubicBezTo>
                    <a:pt x="6415" y="7487"/>
                    <a:pt x="7442" y="7145"/>
                    <a:pt x="7442" y="7145"/>
                  </a:cubicBezTo>
                  <a:cubicBezTo>
                    <a:pt x="7761" y="6026"/>
                    <a:pt x="7350" y="4611"/>
                    <a:pt x="7350" y="4611"/>
                  </a:cubicBezTo>
                  <a:cubicBezTo>
                    <a:pt x="8971" y="3287"/>
                    <a:pt x="9884" y="2009"/>
                    <a:pt x="10409" y="959"/>
                  </a:cubicBezTo>
                  <a:lnTo>
                    <a:pt x="10409" y="959"/>
                  </a:lnTo>
                  <a:cubicBezTo>
                    <a:pt x="10266" y="988"/>
                    <a:pt x="10019" y="1026"/>
                    <a:pt x="9700" y="1026"/>
                  </a:cubicBezTo>
                  <a:cubicBezTo>
                    <a:pt x="9006" y="1026"/>
                    <a:pt x="7973" y="846"/>
                    <a:pt x="694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5" name="Google Shape;465;p35"/>
            <p:cNvSpPr/>
            <p:nvPr/>
          </p:nvSpPr>
          <p:spPr>
            <a:xfrm>
              <a:off x="6351219" y="3993457"/>
              <a:ext cx="285692" cy="130528"/>
            </a:xfrm>
            <a:custGeom>
              <a:avLst/>
              <a:gdLst/>
              <a:ahLst/>
              <a:cxnLst/>
              <a:rect l="l" t="t" r="r" b="b"/>
              <a:pathLst>
                <a:path w="3653" h="1669" extrusionOk="0">
                  <a:moveTo>
                    <a:pt x="274" y="1"/>
                  </a:moveTo>
                  <a:cubicBezTo>
                    <a:pt x="183" y="161"/>
                    <a:pt x="92" y="343"/>
                    <a:pt x="0" y="526"/>
                  </a:cubicBezTo>
                  <a:cubicBezTo>
                    <a:pt x="238" y="763"/>
                    <a:pt x="1246" y="1669"/>
                    <a:pt x="2640" y="1669"/>
                  </a:cubicBezTo>
                  <a:cubicBezTo>
                    <a:pt x="2855" y="1669"/>
                    <a:pt x="3078" y="1647"/>
                    <a:pt x="3310" y="1599"/>
                  </a:cubicBezTo>
                  <a:cubicBezTo>
                    <a:pt x="3424" y="1416"/>
                    <a:pt x="3538" y="1256"/>
                    <a:pt x="3652" y="1074"/>
                  </a:cubicBezTo>
                  <a:lnTo>
                    <a:pt x="3652" y="1074"/>
                  </a:lnTo>
                  <a:cubicBezTo>
                    <a:pt x="3530" y="1094"/>
                    <a:pt x="3290" y="1127"/>
                    <a:pt x="2980" y="1127"/>
                  </a:cubicBezTo>
                  <a:cubicBezTo>
                    <a:pt x="2252" y="1127"/>
                    <a:pt x="1139" y="946"/>
                    <a:pt x="2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6" name="Google Shape;466;p35"/>
            <p:cNvSpPr/>
            <p:nvPr/>
          </p:nvSpPr>
          <p:spPr>
            <a:xfrm>
              <a:off x="7067044" y="3861367"/>
              <a:ext cx="660541" cy="539945"/>
            </a:xfrm>
            <a:custGeom>
              <a:avLst/>
              <a:gdLst/>
              <a:ahLst/>
              <a:cxnLst/>
              <a:rect l="l" t="t" r="r" b="b"/>
              <a:pathLst>
                <a:path w="8446" h="6904" extrusionOk="0">
                  <a:moveTo>
                    <a:pt x="2945" y="1"/>
                  </a:moveTo>
                  <a:cubicBezTo>
                    <a:pt x="3013" y="823"/>
                    <a:pt x="3036" y="3676"/>
                    <a:pt x="0" y="4634"/>
                  </a:cubicBezTo>
                  <a:cubicBezTo>
                    <a:pt x="1868" y="6252"/>
                    <a:pt x="3376" y="6903"/>
                    <a:pt x="4651" y="6903"/>
                  </a:cubicBezTo>
                  <a:cubicBezTo>
                    <a:pt x="5822" y="6903"/>
                    <a:pt x="6795" y="6354"/>
                    <a:pt x="7670" y="5502"/>
                  </a:cubicBezTo>
                  <a:cubicBezTo>
                    <a:pt x="7966" y="5228"/>
                    <a:pt x="8217" y="4885"/>
                    <a:pt x="8446" y="4497"/>
                  </a:cubicBezTo>
                  <a:cubicBezTo>
                    <a:pt x="7898" y="3972"/>
                    <a:pt x="5615" y="1850"/>
                    <a:pt x="2945"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7" name="Google Shape;467;p35"/>
            <p:cNvSpPr/>
            <p:nvPr/>
          </p:nvSpPr>
          <p:spPr>
            <a:xfrm>
              <a:off x="7720382" y="4221975"/>
              <a:ext cx="78" cy="78"/>
            </a:xfrm>
            <a:custGeom>
              <a:avLst/>
              <a:gdLst/>
              <a:ahLst/>
              <a:cxnLst/>
              <a:rect l="l" t="t" r="r" b="b"/>
              <a:pathLst>
                <a:path w="1" h="1" extrusionOk="0">
                  <a:moveTo>
                    <a:pt x="0" y="1"/>
                  </a:moveTo>
                  <a:cubicBezTo>
                    <a:pt x="0" y="1"/>
                    <a:pt x="0" y="1"/>
                    <a:pt x="0" y="1"/>
                  </a:cubicBezTo>
                  <a:cubicBezTo>
                    <a:pt x="0" y="1"/>
                    <a:pt x="0" y="1"/>
                    <a:pt x="0" y="1"/>
                  </a:cubicBezTo>
                  <a:close/>
                </a:path>
              </a:pathLst>
            </a:custGeom>
            <a:solidFill>
              <a:srgbClr val="E3E3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468;p35"/>
            <p:cNvSpPr/>
            <p:nvPr/>
          </p:nvSpPr>
          <p:spPr>
            <a:xfrm>
              <a:off x="7714986" y="4221975"/>
              <a:ext cx="5475" cy="8994"/>
            </a:xfrm>
            <a:custGeom>
              <a:avLst/>
              <a:gdLst/>
              <a:ahLst/>
              <a:cxnLst/>
              <a:rect l="l" t="t" r="r" b="b"/>
              <a:pathLst>
                <a:path w="70" h="115" extrusionOk="0">
                  <a:moveTo>
                    <a:pt x="69" y="1"/>
                  </a:moveTo>
                  <a:cubicBezTo>
                    <a:pt x="47" y="46"/>
                    <a:pt x="24" y="92"/>
                    <a:pt x="1" y="115"/>
                  </a:cubicBezTo>
                  <a:cubicBezTo>
                    <a:pt x="24" y="92"/>
                    <a:pt x="47" y="46"/>
                    <a:pt x="69" y="1"/>
                  </a:cubicBezTo>
                  <a:close/>
                </a:path>
              </a:pathLst>
            </a:custGeom>
            <a:solidFill>
              <a:srgbClr val="E3E3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469;p35"/>
            <p:cNvSpPr/>
            <p:nvPr/>
          </p:nvSpPr>
          <p:spPr>
            <a:xfrm>
              <a:off x="7720382" y="4213060"/>
              <a:ext cx="5396" cy="8994"/>
            </a:xfrm>
            <a:custGeom>
              <a:avLst/>
              <a:gdLst/>
              <a:ahLst/>
              <a:cxnLst/>
              <a:rect l="l" t="t" r="r" b="b"/>
              <a:pathLst>
                <a:path w="69" h="115" extrusionOk="0">
                  <a:moveTo>
                    <a:pt x="69" y="0"/>
                  </a:moveTo>
                  <a:cubicBezTo>
                    <a:pt x="46" y="46"/>
                    <a:pt x="23" y="69"/>
                    <a:pt x="0" y="115"/>
                  </a:cubicBezTo>
                  <a:cubicBezTo>
                    <a:pt x="23" y="69"/>
                    <a:pt x="46" y="46"/>
                    <a:pt x="69" y="0"/>
                  </a:cubicBezTo>
                  <a:close/>
                </a:path>
              </a:pathLst>
            </a:custGeom>
            <a:solidFill>
              <a:srgbClr val="E3E3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470;p35"/>
            <p:cNvSpPr/>
            <p:nvPr/>
          </p:nvSpPr>
          <p:spPr>
            <a:xfrm>
              <a:off x="7714986" y="4230890"/>
              <a:ext cx="78" cy="1877"/>
            </a:xfrm>
            <a:custGeom>
              <a:avLst/>
              <a:gdLst/>
              <a:ahLst/>
              <a:cxnLst/>
              <a:rect l="l" t="t" r="r" b="b"/>
              <a:pathLst>
                <a:path w="1" h="24" extrusionOk="0">
                  <a:moveTo>
                    <a:pt x="1" y="1"/>
                  </a:moveTo>
                  <a:cubicBezTo>
                    <a:pt x="1" y="1"/>
                    <a:pt x="1" y="23"/>
                    <a:pt x="1" y="23"/>
                  </a:cubicBezTo>
                  <a:cubicBezTo>
                    <a:pt x="1" y="23"/>
                    <a:pt x="1" y="1"/>
                    <a:pt x="1" y="1"/>
                  </a:cubicBezTo>
                  <a:close/>
                </a:path>
              </a:pathLst>
            </a:custGeom>
            <a:solidFill>
              <a:srgbClr val="E3E3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471;p35"/>
            <p:cNvSpPr/>
            <p:nvPr/>
          </p:nvSpPr>
          <p:spPr>
            <a:xfrm>
              <a:off x="7725700" y="4213060"/>
              <a:ext cx="1877" cy="78"/>
            </a:xfrm>
            <a:custGeom>
              <a:avLst/>
              <a:gdLst/>
              <a:ahLst/>
              <a:cxnLst/>
              <a:rect l="l" t="t" r="r" b="b"/>
              <a:pathLst>
                <a:path w="24" h="1" extrusionOk="0">
                  <a:moveTo>
                    <a:pt x="1" y="0"/>
                  </a:moveTo>
                  <a:cubicBezTo>
                    <a:pt x="1" y="0"/>
                    <a:pt x="1" y="0"/>
                    <a:pt x="24" y="0"/>
                  </a:cubicBezTo>
                  <a:lnTo>
                    <a:pt x="24" y="0"/>
                  </a:lnTo>
                  <a:cubicBezTo>
                    <a:pt x="1" y="0"/>
                    <a:pt x="1" y="0"/>
                    <a:pt x="1" y="0"/>
                  </a:cubicBezTo>
                  <a:close/>
                </a:path>
              </a:pathLst>
            </a:custGeom>
            <a:solidFill>
              <a:srgbClr val="E3E3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472;p35"/>
            <p:cNvSpPr/>
            <p:nvPr/>
          </p:nvSpPr>
          <p:spPr>
            <a:xfrm>
              <a:off x="7702551" y="4241605"/>
              <a:ext cx="5396" cy="8994"/>
            </a:xfrm>
            <a:custGeom>
              <a:avLst/>
              <a:gdLst/>
              <a:ahLst/>
              <a:cxnLst/>
              <a:rect l="l" t="t" r="r" b="b"/>
              <a:pathLst>
                <a:path w="69" h="115" extrusionOk="0">
                  <a:moveTo>
                    <a:pt x="69" y="1"/>
                  </a:moveTo>
                  <a:cubicBezTo>
                    <a:pt x="46" y="46"/>
                    <a:pt x="23" y="69"/>
                    <a:pt x="0" y="115"/>
                  </a:cubicBezTo>
                  <a:cubicBezTo>
                    <a:pt x="23" y="69"/>
                    <a:pt x="46" y="46"/>
                    <a:pt x="69" y="1"/>
                  </a:cubicBezTo>
                  <a:close/>
                </a:path>
              </a:pathLst>
            </a:custGeom>
            <a:solidFill>
              <a:srgbClr val="E3E3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473;p35"/>
            <p:cNvSpPr/>
            <p:nvPr/>
          </p:nvSpPr>
          <p:spPr>
            <a:xfrm>
              <a:off x="7707869" y="4241605"/>
              <a:ext cx="1877" cy="78"/>
            </a:xfrm>
            <a:custGeom>
              <a:avLst/>
              <a:gdLst/>
              <a:ahLst/>
              <a:cxnLst/>
              <a:rect l="l" t="t" r="r" b="b"/>
              <a:pathLst>
                <a:path w="24" h="1" extrusionOk="0">
                  <a:moveTo>
                    <a:pt x="23" y="1"/>
                  </a:moveTo>
                  <a:lnTo>
                    <a:pt x="1" y="1"/>
                  </a:lnTo>
                  <a:lnTo>
                    <a:pt x="23" y="1"/>
                  </a:lnTo>
                  <a:close/>
                </a:path>
              </a:pathLst>
            </a:custGeom>
            <a:solidFill>
              <a:srgbClr val="E3E3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474;p35"/>
            <p:cNvSpPr/>
            <p:nvPr/>
          </p:nvSpPr>
          <p:spPr>
            <a:xfrm>
              <a:off x="7709667" y="4232689"/>
              <a:ext cx="5396" cy="8994"/>
            </a:xfrm>
            <a:custGeom>
              <a:avLst/>
              <a:gdLst/>
              <a:ahLst/>
              <a:cxnLst/>
              <a:rect l="l" t="t" r="r" b="b"/>
              <a:pathLst>
                <a:path w="69" h="115" extrusionOk="0">
                  <a:moveTo>
                    <a:pt x="69" y="0"/>
                  </a:moveTo>
                  <a:cubicBezTo>
                    <a:pt x="46" y="46"/>
                    <a:pt x="23" y="69"/>
                    <a:pt x="0" y="115"/>
                  </a:cubicBezTo>
                  <a:cubicBezTo>
                    <a:pt x="23" y="69"/>
                    <a:pt x="46" y="46"/>
                    <a:pt x="69" y="0"/>
                  </a:cubicBezTo>
                  <a:close/>
                </a:path>
              </a:pathLst>
            </a:custGeom>
            <a:solidFill>
              <a:srgbClr val="E3E3E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475;p35"/>
            <p:cNvSpPr/>
            <p:nvPr/>
          </p:nvSpPr>
          <p:spPr>
            <a:xfrm>
              <a:off x="6743894" y="2937988"/>
              <a:ext cx="1117585" cy="1275173"/>
            </a:xfrm>
            <a:custGeom>
              <a:avLst/>
              <a:gdLst/>
              <a:ahLst/>
              <a:cxnLst/>
              <a:rect l="l" t="t" r="r" b="b"/>
              <a:pathLst>
                <a:path w="14290" h="16305" extrusionOk="0">
                  <a:moveTo>
                    <a:pt x="10376" y="1"/>
                  </a:moveTo>
                  <a:cubicBezTo>
                    <a:pt x="10136" y="1"/>
                    <a:pt x="9952" y="33"/>
                    <a:pt x="9861" y="53"/>
                  </a:cubicBezTo>
                  <a:lnTo>
                    <a:pt x="9793" y="98"/>
                  </a:lnTo>
                  <a:cubicBezTo>
                    <a:pt x="9793" y="98"/>
                    <a:pt x="8423" y="1628"/>
                    <a:pt x="7625" y="4800"/>
                  </a:cubicBezTo>
                  <a:cubicBezTo>
                    <a:pt x="7625" y="4800"/>
                    <a:pt x="6894" y="3043"/>
                    <a:pt x="7054" y="30"/>
                  </a:cubicBezTo>
                  <a:cubicBezTo>
                    <a:pt x="6483" y="30"/>
                    <a:pt x="4269" y="121"/>
                    <a:pt x="3219" y="1148"/>
                  </a:cubicBezTo>
                  <a:cubicBezTo>
                    <a:pt x="2101" y="2244"/>
                    <a:pt x="435" y="5896"/>
                    <a:pt x="1" y="7403"/>
                  </a:cubicBezTo>
                  <a:cubicBezTo>
                    <a:pt x="24" y="7403"/>
                    <a:pt x="47" y="7403"/>
                    <a:pt x="69" y="7425"/>
                  </a:cubicBezTo>
                  <a:lnTo>
                    <a:pt x="92" y="7425"/>
                  </a:lnTo>
                  <a:cubicBezTo>
                    <a:pt x="115" y="7425"/>
                    <a:pt x="138" y="7448"/>
                    <a:pt x="161" y="7448"/>
                  </a:cubicBezTo>
                  <a:cubicBezTo>
                    <a:pt x="206" y="7471"/>
                    <a:pt x="252" y="7494"/>
                    <a:pt x="298" y="7517"/>
                  </a:cubicBezTo>
                  <a:lnTo>
                    <a:pt x="320" y="7517"/>
                  </a:lnTo>
                  <a:cubicBezTo>
                    <a:pt x="343" y="7540"/>
                    <a:pt x="366" y="7540"/>
                    <a:pt x="389" y="7562"/>
                  </a:cubicBezTo>
                  <a:cubicBezTo>
                    <a:pt x="412" y="7562"/>
                    <a:pt x="435" y="7585"/>
                    <a:pt x="457" y="7585"/>
                  </a:cubicBezTo>
                  <a:cubicBezTo>
                    <a:pt x="457" y="7585"/>
                    <a:pt x="457" y="7608"/>
                    <a:pt x="480" y="7608"/>
                  </a:cubicBezTo>
                  <a:cubicBezTo>
                    <a:pt x="503" y="7608"/>
                    <a:pt x="526" y="7631"/>
                    <a:pt x="549" y="7631"/>
                  </a:cubicBezTo>
                  <a:cubicBezTo>
                    <a:pt x="549" y="7631"/>
                    <a:pt x="549" y="7654"/>
                    <a:pt x="549" y="7654"/>
                  </a:cubicBezTo>
                  <a:cubicBezTo>
                    <a:pt x="572" y="7654"/>
                    <a:pt x="594" y="7676"/>
                    <a:pt x="640" y="7699"/>
                  </a:cubicBezTo>
                  <a:cubicBezTo>
                    <a:pt x="686" y="7722"/>
                    <a:pt x="754" y="7768"/>
                    <a:pt x="800" y="7813"/>
                  </a:cubicBezTo>
                  <a:lnTo>
                    <a:pt x="823" y="7813"/>
                  </a:lnTo>
                  <a:cubicBezTo>
                    <a:pt x="891" y="7859"/>
                    <a:pt x="937" y="7882"/>
                    <a:pt x="1005" y="7928"/>
                  </a:cubicBezTo>
                  <a:lnTo>
                    <a:pt x="1028" y="7928"/>
                  </a:lnTo>
                  <a:cubicBezTo>
                    <a:pt x="1097" y="7973"/>
                    <a:pt x="1142" y="8019"/>
                    <a:pt x="1211" y="8042"/>
                  </a:cubicBezTo>
                  <a:lnTo>
                    <a:pt x="1234" y="8064"/>
                  </a:lnTo>
                  <a:cubicBezTo>
                    <a:pt x="1279" y="8110"/>
                    <a:pt x="1348" y="8133"/>
                    <a:pt x="1416" y="8179"/>
                  </a:cubicBezTo>
                  <a:lnTo>
                    <a:pt x="1439" y="8179"/>
                  </a:lnTo>
                  <a:cubicBezTo>
                    <a:pt x="1485" y="8224"/>
                    <a:pt x="1553" y="8270"/>
                    <a:pt x="1622" y="8316"/>
                  </a:cubicBezTo>
                  <a:cubicBezTo>
                    <a:pt x="1827" y="8430"/>
                    <a:pt x="2032" y="8567"/>
                    <a:pt x="2238" y="8704"/>
                  </a:cubicBezTo>
                  <a:cubicBezTo>
                    <a:pt x="3288" y="7654"/>
                    <a:pt x="4977" y="5348"/>
                    <a:pt x="4977" y="5348"/>
                  </a:cubicBezTo>
                  <a:cubicBezTo>
                    <a:pt x="6004" y="7699"/>
                    <a:pt x="5844" y="10804"/>
                    <a:pt x="5844" y="10986"/>
                  </a:cubicBezTo>
                  <a:cubicBezTo>
                    <a:pt x="9017" y="12972"/>
                    <a:pt x="11939" y="15688"/>
                    <a:pt x="12578" y="16304"/>
                  </a:cubicBezTo>
                  <a:cubicBezTo>
                    <a:pt x="14290" y="13177"/>
                    <a:pt x="14198" y="6672"/>
                    <a:pt x="13422" y="3203"/>
                  </a:cubicBezTo>
                  <a:cubicBezTo>
                    <a:pt x="12799" y="406"/>
                    <a:pt x="11230" y="1"/>
                    <a:pt x="1037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476;p35"/>
            <p:cNvSpPr/>
            <p:nvPr/>
          </p:nvSpPr>
          <p:spPr>
            <a:xfrm>
              <a:off x="7172388" y="3293747"/>
              <a:ext cx="124976" cy="162515"/>
            </a:xfrm>
            <a:custGeom>
              <a:avLst/>
              <a:gdLst/>
              <a:ahLst/>
              <a:cxnLst/>
              <a:rect l="l" t="t" r="r" b="b"/>
              <a:pathLst>
                <a:path w="1598" h="2078" extrusionOk="0">
                  <a:moveTo>
                    <a:pt x="1027" y="46"/>
                  </a:moveTo>
                  <a:cubicBezTo>
                    <a:pt x="1096" y="206"/>
                    <a:pt x="1598" y="1438"/>
                    <a:pt x="1164" y="1941"/>
                  </a:cubicBezTo>
                  <a:cubicBezTo>
                    <a:pt x="1103" y="2001"/>
                    <a:pt x="1042" y="2032"/>
                    <a:pt x="975" y="2032"/>
                  </a:cubicBezTo>
                  <a:cubicBezTo>
                    <a:pt x="941" y="2032"/>
                    <a:pt x="905" y="2024"/>
                    <a:pt x="867" y="2009"/>
                  </a:cubicBezTo>
                  <a:cubicBezTo>
                    <a:pt x="457" y="1804"/>
                    <a:pt x="0" y="640"/>
                    <a:pt x="68" y="137"/>
                  </a:cubicBezTo>
                  <a:cubicBezTo>
                    <a:pt x="95" y="137"/>
                    <a:pt x="143" y="139"/>
                    <a:pt x="211" y="139"/>
                  </a:cubicBezTo>
                  <a:cubicBezTo>
                    <a:pt x="380" y="139"/>
                    <a:pt x="668" y="128"/>
                    <a:pt x="1027" y="46"/>
                  </a:cubicBezTo>
                  <a:close/>
                  <a:moveTo>
                    <a:pt x="1027" y="0"/>
                  </a:moveTo>
                  <a:cubicBezTo>
                    <a:pt x="636" y="82"/>
                    <a:pt x="314" y="94"/>
                    <a:pt x="163" y="94"/>
                  </a:cubicBezTo>
                  <a:cubicBezTo>
                    <a:pt x="102" y="94"/>
                    <a:pt x="68" y="92"/>
                    <a:pt x="68" y="92"/>
                  </a:cubicBezTo>
                  <a:cubicBezTo>
                    <a:pt x="46" y="92"/>
                    <a:pt x="46" y="115"/>
                    <a:pt x="46" y="115"/>
                  </a:cubicBezTo>
                  <a:cubicBezTo>
                    <a:pt x="0" y="366"/>
                    <a:pt x="68" y="776"/>
                    <a:pt x="251" y="1187"/>
                  </a:cubicBezTo>
                  <a:cubicBezTo>
                    <a:pt x="411" y="1621"/>
                    <a:pt x="639" y="1941"/>
                    <a:pt x="845" y="2055"/>
                  </a:cubicBezTo>
                  <a:cubicBezTo>
                    <a:pt x="890" y="2055"/>
                    <a:pt x="936" y="2078"/>
                    <a:pt x="982" y="2078"/>
                  </a:cubicBezTo>
                  <a:cubicBezTo>
                    <a:pt x="1050" y="2078"/>
                    <a:pt x="1118" y="2032"/>
                    <a:pt x="1187" y="1963"/>
                  </a:cubicBezTo>
                  <a:cubicBezTo>
                    <a:pt x="1392" y="1735"/>
                    <a:pt x="1438" y="1324"/>
                    <a:pt x="1301" y="776"/>
                  </a:cubicBezTo>
                  <a:cubicBezTo>
                    <a:pt x="1210" y="366"/>
                    <a:pt x="1050" y="23"/>
                    <a:pt x="105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77;p35"/>
            <p:cNvSpPr/>
            <p:nvPr/>
          </p:nvSpPr>
          <p:spPr>
            <a:xfrm>
              <a:off x="5847803" y="4316604"/>
              <a:ext cx="607047" cy="245181"/>
            </a:xfrm>
            <a:custGeom>
              <a:avLst/>
              <a:gdLst/>
              <a:ahLst/>
              <a:cxnLst/>
              <a:rect l="l" t="t" r="r" b="b"/>
              <a:pathLst>
                <a:path w="7762" h="3135" extrusionOk="0">
                  <a:moveTo>
                    <a:pt x="4543" y="0"/>
                  </a:moveTo>
                  <a:cubicBezTo>
                    <a:pt x="3539" y="297"/>
                    <a:pt x="1" y="2100"/>
                    <a:pt x="252" y="2625"/>
                  </a:cubicBezTo>
                  <a:cubicBezTo>
                    <a:pt x="442" y="2991"/>
                    <a:pt x="1430" y="3135"/>
                    <a:pt x="2682" y="3135"/>
                  </a:cubicBezTo>
                  <a:cubicBezTo>
                    <a:pt x="3228" y="3135"/>
                    <a:pt x="3825" y="3107"/>
                    <a:pt x="4429" y="3059"/>
                  </a:cubicBezTo>
                  <a:cubicBezTo>
                    <a:pt x="6415" y="2876"/>
                    <a:pt x="7442" y="2534"/>
                    <a:pt x="7442" y="2534"/>
                  </a:cubicBezTo>
                  <a:cubicBezTo>
                    <a:pt x="7761" y="1461"/>
                    <a:pt x="7396" y="114"/>
                    <a:pt x="7350" y="23"/>
                  </a:cubicBezTo>
                  <a:cubicBezTo>
                    <a:pt x="7350" y="23"/>
                    <a:pt x="6987" y="128"/>
                    <a:pt x="6211" y="128"/>
                  </a:cubicBezTo>
                  <a:cubicBezTo>
                    <a:pt x="5788" y="128"/>
                    <a:pt x="5242" y="97"/>
                    <a:pt x="456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478;p35"/>
            <p:cNvSpPr/>
            <p:nvPr/>
          </p:nvSpPr>
          <p:spPr>
            <a:xfrm>
              <a:off x="6308362" y="4386208"/>
              <a:ext cx="133969" cy="155398"/>
            </a:xfrm>
            <a:custGeom>
              <a:avLst/>
              <a:gdLst/>
              <a:ahLst/>
              <a:cxnLst/>
              <a:rect l="l" t="t" r="r" b="b"/>
              <a:pathLst>
                <a:path w="1713" h="1987" extrusionOk="0">
                  <a:moveTo>
                    <a:pt x="1644" y="0"/>
                  </a:moveTo>
                  <a:lnTo>
                    <a:pt x="1644" y="0"/>
                  </a:lnTo>
                  <a:cubicBezTo>
                    <a:pt x="1233" y="92"/>
                    <a:pt x="115" y="480"/>
                    <a:pt x="1" y="1986"/>
                  </a:cubicBezTo>
                  <a:cubicBezTo>
                    <a:pt x="1028" y="1826"/>
                    <a:pt x="1553" y="1644"/>
                    <a:pt x="1553" y="1644"/>
                  </a:cubicBezTo>
                  <a:cubicBezTo>
                    <a:pt x="1712" y="1096"/>
                    <a:pt x="1690" y="480"/>
                    <a:pt x="1644"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479;p35"/>
            <p:cNvSpPr/>
            <p:nvPr/>
          </p:nvSpPr>
          <p:spPr>
            <a:xfrm>
              <a:off x="5858517" y="4414753"/>
              <a:ext cx="580221" cy="147030"/>
            </a:xfrm>
            <a:custGeom>
              <a:avLst/>
              <a:gdLst/>
              <a:ahLst/>
              <a:cxnLst/>
              <a:rect l="l" t="t" r="r" b="b"/>
              <a:pathLst>
                <a:path w="7419" h="1880" extrusionOk="0">
                  <a:moveTo>
                    <a:pt x="1758" y="1"/>
                  </a:moveTo>
                  <a:cubicBezTo>
                    <a:pt x="799" y="548"/>
                    <a:pt x="1" y="1119"/>
                    <a:pt x="115" y="1370"/>
                  </a:cubicBezTo>
                  <a:cubicBezTo>
                    <a:pt x="305" y="1736"/>
                    <a:pt x="1293" y="1880"/>
                    <a:pt x="2545" y="1880"/>
                  </a:cubicBezTo>
                  <a:cubicBezTo>
                    <a:pt x="3091" y="1880"/>
                    <a:pt x="3688" y="1852"/>
                    <a:pt x="4292" y="1804"/>
                  </a:cubicBezTo>
                  <a:cubicBezTo>
                    <a:pt x="6278" y="1621"/>
                    <a:pt x="7305" y="1279"/>
                    <a:pt x="7305" y="1279"/>
                  </a:cubicBezTo>
                  <a:cubicBezTo>
                    <a:pt x="7373" y="1096"/>
                    <a:pt x="7396" y="891"/>
                    <a:pt x="7419" y="708"/>
                  </a:cubicBezTo>
                  <a:lnTo>
                    <a:pt x="7419" y="708"/>
                  </a:lnTo>
                  <a:cubicBezTo>
                    <a:pt x="6981" y="818"/>
                    <a:pt x="5175" y="1233"/>
                    <a:pt x="3652" y="1233"/>
                  </a:cubicBezTo>
                  <a:cubicBezTo>
                    <a:pt x="3268" y="1233"/>
                    <a:pt x="2902" y="1206"/>
                    <a:pt x="2580" y="1142"/>
                  </a:cubicBezTo>
                  <a:cubicBezTo>
                    <a:pt x="2580" y="1142"/>
                    <a:pt x="2397" y="320"/>
                    <a:pt x="175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35"/>
            <p:cNvSpPr/>
            <p:nvPr/>
          </p:nvSpPr>
          <p:spPr>
            <a:xfrm>
              <a:off x="7552550" y="4064859"/>
              <a:ext cx="109021" cy="233997"/>
            </a:xfrm>
            <a:custGeom>
              <a:avLst/>
              <a:gdLst/>
              <a:ahLst/>
              <a:cxnLst/>
              <a:rect l="l" t="t" r="r" b="b"/>
              <a:pathLst>
                <a:path w="1394" h="2992" extrusionOk="0">
                  <a:moveTo>
                    <a:pt x="183" y="1"/>
                  </a:moveTo>
                  <a:cubicBezTo>
                    <a:pt x="161" y="1"/>
                    <a:pt x="161" y="1"/>
                    <a:pt x="161" y="24"/>
                  </a:cubicBezTo>
                  <a:cubicBezTo>
                    <a:pt x="1" y="777"/>
                    <a:pt x="115" y="1553"/>
                    <a:pt x="457" y="2215"/>
                  </a:cubicBezTo>
                  <a:cubicBezTo>
                    <a:pt x="640" y="2535"/>
                    <a:pt x="982" y="2923"/>
                    <a:pt x="1370" y="2991"/>
                  </a:cubicBezTo>
                  <a:lnTo>
                    <a:pt x="1393" y="2991"/>
                  </a:lnTo>
                  <a:cubicBezTo>
                    <a:pt x="1393" y="2968"/>
                    <a:pt x="1393" y="2968"/>
                    <a:pt x="1370" y="2945"/>
                  </a:cubicBezTo>
                  <a:cubicBezTo>
                    <a:pt x="1005" y="2877"/>
                    <a:pt x="686" y="2512"/>
                    <a:pt x="503" y="2215"/>
                  </a:cubicBezTo>
                  <a:cubicBezTo>
                    <a:pt x="138" y="1553"/>
                    <a:pt x="46" y="777"/>
                    <a:pt x="206" y="24"/>
                  </a:cubicBezTo>
                  <a:cubicBezTo>
                    <a:pt x="206" y="24"/>
                    <a:pt x="206" y="1"/>
                    <a:pt x="18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481;p35"/>
            <p:cNvSpPr/>
            <p:nvPr/>
          </p:nvSpPr>
          <p:spPr>
            <a:xfrm>
              <a:off x="7265141" y="2754438"/>
              <a:ext cx="192938" cy="168224"/>
            </a:xfrm>
            <a:custGeom>
              <a:avLst/>
              <a:gdLst/>
              <a:ahLst/>
              <a:cxnLst/>
              <a:rect l="l" t="t" r="r" b="b"/>
              <a:pathLst>
                <a:path w="2467" h="2151" extrusionOk="0">
                  <a:moveTo>
                    <a:pt x="1615" y="1"/>
                  </a:moveTo>
                  <a:cubicBezTo>
                    <a:pt x="747" y="1"/>
                    <a:pt x="1" y="871"/>
                    <a:pt x="1" y="871"/>
                  </a:cubicBezTo>
                  <a:lnTo>
                    <a:pt x="435" y="2126"/>
                  </a:lnTo>
                  <a:cubicBezTo>
                    <a:pt x="503" y="2149"/>
                    <a:pt x="594" y="2149"/>
                    <a:pt x="663" y="2149"/>
                  </a:cubicBezTo>
                  <a:cubicBezTo>
                    <a:pt x="689" y="2150"/>
                    <a:pt x="714" y="2151"/>
                    <a:pt x="740" y="2151"/>
                  </a:cubicBezTo>
                  <a:cubicBezTo>
                    <a:pt x="1553" y="2151"/>
                    <a:pt x="2267" y="1456"/>
                    <a:pt x="2466" y="483"/>
                  </a:cubicBezTo>
                  <a:lnTo>
                    <a:pt x="2375" y="254"/>
                  </a:lnTo>
                  <a:cubicBezTo>
                    <a:pt x="2121" y="72"/>
                    <a:pt x="1863" y="1"/>
                    <a:pt x="1615" y="1"/>
                  </a:cubicBezTo>
                  <a:close/>
                </a:path>
              </a:pathLst>
            </a:custGeom>
            <a:solidFill>
              <a:srgbClr val="EFB3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482;p35"/>
            <p:cNvSpPr/>
            <p:nvPr/>
          </p:nvSpPr>
          <p:spPr>
            <a:xfrm>
              <a:off x="6751089" y="1971361"/>
              <a:ext cx="926524" cy="909084"/>
            </a:xfrm>
            <a:custGeom>
              <a:avLst/>
              <a:gdLst/>
              <a:ahLst/>
              <a:cxnLst/>
              <a:rect l="l" t="t" r="r" b="b"/>
              <a:pathLst>
                <a:path w="11847" h="11624" extrusionOk="0">
                  <a:moveTo>
                    <a:pt x="6720" y="0"/>
                  </a:moveTo>
                  <a:cubicBezTo>
                    <a:pt x="5089" y="0"/>
                    <a:pt x="3339" y="687"/>
                    <a:pt x="2214" y="1753"/>
                  </a:cubicBezTo>
                  <a:cubicBezTo>
                    <a:pt x="0" y="3831"/>
                    <a:pt x="594" y="6227"/>
                    <a:pt x="2055" y="9309"/>
                  </a:cubicBezTo>
                  <a:cubicBezTo>
                    <a:pt x="2826" y="10962"/>
                    <a:pt x="4269" y="11623"/>
                    <a:pt x="5739" y="11623"/>
                  </a:cubicBezTo>
                  <a:cubicBezTo>
                    <a:pt x="7009" y="11623"/>
                    <a:pt x="8300" y="11131"/>
                    <a:pt x="9199" y="10359"/>
                  </a:cubicBezTo>
                  <a:cubicBezTo>
                    <a:pt x="11139" y="8715"/>
                    <a:pt x="11847" y="5223"/>
                    <a:pt x="10409" y="2119"/>
                  </a:cubicBezTo>
                  <a:cubicBezTo>
                    <a:pt x="9709" y="619"/>
                    <a:pt x="8268" y="0"/>
                    <a:pt x="6720" y="0"/>
                  </a:cubicBezTo>
                  <a:close/>
                </a:path>
              </a:pathLst>
            </a:custGeom>
            <a:solidFill>
              <a:srgbClr val="FFD1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483;p35"/>
            <p:cNvSpPr/>
            <p:nvPr/>
          </p:nvSpPr>
          <p:spPr>
            <a:xfrm>
              <a:off x="7040219" y="2499408"/>
              <a:ext cx="98307" cy="231103"/>
            </a:xfrm>
            <a:custGeom>
              <a:avLst/>
              <a:gdLst/>
              <a:ahLst/>
              <a:cxnLst/>
              <a:rect l="l" t="t" r="r" b="b"/>
              <a:pathLst>
                <a:path w="1257" h="2955" extrusionOk="0">
                  <a:moveTo>
                    <a:pt x="198" y="0"/>
                  </a:moveTo>
                  <a:cubicBezTo>
                    <a:pt x="160" y="0"/>
                    <a:pt x="124" y="14"/>
                    <a:pt x="92" y="46"/>
                  </a:cubicBezTo>
                  <a:cubicBezTo>
                    <a:pt x="1" y="114"/>
                    <a:pt x="24" y="365"/>
                    <a:pt x="47" y="479"/>
                  </a:cubicBezTo>
                  <a:cubicBezTo>
                    <a:pt x="69" y="799"/>
                    <a:pt x="184" y="1096"/>
                    <a:pt x="229" y="1415"/>
                  </a:cubicBezTo>
                  <a:cubicBezTo>
                    <a:pt x="275" y="1621"/>
                    <a:pt x="275" y="1803"/>
                    <a:pt x="229" y="2032"/>
                  </a:cubicBezTo>
                  <a:cubicBezTo>
                    <a:pt x="184" y="2214"/>
                    <a:pt x="24" y="2511"/>
                    <a:pt x="184" y="2716"/>
                  </a:cubicBezTo>
                  <a:cubicBezTo>
                    <a:pt x="298" y="2853"/>
                    <a:pt x="480" y="2876"/>
                    <a:pt x="640" y="2922"/>
                  </a:cubicBezTo>
                  <a:cubicBezTo>
                    <a:pt x="721" y="2938"/>
                    <a:pt x="836" y="2954"/>
                    <a:pt x="936" y="2954"/>
                  </a:cubicBezTo>
                  <a:cubicBezTo>
                    <a:pt x="978" y="2954"/>
                    <a:pt x="1017" y="2951"/>
                    <a:pt x="1051" y="2945"/>
                  </a:cubicBezTo>
                  <a:cubicBezTo>
                    <a:pt x="1211" y="2876"/>
                    <a:pt x="1211" y="2625"/>
                    <a:pt x="1234" y="2465"/>
                  </a:cubicBezTo>
                  <a:cubicBezTo>
                    <a:pt x="1234" y="2420"/>
                    <a:pt x="1256" y="2351"/>
                    <a:pt x="1256" y="2283"/>
                  </a:cubicBezTo>
                  <a:cubicBezTo>
                    <a:pt x="1256" y="1644"/>
                    <a:pt x="1051" y="982"/>
                    <a:pt x="686" y="434"/>
                  </a:cubicBezTo>
                  <a:cubicBezTo>
                    <a:pt x="663" y="388"/>
                    <a:pt x="640" y="365"/>
                    <a:pt x="617" y="320"/>
                  </a:cubicBezTo>
                  <a:cubicBezTo>
                    <a:pt x="572" y="274"/>
                    <a:pt x="549" y="251"/>
                    <a:pt x="526" y="228"/>
                  </a:cubicBezTo>
                  <a:cubicBezTo>
                    <a:pt x="456" y="141"/>
                    <a:pt x="319" y="0"/>
                    <a:pt x="198"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484;p35"/>
            <p:cNvSpPr/>
            <p:nvPr/>
          </p:nvSpPr>
          <p:spPr>
            <a:xfrm>
              <a:off x="7263421" y="2569012"/>
              <a:ext cx="199977" cy="198178"/>
            </a:xfrm>
            <a:custGeom>
              <a:avLst/>
              <a:gdLst/>
              <a:ahLst/>
              <a:cxnLst/>
              <a:rect l="l" t="t" r="r" b="b"/>
              <a:pathLst>
                <a:path w="2557" h="2534" extrusionOk="0">
                  <a:moveTo>
                    <a:pt x="1278" y="0"/>
                  </a:moveTo>
                  <a:cubicBezTo>
                    <a:pt x="571" y="0"/>
                    <a:pt x="0" y="571"/>
                    <a:pt x="0" y="1279"/>
                  </a:cubicBezTo>
                  <a:cubicBezTo>
                    <a:pt x="0" y="1963"/>
                    <a:pt x="571" y="2534"/>
                    <a:pt x="1278" y="2534"/>
                  </a:cubicBezTo>
                  <a:cubicBezTo>
                    <a:pt x="1986" y="2534"/>
                    <a:pt x="2557" y="1963"/>
                    <a:pt x="2557" y="1279"/>
                  </a:cubicBezTo>
                  <a:cubicBezTo>
                    <a:pt x="2557" y="571"/>
                    <a:pt x="1986" y="0"/>
                    <a:pt x="1278" y="0"/>
                  </a:cubicBezTo>
                  <a:close/>
                </a:path>
              </a:pathLst>
            </a:custGeom>
            <a:solidFill>
              <a:srgbClr val="BA3C32">
                <a:alpha val="36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485;p35"/>
            <p:cNvSpPr/>
            <p:nvPr/>
          </p:nvSpPr>
          <p:spPr>
            <a:xfrm>
              <a:off x="6904609" y="2668959"/>
              <a:ext cx="151801" cy="166113"/>
            </a:xfrm>
            <a:custGeom>
              <a:avLst/>
              <a:gdLst/>
              <a:ahLst/>
              <a:cxnLst/>
              <a:rect l="l" t="t" r="r" b="b"/>
              <a:pathLst>
                <a:path w="1941" h="2124" extrusionOk="0">
                  <a:moveTo>
                    <a:pt x="662" y="1"/>
                  </a:moveTo>
                  <a:cubicBezTo>
                    <a:pt x="411" y="1"/>
                    <a:pt x="183" y="69"/>
                    <a:pt x="0" y="183"/>
                  </a:cubicBezTo>
                  <a:cubicBezTo>
                    <a:pt x="23" y="252"/>
                    <a:pt x="46" y="320"/>
                    <a:pt x="92" y="389"/>
                  </a:cubicBezTo>
                  <a:cubicBezTo>
                    <a:pt x="457" y="1187"/>
                    <a:pt x="982" y="1758"/>
                    <a:pt x="1598" y="2123"/>
                  </a:cubicBezTo>
                  <a:cubicBezTo>
                    <a:pt x="1803" y="1895"/>
                    <a:pt x="1940" y="1598"/>
                    <a:pt x="1940" y="1256"/>
                  </a:cubicBezTo>
                  <a:cubicBezTo>
                    <a:pt x="1940" y="571"/>
                    <a:pt x="1370" y="1"/>
                    <a:pt x="662" y="1"/>
                  </a:cubicBezTo>
                  <a:close/>
                </a:path>
              </a:pathLst>
            </a:custGeom>
            <a:solidFill>
              <a:srgbClr val="BA3C32">
                <a:alpha val="36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486;p35"/>
            <p:cNvSpPr/>
            <p:nvPr/>
          </p:nvSpPr>
          <p:spPr>
            <a:xfrm>
              <a:off x="7208050" y="2667160"/>
              <a:ext cx="50053" cy="70934"/>
            </a:xfrm>
            <a:custGeom>
              <a:avLst/>
              <a:gdLst/>
              <a:ahLst/>
              <a:cxnLst/>
              <a:rect l="l" t="t" r="r" b="b"/>
              <a:pathLst>
                <a:path w="640" h="907" extrusionOk="0">
                  <a:moveTo>
                    <a:pt x="297" y="1"/>
                  </a:moveTo>
                  <a:cubicBezTo>
                    <a:pt x="297" y="1"/>
                    <a:pt x="1" y="389"/>
                    <a:pt x="46" y="640"/>
                  </a:cubicBezTo>
                  <a:cubicBezTo>
                    <a:pt x="60" y="801"/>
                    <a:pt x="159" y="906"/>
                    <a:pt x="272" y="906"/>
                  </a:cubicBezTo>
                  <a:cubicBezTo>
                    <a:pt x="351" y="906"/>
                    <a:pt x="437" y="854"/>
                    <a:pt x="503" y="731"/>
                  </a:cubicBezTo>
                  <a:cubicBezTo>
                    <a:pt x="640" y="412"/>
                    <a:pt x="297" y="1"/>
                    <a:pt x="297"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487;p35"/>
            <p:cNvSpPr/>
            <p:nvPr/>
          </p:nvSpPr>
          <p:spPr>
            <a:xfrm>
              <a:off x="7154479" y="2426755"/>
              <a:ext cx="207172" cy="222031"/>
            </a:xfrm>
            <a:custGeom>
              <a:avLst/>
              <a:gdLst/>
              <a:ahLst/>
              <a:cxnLst/>
              <a:rect l="l" t="t" r="r" b="b"/>
              <a:pathLst>
                <a:path w="2649" h="2839" extrusionOk="0">
                  <a:moveTo>
                    <a:pt x="1432" y="1"/>
                  </a:moveTo>
                  <a:cubicBezTo>
                    <a:pt x="939" y="1"/>
                    <a:pt x="458" y="403"/>
                    <a:pt x="252" y="1020"/>
                  </a:cubicBezTo>
                  <a:cubicBezTo>
                    <a:pt x="1" y="1774"/>
                    <a:pt x="275" y="2550"/>
                    <a:pt x="868" y="2778"/>
                  </a:cubicBezTo>
                  <a:cubicBezTo>
                    <a:pt x="975" y="2819"/>
                    <a:pt x="1086" y="2839"/>
                    <a:pt x="1196" y="2839"/>
                  </a:cubicBezTo>
                  <a:cubicBezTo>
                    <a:pt x="1695" y="2839"/>
                    <a:pt x="2192" y="2436"/>
                    <a:pt x="2397" y="1819"/>
                  </a:cubicBezTo>
                  <a:cubicBezTo>
                    <a:pt x="2649" y="1066"/>
                    <a:pt x="2352" y="267"/>
                    <a:pt x="1758" y="62"/>
                  </a:cubicBezTo>
                  <a:cubicBezTo>
                    <a:pt x="1651" y="21"/>
                    <a:pt x="1541" y="1"/>
                    <a:pt x="143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488;p35"/>
            <p:cNvSpPr/>
            <p:nvPr/>
          </p:nvSpPr>
          <p:spPr>
            <a:xfrm>
              <a:off x="6886699" y="2485253"/>
              <a:ext cx="158996" cy="198960"/>
            </a:xfrm>
            <a:custGeom>
              <a:avLst/>
              <a:gdLst/>
              <a:ahLst/>
              <a:cxnLst/>
              <a:rect l="l" t="t" r="r" b="b"/>
              <a:pathLst>
                <a:path w="2033" h="2544" extrusionOk="0">
                  <a:moveTo>
                    <a:pt x="765" y="1"/>
                  </a:moveTo>
                  <a:cubicBezTo>
                    <a:pt x="691" y="1"/>
                    <a:pt x="619" y="15"/>
                    <a:pt x="549" y="44"/>
                  </a:cubicBezTo>
                  <a:cubicBezTo>
                    <a:pt x="138" y="204"/>
                    <a:pt x="1" y="912"/>
                    <a:pt x="252" y="1574"/>
                  </a:cubicBezTo>
                  <a:cubicBezTo>
                    <a:pt x="467" y="2159"/>
                    <a:pt x="898" y="2544"/>
                    <a:pt x="1275" y="2544"/>
                  </a:cubicBezTo>
                  <a:cubicBezTo>
                    <a:pt x="1339" y="2544"/>
                    <a:pt x="1402" y="2533"/>
                    <a:pt x="1462" y="2509"/>
                  </a:cubicBezTo>
                  <a:cubicBezTo>
                    <a:pt x="1895" y="2327"/>
                    <a:pt x="2032" y="1642"/>
                    <a:pt x="1781" y="957"/>
                  </a:cubicBezTo>
                  <a:cubicBezTo>
                    <a:pt x="1571" y="383"/>
                    <a:pt x="1151" y="1"/>
                    <a:pt x="76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489;p35"/>
            <p:cNvSpPr/>
            <p:nvPr/>
          </p:nvSpPr>
          <p:spPr>
            <a:xfrm>
              <a:off x="7166992" y="2515362"/>
              <a:ext cx="126853" cy="133266"/>
            </a:xfrm>
            <a:custGeom>
              <a:avLst/>
              <a:gdLst/>
              <a:ahLst/>
              <a:cxnLst/>
              <a:rect l="l" t="t" r="r" b="b"/>
              <a:pathLst>
                <a:path w="1622" h="1704" extrusionOk="0">
                  <a:moveTo>
                    <a:pt x="788" y="1"/>
                  </a:moveTo>
                  <a:cubicBezTo>
                    <a:pt x="777" y="1"/>
                    <a:pt x="765" y="1"/>
                    <a:pt x="754" y="2"/>
                  </a:cubicBezTo>
                  <a:cubicBezTo>
                    <a:pt x="389" y="24"/>
                    <a:pt x="92" y="298"/>
                    <a:pt x="1" y="709"/>
                  </a:cubicBezTo>
                  <a:cubicBezTo>
                    <a:pt x="69" y="1143"/>
                    <a:pt x="320" y="1508"/>
                    <a:pt x="708" y="1645"/>
                  </a:cubicBezTo>
                  <a:cubicBezTo>
                    <a:pt x="808" y="1685"/>
                    <a:pt x="913" y="1703"/>
                    <a:pt x="1016" y="1703"/>
                  </a:cubicBezTo>
                  <a:cubicBezTo>
                    <a:pt x="1148" y="1703"/>
                    <a:pt x="1278" y="1673"/>
                    <a:pt x="1393" y="1622"/>
                  </a:cubicBezTo>
                  <a:cubicBezTo>
                    <a:pt x="1553" y="1440"/>
                    <a:pt x="1621" y="1189"/>
                    <a:pt x="1621" y="915"/>
                  </a:cubicBezTo>
                  <a:cubicBezTo>
                    <a:pt x="1577" y="404"/>
                    <a:pt x="1208" y="1"/>
                    <a:pt x="78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490;p35"/>
            <p:cNvSpPr/>
            <p:nvPr/>
          </p:nvSpPr>
          <p:spPr>
            <a:xfrm>
              <a:off x="6917044" y="2553136"/>
              <a:ext cx="117937" cy="131310"/>
            </a:xfrm>
            <a:custGeom>
              <a:avLst/>
              <a:gdLst/>
              <a:ahLst/>
              <a:cxnLst/>
              <a:rect l="l" t="t" r="r" b="b"/>
              <a:pathLst>
                <a:path w="1508" h="1679" extrusionOk="0">
                  <a:moveTo>
                    <a:pt x="708" y="0"/>
                  </a:moveTo>
                  <a:cubicBezTo>
                    <a:pt x="639" y="0"/>
                    <a:pt x="570" y="14"/>
                    <a:pt x="503" y="44"/>
                  </a:cubicBezTo>
                  <a:cubicBezTo>
                    <a:pt x="138" y="181"/>
                    <a:pt x="1" y="728"/>
                    <a:pt x="161" y="1230"/>
                  </a:cubicBezTo>
                  <a:cubicBezTo>
                    <a:pt x="161" y="1230"/>
                    <a:pt x="161" y="1253"/>
                    <a:pt x="161" y="1276"/>
                  </a:cubicBezTo>
                  <a:cubicBezTo>
                    <a:pt x="375" y="1526"/>
                    <a:pt x="631" y="1678"/>
                    <a:pt x="874" y="1678"/>
                  </a:cubicBezTo>
                  <a:cubicBezTo>
                    <a:pt x="942" y="1678"/>
                    <a:pt x="1009" y="1666"/>
                    <a:pt x="1074" y="1641"/>
                  </a:cubicBezTo>
                  <a:cubicBezTo>
                    <a:pt x="1302" y="1550"/>
                    <a:pt x="1462" y="1276"/>
                    <a:pt x="1507" y="957"/>
                  </a:cubicBezTo>
                  <a:cubicBezTo>
                    <a:pt x="1485" y="865"/>
                    <a:pt x="1485" y="774"/>
                    <a:pt x="1439" y="683"/>
                  </a:cubicBezTo>
                  <a:cubicBezTo>
                    <a:pt x="1309" y="273"/>
                    <a:pt x="1011" y="0"/>
                    <a:pt x="70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491;p35"/>
            <p:cNvSpPr/>
            <p:nvPr/>
          </p:nvSpPr>
          <p:spPr>
            <a:xfrm>
              <a:off x="7106304" y="2768281"/>
              <a:ext cx="132171" cy="29250"/>
            </a:xfrm>
            <a:custGeom>
              <a:avLst/>
              <a:gdLst/>
              <a:ahLst/>
              <a:cxnLst/>
              <a:rect l="l" t="t" r="r" b="b"/>
              <a:pathLst>
                <a:path w="1690" h="374" extrusionOk="0">
                  <a:moveTo>
                    <a:pt x="1002" y="1"/>
                  </a:moveTo>
                  <a:cubicBezTo>
                    <a:pt x="663" y="1"/>
                    <a:pt x="323" y="117"/>
                    <a:pt x="23" y="328"/>
                  </a:cubicBezTo>
                  <a:cubicBezTo>
                    <a:pt x="0" y="328"/>
                    <a:pt x="0" y="351"/>
                    <a:pt x="23" y="351"/>
                  </a:cubicBezTo>
                  <a:cubicBezTo>
                    <a:pt x="23" y="374"/>
                    <a:pt x="23" y="374"/>
                    <a:pt x="23" y="374"/>
                  </a:cubicBezTo>
                  <a:lnTo>
                    <a:pt x="46" y="374"/>
                  </a:lnTo>
                  <a:cubicBezTo>
                    <a:pt x="346" y="163"/>
                    <a:pt x="686" y="46"/>
                    <a:pt x="1015" y="46"/>
                  </a:cubicBezTo>
                  <a:cubicBezTo>
                    <a:pt x="1112" y="46"/>
                    <a:pt x="1208" y="56"/>
                    <a:pt x="1302" y="77"/>
                  </a:cubicBezTo>
                  <a:cubicBezTo>
                    <a:pt x="1324" y="77"/>
                    <a:pt x="1347" y="100"/>
                    <a:pt x="1370" y="100"/>
                  </a:cubicBezTo>
                  <a:cubicBezTo>
                    <a:pt x="1461" y="123"/>
                    <a:pt x="1575" y="146"/>
                    <a:pt x="1644" y="191"/>
                  </a:cubicBezTo>
                  <a:lnTo>
                    <a:pt x="1690" y="191"/>
                  </a:lnTo>
                  <a:cubicBezTo>
                    <a:pt x="1690" y="169"/>
                    <a:pt x="1690" y="169"/>
                    <a:pt x="1690" y="146"/>
                  </a:cubicBezTo>
                  <a:cubicBezTo>
                    <a:pt x="1598" y="100"/>
                    <a:pt x="1484" y="77"/>
                    <a:pt x="1370" y="54"/>
                  </a:cubicBezTo>
                  <a:cubicBezTo>
                    <a:pt x="1347" y="54"/>
                    <a:pt x="1324" y="54"/>
                    <a:pt x="1302" y="32"/>
                  </a:cubicBezTo>
                  <a:cubicBezTo>
                    <a:pt x="1203" y="11"/>
                    <a:pt x="1103" y="1"/>
                    <a:pt x="1002"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492;p35"/>
            <p:cNvSpPr/>
            <p:nvPr/>
          </p:nvSpPr>
          <p:spPr>
            <a:xfrm>
              <a:off x="7200934" y="2315546"/>
              <a:ext cx="133969" cy="55371"/>
            </a:xfrm>
            <a:custGeom>
              <a:avLst/>
              <a:gdLst/>
              <a:ahLst/>
              <a:cxnLst/>
              <a:rect l="l" t="t" r="r" b="b"/>
              <a:pathLst>
                <a:path w="1713" h="708" extrusionOk="0">
                  <a:moveTo>
                    <a:pt x="0" y="0"/>
                  </a:moveTo>
                  <a:cubicBezTo>
                    <a:pt x="0" y="23"/>
                    <a:pt x="0" y="23"/>
                    <a:pt x="0" y="46"/>
                  </a:cubicBezTo>
                  <a:cubicBezTo>
                    <a:pt x="137" y="206"/>
                    <a:pt x="525" y="571"/>
                    <a:pt x="1324" y="685"/>
                  </a:cubicBezTo>
                  <a:lnTo>
                    <a:pt x="1393" y="685"/>
                  </a:lnTo>
                  <a:cubicBezTo>
                    <a:pt x="1461" y="708"/>
                    <a:pt x="1552" y="708"/>
                    <a:pt x="1621" y="708"/>
                  </a:cubicBezTo>
                  <a:lnTo>
                    <a:pt x="1689" y="708"/>
                  </a:lnTo>
                  <a:cubicBezTo>
                    <a:pt x="1689" y="708"/>
                    <a:pt x="1712" y="708"/>
                    <a:pt x="1712" y="685"/>
                  </a:cubicBezTo>
                  <a:cubicBezTo>
                    <a:pt x="1689" y="685"/>
                    <a:pt x="1689" y="662"/>
                    <a:pt x="1666" y="662"/>
                  </a:cubicBezTo>
                  <a:cubicBezTo>
                    <a:pt x="1646" y="669"/>
                    <a:pt x="1624" y="672"/>
                    <a:pt x="1601" y="672"/>
                  </a:cubicBezTo>
                  <a:cubicBezTo>
                    <a:pt x="1545" y="672"/>
                    <a:pt x="1480" y="655"/>
                    <a:pt x="1415" y="639"/>
                  </a:cubicBezTo>
                  <a:lnTo>
                    <a:pt x="1324" y="639"/>
                  </a:lnTo>
                  <a:cubicBezTo>
                    <a:pt x="548" y="548"/>
                    <a:pt x="160" y="160"/>
                    <a:pt x="23" y="23"/>
                  </a:cubicBezTo>
                  <a:cubicBezTo>
                    <a:pt x="23" y="0"/>
                    <a:pt x="23" y="0"/>
                    <a:pt x="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493;p35"/>
            <p:cNvSpPr/>
            <p:nvPr/>
          </p:nvSpPr>
          <p:spPr>
            <a:xfrm>
              <a:off x="6883180" y="2365519"/>
              <a:ext cx="89313" cy="85715"/>
            </a:xfrm>
            <a:custGeom>
              <a:avLst/>
              <a:gdLst/>
              <a:ahLst/>
              <a:cxnLst/>
              <a:rect l="l" t="t" r="r" b="b"/>
              <a:pathLst>
                <a:path w="1142" h="1096" extrusionOk="0">
                  <a:moveTo>
                    <a:pt x="1096" y="0"/>
                  </a:moveTo>
                  <a:cubicBezTo>
                    <a:pt x="936" y="502"/>
                    <a:pt x="502" y="936"/>
                    <a:pt x="23" y="1050"/>
                  </a:cubicBezTo>
                  <a:cubicBezTo>
                    <a:pt x="0" y="1050"/>
                    <a:pt x="0" y="1073"/>
                    <a:pt x="0" y="1073"/>
                  </a:cubicBezTo>
                  <a:cubicBezTo>
                    <a:pt x="0" y="1096"/>
                    <a:pt x="23" y="1096"/>
                    <a:pt x="23" y="1096"/>
                  </a:cubicBezTo>
                  <a:cubicBezTo>
                    <a:pt x="525" y="959"/>
                    <a:pt x="959" y="548"/>
                    <a:pt x="1142" y="23"/>
                  </a:cubicBezTo>
                  <a:cubicBezTo>
                    <a:pt x="1142" y="0"/>
                    <a:pt x="1119" y="0"/>
                    <a:pt x="111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494;p35"/>
            <p:cNvSpPr/>
            <p:nvPr/>
          </p:nvSpPr>
          <p:spPr>
            <a:xfrm>
              <a:off x="7468713" y="2420811"/>
              <a:ext cx="73202" cy="130450"/>
            </a:xfrm>
            <a:custGeom>
              <a:avLst/>
              <a:gdLst/>
              <a:ahLst/>
              <a:cxnLst/>
              <a:rect l="l" t="t" r="r" b="b"/>
              <a:pathLst>
                <a:path w="936" h="1668" extrusionOk="0">
                  <a:moveTo>
                    <a:pt x="890" y="1"/>
                  </a:moveTo>
                  <a:cubicBezTo>
                    <a:pt x="845" y="47"/>
                    <a:pt x="776" y="92"/>
                    <a:pt x="730" y="161"/>
                  </a:cubicBezTo>
                  <a:cubicBezTo>
                    <a:pt x="708" y="161"/>
                    <a:pt x="708" y="183"/>
                    <a:pt x="685" y="206"/>
                  </a:cubicBezTo>
                  <a:cubicBezTo>
                    <a:pt x="297" y="571"/>
                    <a:pt x="68" y="1074"/>
                    <a:pt x="0" y="1621"/>
                  </a:cubicBezTo>
                  <a:cubicBezTo>
                    <a:pt x="0" y="1644"/>
                    <a:pt x="0" y="1644"/>
                    <a:pt x="23" y="1667"/>
                  </a:cubicBezTo>
                  <a:cubicBezTo>
                    <a:pt x="23" y="1667"/>
                    <a:pt x="46" y="1644"/>
                    <a:pt x="46" y="1644"/>
                  </a:cubicBezTo>
                  <a:cubicBezTo>
                    <a:pt x="114" y="1096"/>
                    <a:pt x="342" y="594"/>
                    <a:pt x="708" y="229"/>
                  </a:cubicBezTo>
                  <a:cubicBezTo>
                    <a:pt x="730" y="206"/>
                    <a:pt x="753" y="206"/>
                    <a:pt x="753" y="183"/>
                  </a:cubicBezTo>
                  <a:cubicBezTo>
                    <a:pt x="822" y="138"/>
                    <a:pt x="867" y="69"/>
                    <a:pt x="913" y="24"/>
                  </a:cubicBezTo>
                  <a:cubicBezTo>
                    <a:pt x="936" y="24"/>
                    <a:pt x="936" y="1"/>
                    <a:pt x="93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35"/>
            <p:cNvSpPr/>
            <p:nvPr/>
          </p:nvSpPr>
          <p:spPr>
            <a:xfrm>
              <a:off x="6308362" y="2949250"/>
              <a:ext cx="1479921" cy="1050405"/>
            </a:xfrm>
            <a:custGeom>
              <a:avLst/>
              <a:gdLst/>
              <a:ahLst/>
              <a:cxnLst/>
              <a:rect l="l" t="t" r="r" b="b"/>
              <a:pathLst>
                <a:path w="18923" h="13431" extrusionOk="0">
                  <a:moveTo>
                    <a:pt x="16823" y="0"/>
                  </a:moveTo>
                  <a:cubicBezTo>
                    <a:pt x="14609" y="1484"/>
                    <a:pt x="12577" y="9381"/>
                    <a:pt x="12577" y="9381"/>
                  </a:cubicBezTo>
                  <a:cubicBezTo>
                    <a:pt x="12303" y="9267"/>
                    <a:pt x="11893" y="9222"/>
                    <a:pt x="11390" y="9222"/>
                  </a:cubicBezTo>
                  <a:cubicBezTo>
                    <a:pt x="10774" y="9222"/>
                    <a:pt x="9998" y="9313"/>
                    <a:pt x="9222" y="9450"/>
                  </a:cubicBezTo>
                  <a:cubicBezTo>
                    <a:pt x="6985" y="9815"/>
                    <a:pt x="4588" y="10500"/>
                    <a:pt x="4588" y="10500"/>
                  </a:cubicBezTo>
                  <a:cubicBezTo>
                    <a:pt x="4588" y="10500"/>
                    <a:pt x="3379" y="10340"/>
                    <a:pt x="2352" y="10317"/>
                  </a:cubicBezTo>
                  <a:cubicBezTo>
                    <a:pt x="1735" y="10317"/>
                    <a:pt x="1187" y="10363"/>
                    <a:pt x="1005" y="10500"/>
                  </a:cubicBezTo>
                  <a:cubicBezTo>
                    <a:pt x="503" y="10933"/>
                    <a:pt x="1" y="12577"/>
                    <a:pt x="799" y="13284"/>
                  </a:cubicBezTo>
                  <a:cubicBezTo>
                    <a:pt x="799" y="13284"/>
                    <a:pt x="822" y="13307"/>
                    <a:pt x="845" y="13307"/>
                  </a:cubicBezTo>
                  <a:cubicBezTo>
                    <a:pt x="963" y="13393"/>
                    <a:pt x="1126" y="13431"/>
                    <a:pt x="1319" y="13431"/>
                  </a:cubicBezTo>
                  <a:cubicBezTo>
                    <a:pt x="2503" y="13431"/>
                    <a:pt x="4817" y="12029"/>
                    <a:pt x="4817" y="12029"/>
                  </a:cubicBezTo>
                  <a:cubicBezTo>
                    <a:pt x="4817" y="12029"/>
                    <a:pt x="4931" y="12052"/>
                    <a:pt x="5113" y="12075"/>
                  </a:cubicBezTo>
                  <a:cubicBezTo>
                    <a:pt x="5296" y="12120"/>
                    <a:pt x="5547" y="12143"/>
                    <a:pt x="5844" y="12189"/>
                  </a:cubicBezTo>
                  <a:cubicBezTo>
                    <a:pt x="6898" y="12348"/>
                    <a:pt x="8605" y="12557"/>
                    <a:pt x="10267" y="12557"/>
                  </a:cubicBezTo>
                  <a:cubicBezTo>
                    <a:pt x="11951" y="12557"/>
                    <a:pt x="13587" y="12342"/>
                    <a:pt x="14449" y="11641"/>
                  </a:cubicBezTo>
                  <a:cubicBezTo>
                    <a:pt x="16389" y="10043"/>
                    <a:pt x="18421" y="4223"/>
                    <a:pt x="18923" y="2716"/>
                  </a:cubicBezTo>
                  <a:cubicBezTo>
                    <a:pt x="18443" y="982"/>
                    <a:pt x="17576" y="274"/>
                    <a:pt x="16823" y="0"/>
                  </a:cubicBezTo>
                  <a:close/>
                </a:path>
              </a:pathLst>
            </a:custGeom>
            <a:solidFill>
              <a:srgbClr val="EFB3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35"/>
            <p:cNvSpPr/>
            <p:nvPr/>
          </p:nvSpPr>
          <p:spPr>
            <a:xfrm>
              <a:off x="6347621" y="3920334"/>
              <a:ext cx="123255" cy="35741"/>
            </a:xfrm>
            <a:custGeom>
              <a:avLst/>
              <a:gdLst/>
              <a:ahLst/>
              <a:cxnLst/>
              <a:rect l="l" t="t" r="r" b="b"/>
              <a:pathLst>
                <a:path w="1576" h="457" extrusionOk="0">
                  <a:moveTo>
                    <a:pt x="1553" y="0"/>
                  </a:moveTo>
                  <a:cubicBezTo>
                    <a:pt x="1188" y="23"/>
                    <a:pt x="845" y="137"/>
                    <a:pt x="571" y="228"/>
                  </a:cubicBezTo>
                  <a:lnTo>
                    <a:pt x="503" y="228"/>
                  </a:lnTo>
                  <a:cubicBezTo>
                    <a:pt x="343" y="297"/>
                    <a:pt x="161" y="342"/>
                    <a:pt x="24" y="411"/>
                  </a:cubicBezTo>
                  <a:cubicBezTo>
                    <a:pt x="1" y="434"/>
                    <a:pt x="1" y="434"/>
                    <a:pt x="1" y="457"/>
                  </a:cubicBezTo>
                  <a:lnTo>
                    <a:pt x="46" y="457"/>
                  </a:lnTo>
                  <a:cubicBezTo>
                    <a:pt x="183" y="388"/>
                    <a:pt x="343" y="320"/>
                    <a:pt x="526" y="274"/>
                  </a:cubicBezTo>
                  <a:lnTo>
                    <a:pt x="571" y="274"/>
                  </a:lnTo>
                  <a:cubicBezTo>
                    <a:pt x="868" y="183"/>
                    <a:pt x="1210" y="69"/>
                    <a:pt x="1553" y="46"/>
                  </a:cubicBezTo>
                  <a:cubicBezTo>
                    <a:pt x="1553" y="46"/>
                    <a:pt x="1576" y="23"/>
                    <a:pt x="1576" y="23"/>
                  </a:cubicBezTo>
                  <a:cubicBezTo>
                    <a:pt x="1576" y="0"/>
                    <a:pt x="1553" y="0"/>
                    <a:pt x="155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497;p35"/>
            <p:cNvSpPr/>
            <p:nvPr/>
          </p:nvSpPr>
          <p:spPr>
            <a:xfrm>
              <a:off x="6336907" y="3863166"/>
              <a:ext cx="133969" cy="39338"/>
            </a:xfrm>
            <a:custGeom>
              <a:avLst/>
              <a:gdLst/>
              <a:ahLst/>
              <a:cxnLst/>
              <a:rect l="l" t="t" r="r" b="b"/>
              <a:pathLst>
                <a:path w="1713" h="503" extrusionOk="0">
                  <a:moveTo>
                    <a:pt x="1690" y="1"/>
                  </a:moveTo>
                  <a:cubicBezTo>
                    <a:pt x="1599" y="1"/>
                    <a:pt x="1530" y="1"/>
                    <a:pt x="1439" y="23"/>
                  </a:cubicBezTo>
                  <a:cubicBezTo>
                    <a:pt x="1416" y="23"/>
                    <a:pt x="1370" y="46"/>
                    <a:pt x="1325" y="46"/>
                  </a:cubicBezTo>
                  <a:cubicBezTo>
                    <a:pt x="1074" y="69"/>
                    <a:pt x="800" y="138"/>
                    <a:pt x="549" y="252"/>
                  </a:cubicBezTo>
                  <a:cubicBezTo>
                    <a:pt x="503" y="275"/>
                    <a:pt x="434" y="297"/>
                    <a:pt x="366" y="320"/>
                  </a:cubicBezTo>
                  <a:cubicBezTo>
                    <a:pt x="229" y="343"/>
                    <a:pt x="92" y="389"/>
                    <a:pt x="1" y="480"/>
                  </a:cubicBezTo>
                  <a:cubicBezTo>
                    <a:pt x="1" y="480"/>
                    <a:pt x="1" y="503"/>
                    <a:pt x="1" y="503"/>
                  </a:cubicBezTo>
                  <a:lnTo>
                    <a:pt x="24" y="503"/>
                  </a:lnTo>
                  <a:cubicBezTo>
                    <a:pt x="115" y="434"/>
                    <a:pt x="252" y="389"/>
                    <a:pt x="389" y="343"/>
                  </a:cubicBezTo>
                  <a:cubicBezTo>
                    <a:pt x="434" y="343"/>
                    <a:pt x="503" y="320"/>
                    <a:pt x="571" y="297"/>
                  </a:cubicBezTo>
                  <a:cubicBezTo>
                    <a:pt x="822" y="183"/>
                    <a:pt x="1074" y="115"/>
                    <a:pt x="1325" y="92"/>
                  </a:cubicBezTo>
                  <a:cubicBezTo>
                    <a:pt x="1370" y="69"/>
                    <a:pt x="1416" y="69"/>
                    <a:pt x="1439" y="69"/>
                  </a:cubicBezTo>
                  <a:cubicBezTo>
                    <a:pt x="1530" y="46"/>
                    <a:pt x="1621" y="46"/>
                    <a:pt x="1690" y="46"/>
                  </a:cubicBezTo>
                  <a:cubicBezTo>
                    <a:pt x="1713" y="46"/>
                    <a:pt x="1713" y="46"/>
                    <a:pt x="1713" y="23"/>
                  </a:cubicBezTo>
                  <a:cubicBezTo>
                    <a:pt x="1713" y="23"/>
                    <a:pt x="1713" y="1"/>
                    <a:pt x="169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498;p35"/>
            <p:cNvSpPr/>
            <p:nvPr/>
          </p:nvSpPr>
          <p:spPr>
            <a:xfrm>
              <a:off x="6344102" y="3811393"/>
              <a:ext cx="128573" cy="35819"/>
            </a:xfrm>
            <a:custGeom>
              <a:avLst/>
              <a:gdLst/>
              <a:ahLst/>
              <a:cxnLst/>
              <a:rect l="l" t="t" r="r" b="b"/>
              <a:pathLst>
                <a:path w="1644" h="458" extrusionOk="0">
                  <a:moveTo>
                    <a:pt x="1621" y="1"/>
                  </a:moveTo>
                  <a:cubicBezTo>
                    <a:pt x="1210" y="1"/>
                    <a:pt x="822" y="92"/>
                    <a:pt x="525" y="206"/>
                  </a:cubicBezTo>
                  <a:cubicBezTo>
                    <a:pt x="457" y="229"/>
                    <a:pt x="411" y="252"/>
                    <a:pt x="342" y="275"/>
                  </a:cubicBezTo>
                  <a:cubicBezTo>
                    <a:pt x="228" y="297"/>
                    <a:pt x="114" y="343"/>
                    <a:pt x="23" y="412"/>
                  </a:cubicBezTo>
                  <a:cubicBezTo>
                    <a:pt x="0" y="434"/>
                    <a:pt x="0" y="434"/>
                    <a:pt x="0" y="457"/>
                  </a:cubicBezTo>
                  <a:lnTo>
                    <a:pt x="46" y="457"/>
                  </a:lnTo>
                  <a:cubicBezTo>
                    <a:pt x="137" y="389"/>
                    <a:pt x="251" y="343"/>
                    <a:pt x="342" y="320"/>
                  </a:cubicBezTo>
                  <a:cubicBezTo>
                    <a:pt x="411" y="297"/>
                    <a:pt x="479" y="275"/>
                    <a:pt x="548" y="252"/>
                  </a:cubicBezTo>
                  <a:cubicBezTo>
                    <a:pt x="845" y="138"/>
                    <a:pt x="1210" y="46"/>
                    <a:pt x="1621" y="46"/>
                  </a:cubicBezTo>
                  <a:cubicBezTo>
                    <a:pt x="1643" y="46"/>
                    <a:pt x="1643" y="24"/>
                    <a:pt x="1643" y="24"/>
                  </a:cubicBezTo>
                  <a:cubicBezTo>
                    <a:pt x="1643" y="1"/>
                    <a:pt x="1643" y="1"/>
                    <a:pt x="162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499;p35"/>
            <p:cNvSpPr/>
            <p:nvPr/>
          </p:nvSpPr>
          <p:spPr>
            <a:xfrm>
              <a:off x="6943868" y="2949250"/>
              <a:ext cx="844406" cy="982052"/>
            </a:xfrm>
            <a:custGeom>
              <a:avLst/>
              <a:gdLst/>
              <a:ahLst/>
              <a:cxnLst/>
              <a:rect l="l" t="t" r="r" b="b"/>
              <a:pathLst>
                <a:path w="10797" h="12557" extrusionOk="0">
                  <a:moveTo>
                    <a:pt x="8697" y="0"/>
                  </a:moveTo>
                  <a:cubicBezTo>
                    <a:pt x="6483" y="1484"/>
                    <a:pt x="4451" y="9381"/>
                    <a:pt x="4451" y="9381"/>
                  </a:cubicBezTo>
                  <a:cubicBezTo>
                    <a:pt x="4177" y="9267"/>
                    <a:pt x="3767" y="9222"/>
                    <a:pt x="3264" y="9222"/>
                  </a:cubicBezTo>
                  <a:cubicBezTo>
                    <a:pt x="2648" y="9222"/>
                    <a:pt x="1872" y="9313"/>
                    <a:pt x="1096" y="9450"/>
                  </a:cubicBezTo>
                  <a:cubicBezTo>
                    <a:pt x="731" y="9518"/>
                    <a:pt x="366" y="9587"/>
                    <a:pt x="0" y="9655"/>
                  </a:cubicBezTo>
                  <a:cubicBezTo>
                    <a:pt x="594" y="10842"/>
                    <a:pt x="388" y="12075"/>
                    <a:pt x="274" y="12486"/>
                  </a:cubicBezTo>
                  <a:cubicBezTo>
                    <a:pt x="870" y="12528"/>
                    <a:pt x="1494" y="12556"/>
                    <a:pt x="2111" y="12556"/>
                  </a:cubicBezTo>
                  <a:cubicBezTo>
                    <a:pt x="3808" y="12556"/>
                    <a:pt x="5452" y="12344"/>
                    <a:pt x="6323" y="11641"/>
                  </a:cubicBezTo>
                  <a:cubicBezTo>
                    <a:pt x="8263" y="10043"/>
                    <a:pt x="10295" y="4223"/>
                    <a:pt x="10797" y="2716"/>
                  </a:cubicBezTo>
                  <a:cubicBezTo>
                    <a:pt x="10317" y="982"/>
                    <a:pt x="9450" y="274"/>
                    <a:pt x="869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500;p35"/>
            <p:cNvSpPr/>
            <p:nvPr/>
          </p:nvSpPr>
          <p:spPr>
            <a:xfrm>
              <a:off x="6079842" y="3678365"/>
              <a:ext cx="196457" cy="234466"/>
            </a:xfrm>
            <a:custGeom>
              <a:avLst/>
              <a:gdLst/>
              <a:ahLst/>
              <a:cxnLst/>
              <a:rect l="l" t="t" r="r" b="b"/>
              <a:pathLst>
                <a:path w="2512" h="2998" extrusionOk="0">
                  <a:moveTo>
                    <a:pt x="1574" y="0"/>
                  </a:moveTo>
                  <a:cubicBezTo>
                    <a:pt x="1170" y="0"/>
                    <a:pt x="726" y="132"/>
                    <a:pt x="594" y="264"/>
                  </a:cubicBezTo>
                  <a:cubicBezTo>
                    <a:pt x="229" y="629"/>
                    <a:pt x="1" y="1565"/>
                    <a:pt x="115" y="2272"/>
                  </a:cubicBezTo>
                  <a:cubicBezTo>
                    <a:pt x="173" y="2602"/>
                    <a:pt x="725" y="2997"/>
                    <a:pt x="1323" y="2997"/>
                  </a:cubicBezTo>
                  <a:cubicBezTo>
                    <a:pt x="1430" y="2997"/>
                    <a:pt x="1538" y="2985"/>
                    <a:pt x="1644" y="2957"/>
                  </a:cubicBezTo>
                  <a:cubicBezTo>
                    <a:pt x="2466" y="2752"/>
                    <a:pt x="2512" y="697"/>
                    <a:pt x="2261" y="264"/>
                  </a:cubicBezTo>
                  <a:cubicBezTo>
                    <a:pt x="2145" y="71"/>
                    <a:pt x="1870" y="0"/>
                    <a:pt x="1574" y="0"/>
                  </a:cubicBezTo>
                  <a:close/>
                </a:path>
              </a:pathLst>
            </a:custGeom>
            <a:solidFill>
              <a:srgbClr val="FFD1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501;p35"/>
            <p:cNvSpPr/>
            <p:nvPr/>
          </p:nvSpPr>
          <p:spPr>
            <a:xfrm>
              <a:off x="6101270" y="3731076"/>
              <a:ext cx="166113" cy="10793"/>
            </a:xfrm>
            <a:custGeom>
              <a:avLst/>
              <a:gdLst/>
              <a:ahLst/>
              <a:cxnLst/>
              <a:rect l="l" t="t" r="r" b="b"/>
              <a:pathLst>
                <a:path w="2124" h="138" extrusionOk="0">
                  <a:moveTo>
                    <a:pt x="594" y="1"/>
                  </a:moveTo>
                  <a:cubicBezTo>
                    <a:pt x="412" y="1"/>
                    <a:pt x="206" y="23"/>
                    <a:pt x="24" y="46"/>
                  </a:cubicBezTo>
                  <a:cubicBezTo>
                    <a:pt x="24" y="46"/>
                    <a:pt x="1" y="69"/>
                    <a:pt x="24" y="69"/>
                  </a:cubicBezTo>
                  <a:cubicBezTo>
                    <a:pt x="24" y="92"/>
                    <a:pt x="24" y="92"/>
                    <a:pt x="46" y="92"/>
                  </a:cubicBezTo>
                  <a:cubicBezTo>
                    <a:pt x="229" y="69"/>
                    <a:pt x="412" y="46"/>
                    <a:pt x="594" y="46"/>
                  </a:cubicBezTo>
                  <a:lnTo>
                    <a:pt x="640" y="46"/>
                  </a:lnTo>
                  <a:cubicBezTo>
                    <a:pt x="1074" y="46"/>
                    <a:pt x="1530" y="69"/>
                    <a:pt x="2101" y="138"/>
                  </a:cubicBezTo>
                  <a:cubicBezTo>
                    <a:pt x="2124" y="138"/>
                    <a:pt x="2124" y="115"/>
                    <a:pt x="2124" y="115"/>
                  </a:cubicBezTo>
                  <a:cubicBezTo>
                    <a:pt x="2124" y="92"/>
                    <a:pt x="2124" y="92"/>
                    <a:pt x="2101" y="92"/>
                  </a:cubicBezTo>
                  <a:cubicBezTo>
                    <a:pt x="1530" y="23"/>
                    <a:pt x="1074" y="1"/>
                    <a:pt x="64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502;p35"/>
            <p:cNvSpPr/>
            <p:nvPr/>
          </p:nvSpPr>
          <p:spPr>
            <a:xfrm>
              <a:off x="6087037" y="3789965"/>
              <a:ext cx="180346" cy="10793"/>
            </a:xfrm>
            <a:custGeom>
              <a:avLst/>
              <a:gdLst/>
              <a:ahLst/>
              <a:cxnLst/>
              <a:rect l="l" t="t" r="r" b="b"/>
              <a:pathLst>
                <a:path w="2306" h="138" extrusionOk="0">
                  <a:moveTo>
                    <a:pt x="731" y="1"/>
                  </a:moveTo>
                  <a:cubicBezTo>
                    <a:pt x="502" y="1"/>
                    <a:pt x="251" y="1"/>
                    <a:pt x="23" y="46"/>
                  </a:cubicBezTo>
                  <a:cubicBezTo>
                    <a:pt x="23" y="46"/>
                    <a:pt x="0" y="69"/>
                    <a:pt x="0" y="69"/>
                  </a:cubicBezTo>
                  <a:cubicBezTo>
                    <a:pt x="0" y="92"/>
                    <a:pt x="23" y="92"/>
                    <a:pt x="23" y="92"/>
                  </a:cubicBezTo>
                  <a:cubicBezTo>
                    <a:pt x="251" y="46"/>
                    <a:pt x="502" y="46"/>
                    <a:pt x="731" y="46"/>
                  </a:cubicBezTo>
                  <a:lnTo>
                    <a:pt x="959" y="46"/>
                  </a:lnTo>
                  <a:cubicBezTo>
                    <a:pt x="1393" y="46"/>
                    <a:pt x="1872" y="46"/>
                    <a:pt x="2283" y="138"/>
                  </a:cubicBezTo>
                  <a:cubicBezTo>
                    <a:pt x="2306" y="138"/>
                    <a:pt x="2306" y="138"/>
                    <a:pt x="2306" y="115"/>
                  </a:cubicBezTo>
                  <a:cubicBezTo>
                    <a:pt x="2306" y="115"/>
                    <a:pt x="2306" y="92"/>
                    <a:pt x="2283" y="92"/>
                  </a:cubicBezTo>
                  <a:cubicBezTo>
                    <a:pt x="1872" y="1"/>
                    <a:pt x="1393" y="1"/>
                    <a:pt x="95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503;p35"/>
            <p:cNvSpPr/>
            <p:nvPr/>
          </p:nvSpPr>
          <p:spPr>
            <a:xfrm>
              <a:off x="6085238" y="3848932"/>
              <a:ext cx="167833" cy="14312"/>
            </a:xfrm>
            <a:custGeom>
              <a:avLst/>
              <a:gdLst/>
              <a:ahLst/>
              <a:cxnLst/>
              <a:rect l="l" t="t" r="r" b="b"/>
              <a:pathLst>
                <a:path w="2146" h="183" extrusionOk="0">
                  <a:moveTo>
                    <a:pt x="23" y="0"/>
                  </a:moveTo>
                  <a:cubicBezTo>
                    <a:pt x="23" y="23"/>
                    <a:pt x="0" y="23"/>
                    <a:pt x="23" y="46"/>
                  </a:cubicBezTo>
                  <a:lnTo>
                    <a:pt x="685" y="46"/>
                  </a:lnTo>
                  <a:cubicBezTo>
                    <a:pt x="1028" y="46"/>
                    <a:pt x="1370" y="46"/>
                    <a:pt x="1712" y="114"/>
                  </a:cubicBezTo>
                  <a:cubicBezTo>
                    <a:pt x="1758" y="114"/>
                    <a:pt x="1804" y="137"/>
                    <a:pt x="1849" y="137"/>
                  </a:cubicBezTo>
                  <a:cubicBezTo>
                    <a:pt x="1941" y="160"/>
                    <a:pt x="2032" y="160"/>
                    <a:pt x="2123" y="183"/>
                  </a:cubicBezTo>
                  <a:lnTo>
                    <a:pt x="2146" y="183"/>
                  </a:lnTo>
                  <a:cubicBezTo>
                    <a:pt x="2146" y="160"/>
                    <a:pt x="2146" y="160"/>
                    <a:pt x="2146" y="160"/>
                  </a:cubicBezTo>
                  <a:cubicBezTo>
                    <a:pt x="2055" y="114"/>
                    <a:pt x="1941" y="114"/>
                    <a:pt x="1849" y="91"/>
                  </a:cubicBezTo>
                  <a:cubicBezTo>
                    <a:pt x="1804" y="91"/>
                    <a:pt x="1758" y="91"/>
                    <a:pt x="1712" y="69"/>
                  </a:cubicBezTo>
                  <a:cubicBezTo>
                    <a:pt x="1370" y="23"/>
                    <a:pt x="1028" y="0"/>
                    <a:pt x="685"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504;p35"/>
            <p:cNvSpPr/>
            <p:nvPr/>
          </p:nvSpPr>
          <p:spPr>
            <a:xfrm>
              <a:off x="7250908" y="4080969"/>
              <a:ext cx="362414" cy="258867"/>
            </a:xfrm>
            <a:custGeom>
              <a:avLst/>
              <a:gdLst/>
              <a:ahLst/>
              <a:cxnLst/>
              <a:rect l="l" t="t" r="r" b="b"/>
              <a:pathLst>
                <a:path w="4634" h="3310" extrusionOk="0">
                  <a:moveTo>
                    <a:pt x="0" y="0"/>
                  </a:moveTo>
                  <a:cubicBezTo>
                    <a:pt x="0" y="23"/>
                    <a:pt x="0" y="46"/>
                    <a:pt x="0" y="46"/>
                  </a:cubicBezTo>
                  <a:cubicBezTo>
                    <a:pt x="69" y="92"/>
                    <a:pt x="137" y="137"/>
                    <a:pt x="206" y="206"/>
                  </a:cubicBezTo>
                  <a:cubicBezTo>
                    <a:pt x="229" y="229"/>
                    <a:pt x="251" y="229"/>
                    <a:pt x="274" y="251"/>
                  </a:cubicBezTo>
                  <a:cubicBezTo>
                    <a:pt x="388" y="343"/>
                    <a:pt x="525" y="434"/>
                    <a:pt x="662" y="525"/>
                  </a:cubicBezTo>
                  <a:cubicBezTo>
                    <a:pt x="731" y="571"/>
                    <a:pt x="822" y="639"/>
                    <a:pt x="891" y="685"/>
                  </a:cubicBezTo>
                  <a:cubicBezTo>
                    <a:pt x="1005" y="776"/>
                    <a:pt x="1119" y="868"/>
                    <a:pt x="1233" y="959"/>
                  </a:cubicBezTo>
                  <a:cubicBezTo>
                    <a:pt x="1324" y="1050"/>
                    <a:pt x="1416" y="1119"/>
                    <a:pt x="1507" y="1187"/>
                  </a:cubicBezTo>
                  <a:cubicBezTo>
                    <a:pt x="1689" y="1324"/>
                    <a:pt x="1872" y="1461"/>
                    <a:pt x="2055" y="1598"/>
                  </a:cubicBezTo>
                  <a:cubicBezTo>
                    <a:pt x="2237" y="1735"/>
                    <a:pt x="2443" y="1872"/>
                    <a:pt x="2602" y="2009"/>
                  </a:cubicBezTo>
                  <a:cubicBezTo>
                    <a:pt x="3150" y="2420"/>
                    <a:pt x="3744" y="2785"/>
                    <a:pt x="4314" y="3150"/>
                  </a:cubicBezTo>
                  <a:cubicBezTo>
                    <a:pt x="4360" y="3196"/>
                    <a:pt x="4406" y="3219"/>
                    <a:pt x="4451" y="3242"/>
                  </a:cubicBezTo>
                  <a:cubicBezTo>
                    <a:pt x="4520" y="3264"/>
                    <a:pt x="4565" y="3287"/>
                    <a:pt x="4611" y="3310"/>
                  </a:cubicBezTo>
                  <a:lnTo>
                    <a:pt x="4634" y="3310"/>
                  </a:lnTo>
                  <a:cubicBezTo>
                    <a:pt x="4634" y="3310"/>
                    <a:pt x="4634" y="3287"/>
                    <a:pt x="4634" y="3287"/>
                  </a:cubicBezTo>
                  <a:cubicBezTo>
                    <a:pt x="4588" y="3242"/>
                    <a:pt x="4520" y="3219"/>
                    <a:pt x="4474" y="3196"/>
                  </a:cubicBezTo>
                  <a:cubicBezTo>
                    <a:pt x="4428" y="3173"/>
                    <a:pt x="4383" y="3150"/>
                    <a:pt x="4337" y="3127"/>
                  </a:cubicBezTo>
                  <a:cubicBezTo>
                    <a:pt x="3767" y="2762"/>
                    <a:pt x="3173" y="2374"/>
                    <a:pt x="2648" y="1963"/>
                  </a:cubicBezTo>
                  <a:cubicBezTo>
                    <a:pt x="2465" y="1826"/>
                    <a:pt x="2283" y="1689"/>
                    <a:pt x="2100" y="1552"/>
                  </a:cubicBezTo>
                  <a:cubicBezTo>
                    <a:pt x="1918" y="1416"/>
                    <a:pt x="1712" y="1279"/>
                    <a:pt x="1530" y="1142"/>
                  </a:cubicBezTo>
                  <a:cubicBezTo>
                    <a:pt x="1438" y="1073"/>
                    <a:pt x="1347" y="1005"/>
                    <a:pt x="1279" y="936"/>
                  </a:cubicBezTo>
                  <a:cubicBezTo>
                    <a:pt x="1164" y="845"/>
                    <a:pt x="1027" y="754"/>
                    <a:pt x="913" y="662"/>
                  </a:cubicBezTo>
                  <a:cubicBezTo>
                    <a:pt x="845" y="594"/>
                    <a:pt x="754" y="548"/>
                    <a:pt x="685" y="503"/>
                  </a:cubicBezTo>
                  <a:cubicBezTo>
                    <a:pt x="548" y="411"/>
                    <a:pt x="411" y="320"/>
                    <a:pt x="297" y="206"/>
                  </a:cubicBezTo>
                  <a:lnTo>
                    <a:pt x="251" y="160"/>
                  </a:lnTo>
                  <a:cubicBezTo>
                    <a:pt x="183" y="114"/>
                    <a:pt x="114" y="46"/>
                    <a:pt x="23"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505;p35"/>
            <p:cNvSpPr/>
            <p:nvPr/>
          </p:nvSpPr>
          <p:spPr>
            <a:xfrm>
              <a:off x="6786751" y="1967294"/>
              <a:ext cx="892660" cy="814218"/>
            </a:xfrm>
            <a:custGeom>
              <a:avLst/>
              <a:gdLst/>
              <a:ahLst/>
              <a:cxnLst/>
              <a:rect l="l" t="t" r="r" b="b"/>
              <a:pathLst>
                <a:path w="11414" h="10411" extrusionOk="0">
                  <a:moveTo>
                    <a:pt x="6255" y="1"/>
                  </a:moveTo>
                  <a:cubicBezTo>
                    <a:pt x="4615" y="1"/>
                    <a:pt x="2860" y="694"/>
                    <a:pt x="1735" y="1760"/>
                  </a:cubicBezTo>
                  <a:cubicBezTo>
                    <a:pt x="161" y="3243"/>
                    <a:pt x="1" y="4887"/>
                    <a:pt x="571" y="6804"/>
                  </a:cubicBezTo>
                  <a:cubicBezTo>
                    <a:pt x="708" y="6644"/>
                    <a:pt x="868" y="6462"/>
                    <a:pt x="1051" y="6348"/>
                  </a:cubicBezTo>
                  <a:cubicBezTo>
                    <a:pt x="1416" y="6074"/>
                    <a:pt x="2763" y="5024"/>
                    <a:pt x="3037" y="4088"/>
                  </a:cubicBezTo>
                  <a:lnTo>
                    <a:pt x="3037" y="4088"/>
                  </a:lnTo>
                  <a:cubicBezTo>
                    <a:pt x="3036" y="4088"/>
                    <a:pt x="2968" y="5206"/>
                    <a:pt x="2466" y="5663"/>
                  </a:cubicBezTo>
                  <a:cubicBezTo>
                    <a:pt x="2466" y="5663"/>
                    <a:pt x="4748" y="5503"/>
                    <a:pt x="5707" y="2171"/>
                  </a:cubicBezTo>
                  <a:cubicBezTo>
                    <a:pt x="5707" y="2171"/>
                    <a:pt x="6232" y="5412"/>
                    <a:pt x="8264" y="6644"/>
                  </a:cubicBezTo>
                  <a:cubicBezTo>
                    <a:pt x="8264" y="6644"/>
                    <a:pt x="8764" y="5311"/>
                    <a:pt x="9504" y="5311"/>
                  </a:cubicBezTo>
                  <a:cubicBezTo>
                    <a:pt x="9673" y="5311"/>
                    <a:pt x="9854" y="5380"/>
                    <a:pt x="10044" y="5549"/>
                  </a:cubicBezTo>
                  <a:cubicBezTo>
                    <a:pt x="11048" y="6462"/>
                    <a:pt x="10158" y="8699"/>
                    <a:pt x="9085" y="8995"/>
                  </a:cubicBezTo>
                  <a:cubicBezTo>
                    <a:pt x="9085" y="8995"/>
                    <a:pt x="9108" y="9726"/>
                    <a:pt x="8766" y="10411"/>
                  </a:cubicBezTo>
                  <a:cubicBezTo>
                    <a:pt x="10706" y="8744"/>
                    <a:pt x="11413" y="5252"/>
                    <a:pt x="9975" y="2148"/>
                  </a:cubicBezTo>
                  <a:cubicBezTo>
                    <a:pt x="9264" y="625"/>
                    <a:pt x="7811" y="1"/>
                    <a:pt x="6255" y="1"/>
                  </a:cubicBezTo>
                  <a:close/>
                </a:path>
              </a:pathLst>
            </a:custGeom>
            <a:solidFill>
              <a:schemeClr val="accent2"/>
            </a:solidFill>
            <a:ln w="9525" cap="flat" cmpd="sng">
              <a:solidFill>
                <a:schemeClr val="accent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506;p35"/>
            <p:cNvSpPr/>
            <p:nvPr/>
          </p:nvSpPr>
          <p:spPr>
            <a:xfrm>
              <a:off x="7868505" y="1883848"/>
              <a:ext cx="562390" cy="259962"/>
            </a:xfrm>
            <a:custGeom>
              <a:avLst/>
              <a:gdLst/>
              <a:ahLst/>
              <a:cxnLst/>
              <a:rect l="l" t="t" r="r" b="b"/>
              <a:pathLst>
                <a:path w="7191" h="3324" extrusionOk="0">
                  <a:moveTo>
                    <a:pt x="5760" y="1"/>
                  </a:moveTo>
                  <a:cubicBezTo>
                    <a:pt x="5552" y="1"/>
                    <a:pt x="5350" y="38"/>
                    <a:pt x="5137" y="88"/>
                  </a:cubicBezTo>
                  <a:cubicBezTo>
                    <a:pt x="4269" y="293"/>
                    <a:pt x="3448" y="841"/>
                    <a:pt x="2786" y="1434"/>
                  </a:cubicBezTo>
                  <a:cubicBezTo>
                    <a:pt x="2671" y="1549"/>
                    <a:pt x="2534" y="1663"/>
                    <a:pt x="2420" y="1754"/>
                  </a:cubicBezTo>
                  <a:cubicBezTo>
                    <a:pt x="2356" y="1818"/>
                    <a:pt x="2280" y="1883"/>
                    <a:pt x="2249" y="1915"/>
                  </a:cubicBezTo>
                  <a:lnTo>
                    <a:pt x="2249" y="1915"/>
                  </a:lnTo>
                  <a:cubicBezTo>
                    <a:pt x="2294" y="1834"/>
                    <a:pt x="2356" y="1771"/>
                    <a:pt x="2398" y="1708"/>
                  </a:cubicBezTo>
                  <a:cubicBezTo>
                    <a:pt x="2557" y="1480"/>
                    <a:pt x="2763" y="1229"/>
                    <a:pt x="2831" y="955"/>
                  </a:cubicBezTo>
                  <a:cubicBezTo>
                    <a:pt x="2854" y="841"/>
                    <a:pt x="2877" y="636"/>
                    <a:pt x="2717" y="613"/>
                  </a:cubicBezTo>
                  <a:cubicBezTo>
                    <a:pt x="2703" y="611"/>
                    <a:pt x="2688" y="611"/>
                    <a:pt x="2673" y="611"/>
                  </a:cubicBezTo>
                  <a:cubicBezTo>
                    <a:pt x="2430" y="611"/>
                    <a:pt x="2135" y="780"/>
                    <a:pt x="1941" y="909"/>
                  </a:cubicBezTo>
                  <a:cubicBezTo>
                    <a:pt x="1348" y="1320"/>
                    <a:pt x="845" y="1891"/>
                    <a:pt x="435" y="2462"/>
                  </a:cubicBezTo>
                  <a:cubicBezTo>
                    <a:pt x="298" y="2621"/>
                    <a:pt x="183" y="2827"/>
                    <a:pt x="92" y="3032"/>
                  </a:cubicBezTo>
                  <a:cubicBezTo>
                    <a:pt x="69" y="3078"/>
                    <a:pt x="1" y="3215"/>
                    <a:pt x="1" y="3283"/>
                  </a:cubicBezTo>
                  <a:cubicBezTo>
                    <a:pt x="1" y="3283"/>
                    <a:pt x="69" y="3306"/>
                    <a:pt x="69" y="3306"/>
                  </a:cubicBezTo>
                  <a:lnTo>
                    <a:pt x="298" y="3306"/>
                  </a:lnTo>
                  <a:cubicBezTo>
                    <a:pt x="457" y="3318"/>
                    <a:pt x="1074" y="3323"/>
                    <a:pt x="1701" y="3323"/>
                  </a:cubicBezTo>
                  <a:cubicBezTo>
                    <a:pt x="2329" y="3323"/>
                    <a:pt x="2968" y="3318"/>
                    <a:pt x="3174" y="3306"/>
                  </a:cubicBezTo>
                  <a:cubicBezTo>
                    <a:pt x="3721" y="3283"/>
                    <a:pt x="4269" y="3283"/>
                    <a:pt x="4840" y="3260"/>
                  </a:cubicBezTo>
                  <a:cubicBezTo>
                    <a:pt x="5114" y="3238"/>
                    <a:pt x="5410" y="3215"/>
                    <a:pt x="5684" y="3215"/>
                  </a:cubicBezTo>
                  <a:cubicBezTo>
                    <a:pt x="5958" y="3215"/>
                    <a:pt x="5981" y="3192"/>
                    <a:pt x="5981" y="3192"/>
                  </a:cubicBezTo>
                  <a:cubicBezTo>
                    <a:pt x="5981" y="3192"/>
                    <a:pt x="6643" y="2713"/>
                    <a:pt x="7031" y="2119"/>
                  </a:cubicBezTo>
                  <a:cubicBezTo>
                    <a:pt x="7100" y="2005"/>
                    <a:pt x="7191" y="1822"/>
                    <a:pt x="7122" y="1708"/>
                  </a:cubicBezTo>
                  <a:cubicBezTo>
                    <a:pt x="7031" y="1594"/>
                    <a:pt x="6826" y="1571"/>
                    <a:pt x="6689" y="1571"/>
                  </a:cubicBezTo>
                  <a:cubicBezTo>
                    <a:pt x="6657" y="1570"/>
                    <a:pt x="6624" y="1569"/>
                    <a:pt x="6593" y="1569"/>
                  </a:cubicBezTo>
                  <a:cubicBezTo>
                    <a:pt x="6194" y="1569"/>
                    <a:pt x="5814" y="1696"/>
                    <a:pt x="5433" y="1822"/>
                  </a:cubicBezTo>
                  <a:cubicBezTo>
                    <a:pt x="5277" y="1867"/>
                    <a:pt x="5100" y="1933"/>
                    <a:pt x="4964" y="2021"/>
                  </a:cubicBezTo>
                  <a:lnTo>
                    <a:pt x="4964" y="2021"/>
                  </a:lnTo>
                  <a:cubicBezTo>
                    <a:pt x="5013" y="1978"/>
                    <a:pt x="5165" y="1840"/>
                    <a:pt x="5251" y="1754"/>
                  </a:cubicBezTo>
                  <a:cubicBezTo>
                    <a:pt x="5639" y="1457"/>
                    <a:pt x="6027" y="1161"/>
                    <a:pt x="6278" y="727"/>
                  </a:cubicBezTo>
                  <a:cubicBezTo>
                    <a:pt x="6369" y="567"/>
                    <a:pt x="6460" y="316"/>
                    <a:pt x="6323" y="133"/>
                  </a:cubicBezTo>
                  <a:cubicBezTo>
                    <a:pt x="6255" y="42"/>
                    <a:pt x="6118" y="42"/>
                    <a:pt x="6004" y="19"/>
                  </a:cubicBezTo>
                  <a:cubicBezTo>
                    <a:pt x="5921" y="7"/>
                    <a:pt x="5840" y="1"/>
                    <a:pt x="5760"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507;p35"/>
            <p:cNvSpPr/>
            <p:nvPr/>
          </p:nvSpPr>
          <p:spPr>
            <a:xfrm>
              <a:off x="5883543" y="2739188"/>
              <a:ext cx="683768" cy="316740"/>
            </a:xfrm>
            <a:custGeom>
              <a:avLst/>
              <a:gdLst/>
              <a:ahLst/>
              <a:cxnLst/>
              <a:rect l="l" t="t" r="r" b="b"/>
              <a:pathLst>
                <a:path w="8743" h="4050" extrusionOk="0">
                  <a:moveTo>
                    <a:pt x="7061" y="1"/>
                  </a:moveTo>
                  <a:cubicBezTo>
                    <a:pt x="6785" y="1"/>
                    <a:pt x="6519" y="54"/>
                    <a:pt x="6254" y="107"/>
                  </a:cubicBezTo>
                  <a:cubicBezTo>
                    <a:pt x="5181" y="358"/>
                    <a:pt x="4200" y="1020"/>
                    <a:pt x="3378" y="1750"/>
                  </a:cubicBezTo>
                  <a:cubicBezTo>
                    <a:pt x="3241" y="1887"/>
                    <a:pt x="3082" y="2024"/>
                    <a:pt x="2945" y="2161"/>
                  </a:cubicBezTo>
                  <a:cubicBezTo>
                    <a:pt x="2841" y="2244"/>
                    <a:pt x="2717" y="2347"/>
                    <a:pt x="2714" y="2347"/>
                  </a:cubicBezTo>
                  <a:cubicBezTo>
                    <a:pt x="2714" y="2347"/>
                    <a:pt x="2714" y="2346"/>
                    <a:pt x="2716" y="2344"/>
                  </a:cubicBezTo>
                  <a:cubicBezTo>
                    <a:pt x="2785" y="2252"/>
                    <a:pt x="2853" y="2184"/>
                    <a:pt x="2922" y="2093"/>
                  </a:cubicBezTo>
                  <a:cubicBezTo>
                    <a:pt x="3104" y="1819"/>
                    <a:pt x="3378" y="1476"/>
                    <a:pt x="3447" y="1157"/>
                  </a:cubicBezTo>
                  <a:cubicBezTo>
                    <a:pt x="3470" y="1020"/>
                    <a:pt x="3492" y="792"/>
                    <a:pt x="3310" y="769"/>
                  </a:cubicBezTo>
                  <a:cubicBezTo>
                    <a:pt x="3282" y="765"/>
                    <a:pt x="3253" y="763"/>
                    <a:pt x="3224" y="763"/>
                  </a:cubicBezTo>
                  <a:cubicBezTo>
                    <a:pt x="2927" y="763"/>
                    <a:pt x="2603" y="966"/>
                    <a:pt x="2374" y="1111"/>
                  </a:cubicBezTo>
                  <a:cubicBezTo>
                    <a:pt x="1644" y="1591"/>
                    <a:pt x="1027" y="2298"/>
                    <a:pt x="525" y="2983"/>
                  </a:cubicBezTo>
                  <a:cubicBezTo>
                    <a:pt x="365" y="3211"/>
                    <a:pt x="228" y="3439"/>
                    <a:pt x="114" y="3668"/>
                  </a:cubicBezTo>
                  <a:cubicBezTo>
                    <a:pt x="69" y="3759"/>
                    <a:pt x="0" y="3919"/>
                    <a:pt x="0" y="4010"/>
                  </a:cubicBezTo>
                  <a:lnTo>
                    <a:pt x="91" y="4010"/>
                  </a:lnTo>
                  <a:cubicBezTo>
                    <a:pt x="183" y="4033"/>
                    <a:pt x="274" y="4033"/>
                    <a:pt x="365" y="4033"/>
                  </a:cubicBezTo>
                  <a:cubicBezTo>
                    <a:pt x="559" y="4044"/>
                    <a:pt x="1307" y="4050"/>
                    <a:pt x="2069" y="4050"/>
                  </a:cubicBezTo>
                  <a:cubicBezTo>
                    <a:pt x="2830" y="4050"/>
                    <a:pt x="3607" y="4044"/>
                    <a:pt x="3858" y="4033"/>
                  </a:cubicBezTo>
                  <a:cubicBezTo>
                    <a:pt x="4520" y="3987"/>
                    <a:pt x="5204" y="3987"/>
                    <a:pt x="5866" y="3964"/>
                  </a:cubicBezTo>
                  <a:cubicBezTo>
                    <a:pt x="6231" y="3942"/>
                    <a:pt x="6574" y="3919"/>
                    <a:pt x="6916" y="3919"/>
                  </a:cubicBezTo>
                  <a:cubicBezTo>
                    <a:pt x="7259" y="3896"/>
                    <a:pt x="7281" y="3896"/>
                    <a:pt x="7281" y="3896"/>
                  </a:cubicBezTo>
                  <a:cubicBezTo>
                    <a:pt x="7281" y="3896"/>
                    <a:pt x="8057" y="3325"/>
                    <a:pt x="8560" y="2572"/>
                  </a:cubicBezTo>
                  <a:cubicBezTo>
                    <a:pt x="8628" y="2458"/>
                    <a:pt x="8742" y="2207"/>
                    <a:pt x="8651" y="2093"/>
                  </a:cubicBezTo>
                  <a:cubicBezTo>
                    <a:pt x="8560" y="1956"/>
                    <a:pt x="8286" y="1933"/>
                    <a:pt x="8126" y="1910"/>
                  </a:cubicBezTo>
                  <a:cubicBezTo>
                    <a:pt x="8092" y="1909"/>
                    <a:pt x="8059" y="1908"/>
                    <a:pt x="8025" y="1908"/>
                  </a:cubicBezTo>
                  <a:cubicBezTo>
                    <a:pt x="7536" y="1908"/>
                    <a:pt x="7067" y="2059"/>
                    <a:pt x="6597" y="2230"/>
                  </a:cubicBezTo>
                  <a:cubicBezTo>
                    <a:pt x="6414" y="2298"/>
                    <a:pt x="6209" y="2367"/>
                    <a:pt x="6026" y="2481"/>
                  </a:cubicBezTo>
                  <a:cubicBezTo>
                    <a:pt x="6023" y="2482"/>
                    <a:pt x="6020" y="2482"/>
                    <a:pt x="6019" y="2482"/>
                  </a:cubicBezTo>
                  <a:cubicBezTo>
                    <a:pt x="5983" y="2482"/>
                    <a:pt x="6239" y="2269"/>
                    <a:pt x="6391" y="2138"/>
                  </a:cubicBezTo>
                  <a:cubicBezTo>
                    <a:pt x="6848" y="1773"/>
                    <a:pt x="7350" y="1408"/>
                    <a:pt x="7624" y="883"/>
                  </a:cubicBezTo>
                  <a:cubicBezTo>
                    <a:pt x="7738" y="700"/>
                    <a:pt x="7852" y="381"/>
                    <a:pt x="7692" y="175"/>
                  </a:cubicBezTo>
                  <a:cubicBezTo>
                    <a:pt x="7601" y="61"/>
                    <a:pt x="7418" y="38"/>
                    <a:pt x="7304" y="16"/>
                  </a:cubicBezTo>
                  <a:cubicBezTo>
                    <a:pt x="7222" y="5"/>
                    <a:pt x="7141" y="1"/>
                    <a:pt x="7061"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508;p35"/>
            <p:cNvSpPr/>
            <p:nvPr/>
          </p:nvSpPr>
          <p:spPr>
            <a:xfrm>
              <a:off x="8030940" y="2140599"/>
              <a:ext cx="194658" cy="239237"/>
            </a:xfrm>
            <a:custGeom>
              <a:avLst/>
              <a:gdLst/>
              <a:ahLst/>
              <a:cxnLst/>
              <a:rect l="l" t="t" r="r" b="b"/>
              <a:pathLst>
                <a:path w="2489" h="3059" extrusionOk="0">
                  <a:moveTo>
                    <a:pt x="1804" y="0"/>
                  </a:moveTo>
                  <a:cubicBezTo>
                    <a:pt x="1576" y="0"/>
                    <a:pt x="1325" y="0"/>
                    <a:pt x="1097" y="23"/>
                  </a:cubicBezTo>
                  <a:lnTo>
                    <a:pt x="503" y="23"/>
                  </a:lnTo>
                  <a:lnTo>
                    <a:pt x="47" y="1119"/>
                  </a:lnTo>
                  <a:lnTo>
                    <a:pt x="777" y="1142"/>
                  </a:lnTo>
                  <a:lnTo>
                    <a:pt x="1" y="3059"/>
                  </a:lnTo>
                  <a:lnTo>
                    <a:pt x="2489" y="662"/>
                  </a:lnTo>
                  <a:lnTo>
                    <a:pt x="1462" y="639"/>
                  </a:lnTo>
                  <a:lnTo>
                    <a:pt x="1804"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509;p35"/>
            <p:cNvSpPr/>
            <p:nvPr/>
          </p:nvSpPr>
          <p:spPr>
            <a:xfrm>
              <a:off x="6081641" y="3050996"/>
              <a:ext cx="237516" cy="292809"/>
            </a:xfrm>
            <a:custGeom>
              <a:avLst/>
              <a:gdLst/>
              <a:ahLst/>
              <a:cxnLst/>
              <a:rect l="l" t="t" r="r" b="b"/>
              <a:pathLst>
                <a:path w="3037" h="3744" extrusionOk="0">
                  <a:moveTo>
                    <a:pt x="2192" y="0"/>
                  </a:moveTo>
                  <a:lnTo>
                    <a:pt x="2192" y="0"/>
                  </a:lnTo>
                  <a:cubicBezTo>
                    <a:pt x="1895" y="23"/>
                    <a:pt x="1621" y="23"/>
                    <a:pt x="1325" y="46"/>
                  </a:cubicBezTo>
                  <a:lnTo>
                    <a:pt x="594" y="46"/>
                  </a:lnTo>
                  <a:lnTo>
                    <a:pt x="46" y="1370"/>
                  </a:lnTo>
                  <a:lnTo>
                    <a:pt x="937" y="1415"/>
                  </a:lnTo>
                  <a:lnTo>
                    <a:pt x="1" y="3744"/>
                  </a:lnTo>
                  <a:lnTo>
                    <a:pt x="3037" y="822"/>
                  </a:lnTo>
                  <a:lnTo>
                    <a:pt x="1758" y="776"/>
                  </a:lnTo>
                  <a:lnTo>
                    <a:pt x="2192"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510;p35"/>
            <p:cNvSpPr/>
            <p:nvPr/>
          </p:nvSpPr>
          <p:spPr>
            <a:xfrm>
              <a:off x="6943881" y="2949250"/>
              <a:ext cx="844406" cy="982052"/>
            </a:xfrm>
            <a:custGeom>
              <a:avLst/>
              <a:gdLst/>
              <a:ahLst/>
              <a:cxnLst/>
              <a:rect l="l" t="t" r="r" b="b"/>
              <a:pathLst>
                <a:path w="10797" h="12557" extrusionOk="0">
                  <a:moveTo>
                    <a:pt x="8697" y="0"/>
                  </a:moveTo>
                  <a:cubicBezTo>
                    <a:pt x="6483" y="1484"/>
                    <a:pt x="4451" y="9381"/>
                    <a:pt x="4451" y="9381"/>
                  </a:cubicBezTo>
                  <a:cubicBezTo>
                    <a:pt x="4177" y="9267"/>
                    <a:pt x="3767" y="9222"/>
                    <a:pt x="3264" y="9222"/>
                  </a:cubicBezTo>
                  <a:cubicBezTo>
                    <a:pt x="2648" y="9222"/>
                    <a:pt x="1872" y="9313"/>
                    <a:pt x="1096" y="9450"/>
                  </a:cubicBezTo>
                  <a:cubicBezTo>
                    <a:pt x="731" y="9518"/>
                    <a:pt x="366" y="9587"/>
                    <a:pt x="0" y="9655"/>
                  </a:cubicBezTo>
                  <a:cubicBezTo>
                    <a:pt x="594" y="10842"/>
                    <a:pt x="388" y="12075"/>
                    <a:pt x="274" y="12486"/>
                  </a:cubicBezTo>
                  <a:cubicBezTo>
                    <a:pt x="870" y="12528"/>
                    <a:pt x="1494" y="12556"/>
                    <a:pt x="2111" y="12556"/>
                  </a:cubicBezTo>
                  <a:cubicBezTo>
                    <a:pt x="3808" y="12556"/>
                    <a:pt x="5452" y="12344"/>
                    <a:pt x="6323" y="11641"/>
                  </a:cubicBezTo>
                  <a:cubicBezTo>
                    <a:pt x="8263" y="10043"/>
                    <a:pt x="10295" y="4223"/>
                    <a:pt x="10797" y="2716"/>
                  </a:cubicBezTo>
                  <a:cubicBezTo>
                    <a:pt x="10317" y="982"/>
                    <a:pt x="9450" y="274"/>
                    <a:pt x="8697" y="0"/>
                  </a:cubicBezTo>
                  <a:close/>
                </a:path>
              </a:pathLst>
            </a:custGeom>
            <a:solidFill>
              <a:srgbClr val="FFFAF4">
                <a:alpha val="148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11" name="Google Shape;511;p35"/>
          <p:cNvGrpSpPr/>
          <p:nvPr/>
        </p:nvGrpSpPr>
        <p:grpSpPr>
          <a:xfrm>
            <a:off x="8107231" y="2192676"/>
            <a:ext cx="3045205" cy="1459785"/>
            <a:chOff x="5555875" y="584225"/>
            <a:chExt cx="2283904" cy="1094839"/>
          </a:xfrm>
        </p:grpSpPr>
        <p:grpSp>
          <p:nvGrpSpPr>
            <p:cNvPr id="512" name="Google Shape;512;p35"/>
            <p:cNvGrpSpPr/>
            <p:nvPr/>
          </p:nvGrpSpPr>
          <p:grpSpPr>
            <a:xfrm flipH="1">
              <a:off x="5555875" y="584225"/>
              <a:ext cx="1212050" cy="1050175"/>
              <a:chOff x="7362975" y="747400"/>
              <a:chExt cx="1212050" cy="1050175"/>
            </a:xfrm>
          </p:grpSpPr>
          <p:sp>
            <p:nvSpPr>
              <p:cNvPr id="513" name="Google Shape;513;p35"/>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514;p35"/>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15" name="Google Shape;515;p35"/>
            <p:cNvGrpSpPr/>
            <p:nvPr/>
          </p:nvGrpSpPr>
          <p:grpSpPr>
            <a:xfrm>
              <a:off x="7162243" y="1092016"/>
              <a:ext cx="677536" cy="587048"/>
              <a:chOff x="7362975" y="747400"/>
              <a:chExt cx="1212050" cy="1050175"/>
            </a:xfrm>
          </p:grpSpPr>
          <p:sp>
            <p:nvSpPr>
              <p:cNvPr id="516" name="Google Shape;516;p35"/>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517;p35"/>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pic>
        <p:nvPicPr>
          <p:cNvPr id="2" name="Image 1"/>
          <p:cNvPicPr>
            <a:picLocks noChangeAspect="1"/>
          </p:cNvPicPr>
          <p:nvPr/>
        </p:nvPicPr>
        <p:blipFill>
          <a:blip r:embed="rId3"/>
          <a:stretch>
            <a:fillRect/>
          </a:stretch>
        </p:blipFill>
        <p:spPr>
          <a:xfrm>
            <a:off x="160690" y="-112923"/>
            <a:ext cx="10656732" cy="3739204"/>
          </a:xfrm>
          <a:prstGeom prst="rect">
            <a:avLst/>
          </a:prstGeom>
          <a:effectLst>
            <a:glow rad="101600">
              <a:schemeClr val="accent1">
                <a:satMod val="175000"/>
                <a:alpha val="40000"/>
              </a:schemeClr>
            </a:glow>
          </a:effectLst>
        </p:spPr>
      </p:pic>
      <p:pic>
        <p:nvPicPr>
          <p:cNvPr id="9" name="Image 8"/>
          <p:cNvPicPr>
            <a:picLocks noChangeAspect="1"/>
          </p:cNvPicPr>
          <p:nvPr/>
        </p:nvPicPr>
        <p:blipFill>
          <a:blip r:embed="rId4"/>
          <a:stretch>
            <a:fillRect/>
          </a:stretch>
        </p:blipFill>
        <p:spPr>
          <a:xfrm>
            <a:off x="1726486" y="2768855"/>
            <a:ext cx="7332092" cy="4275699"/>
          </a:xfrm>
          <a:prstGeom prst="rect">
            <a:avLst/>
          </a:prstGeom>
        </p:spPr>
      </p:pic>
    </p:spTree>
    <p:extLst>
      <p:ext uri="{BB962C8B-B14F-4D97-AF65-F5344CB8AC3E}">
        <p14:creationId xmlns:p14="http://schemas.microsoft.com/office/powerpoint/2010/main" val="14486512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664559" y="191852"/>
            <a:ext cx="2531462" cy="769441"/>
          </a:xfrm>
          <a:prstGeom prst="rect">
            <a:avLst/>
          </a:prstGeom>
        </p:spPr>
        <p:style>
          <a:lnRef idx="0">
            <a:schemeClr val="accent3"/>
          </a:lnRef>
          <a:fillRef idx="3">
            <a:schemeClr val="accent3"/>
          </a:fillRef>
          <a:effectRef idx="3">
            <a:schemeClr val="accent3"/>
          </a:effectRef>
          <a:fontRef idx="minor">
            <a:schemeClr val="lt1"/>
          </a:fontRef>
        </p:style>
        <p:txBody>
          <a:bodyPr wrap="none">
            <a:spAutoFit/>
          </a:bodyPr>
          <a:lstStyle/>
          <a:p>
            <a:pPr marL="0" marR="0" lvl="0" indent="0" algn="r" defTabSz="914400" rtl="1" eaLnBrk="1" fontAlgn="auto" latinLnBrk="0" hangingPunct="1">
              <a:lnSpc>
                <a:spcPct val="100000"/>
              </a:lnSpc>
              <a:spcBef>
                <a:spcPts val="0"/>
              </a:spcBef>
              <a:spcAft>
                <a:spcPts val="0"/>
              </a:spcAft>
              <a:buClrTx/>
              <a:buSzTx/>
              <a:buFontTx/>
              <a:buNone/>
              <a:tabLst/>
              <a:defRPr/>
            </a:pPr>
            <a:r>
              <a:rPr kumimoji="0" lang="ar-DZ" sz="4400" b="1" i="0" u="none" strike="noStrike" kern="1200" cap="none" spc="0" normalizeH="0" baseline="0" noProof="0" dirty="0" smtClean="0">
                <a:ln>
                  <a:noFill/>
                </a:ln>
                <a:solidFill>
                  <a:srgbClr val="2B2622"/>
                </a:solidFill>
                <a:effectLst/>
                <a:uLnTx/>
                <a:uFillTx/>
                <a:latin typeface="Andalus" panose="02020603050405020304" pitchFamily="18" charset="-78"/>
                <a:ea typeface="+mn-ea"/>
                <a:cs typeface="Andalus" panose="02020603050405020304" pitchFamily="18" charset="-78"/>
              </a:rPr>
              <a:t>أنواع الأفيزيا :</a:t>
            </a:r>
            <a:endParaRPr kumimoji="0" lang="fr-FR" sz="4400" b="1" i="0" u="none" strike="noStrike" kern="1200" cap="none" spc="0" normalizeH="0" baseline="0" noProof="0" dirty="0" smtClean="0">
              <a:ln>
                <a:noFill/>
              </a:ln>
              <a:solidFill>
                <a:srgbClr val="2B2622"/>
              </a:solidFill>
              <a:effectLst/>
              <a:uLnTx/>
              <a:uFillTx/>
              <a:latin typeface="Andalus" panose="02020603050405020304" pitchFamily="18" charset="-78"/>
              <a:ea typeface="+mn-ea"/>
              <a:cs typeface="Andalus" panose="02020603050405020304" pitchFamily="18" charset="-78"/>
            </a:endParaRPr>
          </a:p>
        </p:txBody>
      </p:sp>
      <p:sp>
        <p:nvSpPr>
          <p:cNvPr id="4" name="Nuage 3"/>
          <p:cNvSpPr/>
          <p:nvPr/>
        </p:nvSpPr>
        <p:spPr>
          <a:xfrm>
            <a:off x="4775588" y="1105182"/>
            <a:ext cx="3077977" cy="2014597"/>
          </a:xfrm>
          <a:prstGeom prst="cloud">
            <a:avLst/>
          </a:prstGeom>
        </p:spPr>
        <p:style>
          <a:lnRef idx="0">
            <a:schemeClr val="accent3"/>
          </a:lnRef>
          <a:fillRef idx="3">
            <a:schemeClr val="accent3"/>
          </a:fillRef>
          <a:effectRef idx="3">
            <a:schemeClr val="accent3"/>
          </a:effectRef>
          <a:fontRef idx="minor">
            <a:schemeClr val="lt1"/>
          </a:fontRef>
        </p:style>
        <p:txBody>
          <a:bodyPr wrap="square">
            <a:spAutoFit/>
          </a:bodyPr>
          <a:lstStyle/>
          <a:p>
            <a:pPr lvl="0"/>
            <a:r>
              <a:rPr lang="ar-DZ" sz="4000" b="1" dirty="0">
                <a:solidFill>
                  <a:srgbClr val="2B2622"/>
                </a:solidFill>
                <a:latin typeface="Andalus" panose="02020603050405020304" pitchFamily="18" charset="-78"/>
                <a:cs typeface="Andalus" panose="02020603050405020304" pitchFamily="18" charset="-78"/>
              </a:rPr>
              <a:t>4_ </a:t>
            </a:r>
            <a:r>
              <a:rPr lang="ar-DZ" sz="4000" b="1" dirty="0" err="1">
                <a:solidFill>
                  <a:srgbClr val="2B2622"/>
                </a:solidFill>
                <a:latin typeface="Andalus" panose="02020603050405020304" pitchFamily="18" charset="-78"/>
                <a:cs typeface="Andalus" panose="02020603050405020304" pitchFamily="18" charset="-78"/>
              </a:rPr>
              <a:t>الافيزيا</a:t>
            </a:r>
            <a:r>
              <a:rPr lang="ar-DZ" sz="4000" b="1" dirty="0">
                <a:solidFill>
                  <a:srgbClr val="2B2622"/>
                </a:solidFill>
                <a:latin typeface="Andalus" panose="02020603050405020304" pitchFamily="18" charset="-78"/>
                <a:cs typeface="Andalus" panose="02020603050405020304" pitchFamily="18" charset="-78"/>
              </a:rPr>
              <a:t> </a:t>
            </a:r>
            <a:r>
              <a:rPr lang="ar-DZ" sz="4000" b="1" dirty="0" err="1">
                <a:solidFill>
                  <a:srgbClr val="2B2622"/>
                </a:solidFill>
                <a:latin typeface="Andalus" panose="02020603050405020304" pitchFamily="18" charset="-78"/>
                <a:cs typeface="Andalus" panose="02020603050405020304" pitchFamily="18" charset="-78"/>
              </a:rPr>
              <a:t>النسيانية</a:t>
            </a:r>
            <a:r>
              <a:rPr lang="ar-DZ" sz="4000" b="1" dirty="0">
                <a:solidFill>
                  <a:srgbClr val="2B2622"/>
                </a:solidFill>
                <a:latin typeface="Andalus" panose="02020603050405020304" pitchFamily="18" charset="-78"/>
                <a:cs typeface="Andalus" panose="02020603050405020304" pitchFamily="18" charset="-78"/>
              </a:rPr>
              <a:t> :</a:t>
            </a:r>
            <a:endParaRPr kumimoji="0" lang="fr-FR" sz="4000" b="1" i="0" u="none" strike="noStrike" kern="1200" cap="none" spc="0" normalizeH="0" baseline="0" noProof="0" dirty="0" smtClean="0">
              <a:ln>
                <a:noFill/>
              </a:ln>
              <a:solidFill>
                <a:srgbClr val="2B2622"/>
              </a:solidFill>
              <a:effectLst/>
              <a:uLnTx/>
              <a:uFillTx/>
              <a:latin typeface="Andalus" panose="02020603050405020304" pitchFamily="18" charset="-78"/>
              <a:ea typeface="+mn-ea"/>
              <a:cs typeface="Andalus" panose="02020603050405020304" pitchFamily="18" charset="-78"/>
            </a:endParaRPr>
          </a:p>
        </p:txBody>
      </p:sp>
      <p:sp>
        <p:nvSpPr>
          <p:cNvPr id="5" name="Nuage 4"/>
          <p:cNvSpPr/>
          <p:nvPr/>
        </p:nvSpPr>
        <p:spPr>
          <a:xfrm>
            <a:off x="-22504" y="1261369"/>
            <a:ext cx="4638154" cy="1639788"/>
          </a:xfrm>
          <a:prstGeom prst="cloud">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r"/>
            <a:r>
              <a:rPr lang="ar-DZ" sz="3200" b="1" dirty="0" smtClean="0">
                <a:solidFill>
                  <a:srgbClr val="2B2622"/>
                </a:solidFill>
                <a:latin typeface="Andalus" panose="02020603050405020304" pitchFamily="18" charset="-78"/>
                <a:cs typeface="Andalus" panose="02020603050405020304" pitchFamily="18" charset="-78"/>
              </a:rPr>
              <a:t>5_ فقدان القدرة على التعبير بالكتابة</a:t>
            </a:r>
            <a:r>
              <a:rPr lang="fr-FR" sz="3200" b="1" dirty="0" smtClean="0">
                <a:solidFill>
                  <a:srgbClr val="2B2622"/>
                </a:solidFill>
                <a:latin typeface="Andalus" panose="02020603050405020304" pitchFamily="18" charset="-78"/>
                <a:cs typeface="Andalus" panose="02020603050405020304" pitchFamily="18" charset="-78"/>
              </a:rPr>
              <a:t>-</a:t>
            </a:r>
            <a:r>
              <a:rPr lang="ar-DZ" sz="3200" b="1" dirty="0" smtClean="0">
                <a:solidFill>
                  <a:srgbClr val="2B2622"/>
                </a:solidFill>
                <a:latin typeface="Andalus" panose="02020603050405020304" pitchFamily="18" charset="-78"/>
                <a:cs typeface="Andalus" panose="02020603050405020304" pitchFamily="18" charset="-78"/>
              </a:rPr>
              <a:t> </a:t>
            </a:r>
            <a:endParaRPr kumimoji="0" lang="fr-FR" sz="3200" b="1" i="0" u="none" strike="noStrike" kern="1200" cap="none" spc="0" normalizeH="0" baseline="0" noProof="0" dirty="0" smtClean="0">
              <a:ln>
                <a:noFill/>
              </a:ln>
              <a:solidFill>
                <a:srgbClr val="2B2622"/>
              </a:solidFill>
              <a:effectLst/>
              <a:uLnTx/>
              <a:uFillTx/>
              <a:latin typeface="Andalus" panose="02020603050405020304" pitchFamily="18" charset="-78"/>
              <a:cs typeface="Andalus" panose="02020603050405020304" pitchFamily="18" charset="-78"/>
            </a:endParaRPr>
          </a:p>
        </p:txBody>
      </p:sp>
      <p:sp>
        <p:nvSpPr>
          <p:cNvPr id="6" name="Rectangle 5"/>
          <p:cNvSpPr/>
          <p:nvPr/>
        </p:nvSpPr>
        <p:spPr>
          <a:xfrm>
            <a:off x="8790149" y="3106271"/>
            <a:ext cx="3244969" cy="34163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r"/>
            <a:r>
              <a:rPr lang="ar-DZ" sz="3600" b="1" dirty="0" smtClean="0">
                <a:solidFill>
                  <a:srgbClr val="2B2622"/>
                </a:solidFill>
                <a:latin typeface="Andalus" panose="02020603050405020304" pitchFamily="18" charset="-78"/>
                <a:cs typeface="Andalus" panose="02020603050405020304" pitchFamily="18" charset="-78"/>
              </a:rPr>
              <a:t>وتحدث </a:t>
            </a:r>
            <a:r>
              <a:rPr lang="ar-DZ" sz="3600" b="1" dirty="0">
                <a:solidFill>
                  <a:srgbClr val="2B2622"/>
                </a:solidFill>
                <a:latin typeface="Andalus" panose="02020603050405020304" pitchFamily="18" charset="-78"/>
                <a:cs typeface="Andalus" panose="02020603050405020304" pitchFamily="18" charset="-78"/>
              </a:rPr>
              <a:t>نتيجة إصابة الألياف الترابطية التي تربط بين منطقة </a:t>
            </a:r>
            <a:r>
              <a:rPr lang="ar-DZ" sz="3600" b="1" dirty="0" err="1">
                <a:solidFill>
                  <a:srgbClr val="2B2622"/>
                </a:solidFill>
                <a:latin typeface="Andalus" panose="02020603050405020304" pitchFamily="18" charset="-78"/>
                <a:cs typeface="Andalus" panose="02020603050405020304" pitchFamily="18" charset="-78"/>
              </a:rPr>
              <a:t>بروكا</a:t>
            </a:r>
            <a:r>
              <a:rPr lang="ar-DZ" sz="3600" b="1" dirty="0">
                <a:solidFill>
                  <a:srgbClr val="2B2622"/>
                </a:solidFill>
                <a:latin typeface="Andalus" panose="02020603050405020304" pitchFamily="18" charset="-78"/>
                <a:cs typeface="Andalus" panose="02020603050405020304" pitchFamily="18" charset="-78"/>
              </a:rPr>
              <a:t> ومنطقة </a:t>
            </a:r>
            <a:r>
              <a:rPr lang="ar-DZ" sz="3600" b="1" dirty="0" err="1">
                <a:solidFill>
                  <a:srgbClr val="2B2622"/>
                </a:solidFill>
                <a:latin typeface="Andalus" panose="02020603050405020304" pitchFamily="18" charset="-78"/>
                <a:cs typeface="Andalus" panose="02020603050405020304" pitchFamily="18" charset="-78"/>
              </a:rPr>
              <a:t>فيرنيك</a:t>
            </a:r>
            <a:r>
              <a:rPr lang="ar-DZ" sz="3600" b="1" dirty="0">
                <a:solidFill>
                  <a:srgbClr val="2B2622"/>
                </a:solidFill>
                <a:latin typeface="Andalus" panose="02020603050405020304" pitchFamily="18" charset="-78"/>
                <a:cs typeface="Andalus" panose="02020603050405020304" pitchFamily="18" charset="-78"/>
              </a:rPr>
              <a:t> مما يؤدي إلى </a:t>
            </a:r>
            <a:r>
              <a:rPr lang="ar-DZ" sz="3600" b="1" dirty="0" err="1">
                <a:solidFill>
                  <a:srgbClr val="2B2622"/>
                </a:solidFill>
                <a:latin typeface="Andalus" panose="02020603050405020304" pitchFamily="18" charset="-78"/>
                <a:cs typeface="Andalus" panose="02020603050405020304" pitchFamily="18" charset="-78"/>
              </a:rPr>
              <a:t>إضطراب</a:t>
            </a:r>
            <a:r>
              <a:rPr lang="ar-DZ" sz="3600" b="1" dirty="0">
                <a:solidFill>
                  <a:srgbClr val="2B2622"/>
                </a:solidFill>
                <a:latin typeface="Andalus" panose="02020603050405020304" pitchFamily="18" charset="-78"/>
                <a:cs typeface="Andalus" panose="02020603050405020304" pitchFamily="18" charset="-78"/>
              </a:rPr>
              <a:t> عمليتي التعبير والفهم </a:t>
            </a:r>
            <a:endParaRPr kumimoji="0" lang="fr-FR" sz="3600" b="1" i="0" u="none" strike="noStrike" kern="1200" cap="none" spc="0" normalizeH="0" baseline="0" noProof="0" dirty="0" smtClean="0">
              <a:ln>
                <a:noFill/>
              </a:ln>
              <a:solidFill>
                <a:srgbClr val="2B2622"/>
              </a:solidFill>
              <a:effectLst/>
              <a:uLnTx/>
              <a:uFillTx/>
              <a:latin typeface="Andalus" panose="02020603050405020304" pitchFamily="18" charset="-78"/>
              <a:cs typeface="Andalus" panose="02020603050405020304" pitchFamily="18" charset="-78"/>
            </a:endParaRPr>
          </a:p>
        </p:txBody>
      </p:sp>
      <p:sp>
        <p:nvSpPr>
          <p:cNvPr id="7" name="Rectangle 6"/>
          <p:cNvSpPr/>
          <p:nvPr/>
        </p:nvSpPr>
        <p:spPr>
          <a:xfrm>
            <a:off x="4034897" y="3872735"/>
            <a:ext cx="4557842" cy="286232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r"/>
            <a:r>
              <a:rPr lang="ar-DZ" sz="3600" b="1" dirty="0" smtClean="0">
                <a:solidFill>
                  <a:srgbClr val="2B2622"/>
                </a:solidFill>
                <a:latin typeface="Andalus" panose="02020603050405020304" pitchFamily="18" charset="-78"/>
                <a:cs typeface="Andalus" panose="02020603050405020304" pitchFamily="18" charset="-78"/>
              </a:rPr>
              <a:t>وتحدث </a:t>
            </a:r>
            <a:r>
              <a:rPr lang="ar-DZ" sz="3600" b="1" dirty="0">
                <a:solidFill>
                  <a:srgbClr val="2B2622"/>
                </a:solidFill>
                <a:latin typeface="Andalus" panose="02020603050405020304" pitchFamily="18" charset="-78"/>
                <a:cs typeface="Andalus" panose="02020603050405020304" pitchFamily="18" charset="-78"/>
              </a:rPr>
              <a:t>نتيجة إصابة الألياف الترابطية التي تربط بين منطقة </a:t>
            </a:r>
            <a:r>
              <a:rPr lang="ar-DZ" sz="3600" b="1" dirty="0" err="1">
                <a:solidFill>
                  <a:srgbClr val="2B2622"/>
                </a:solidFill>
                <a:latin typeface="Andalus" panose="02020603050405020304" pitchFamily="18" charset="-78"/>
                <a:cs typeface="Andalus" panose="02020603050405020304" pitchFamily="18" charset="-78"/>
              </a:rPr>
              <a:t>بروكا</a:t>
            </a:r>
            <a:r>
              <a:rPr lang="ar-DZ" sz="3600" b="1" dirty="0">
                <a:solidFill>
                  <a:srgbClr val="2B2622"/>
                </a:solidFill>
                <a:latin typeface="Andalus" panose="02020603050405020304" pitchFamily="18" charset="-78"/>
                <a:cs typeface="Andalus" panose="02020603050405020304" pitchFamily="18" charset="-78"/>
              </a:rPr>
              <a:t> ومنطقة </a:t>
            </a:r>
            <a:r>
              <a:rPr lang="ar-DZ" sz="3600" b="1" dirty="0" err="1">
                <a:solidFill>
                  <a:srgbClr val="2B2622"/>
                </a:solidFill>
                <a:latin typeface="Andalus" panose="02020603050405020304" pitchFamily="18" charset="-78"/>
                <a:cs typeface="Andalus" panose="02020603050405020304" pitchFamily="18" charset="-78"/>
              </a:rPr>
              <a:t>فيرنيك</a:t>
            </a:r>
            <a:r>
              <a:rPr lang="ar-DZ" sz="3600" b="1" dirty="0">
                <a:solidFill>
                  <a:srgbClr val="2B2622"/>
                </a:solidFill>
                <a:latin typeface="Andalus" panose="02020603050405020304" pitchFamily="18" charset="-78"/>
                <a:cs typeface="Andalus" panose="02020603050405020304" pitchFamily="18" charset="-78"/>
              </a:rPr>
              <a:t> مما يؤدي إلى </a:t>
            </a:r>
            <a:r>
              <a:rPr lang="ar-DZ" sz="3600" b="1" dirty="0" err="1">
                <a:solidFill>
                  <a:srgbClr val="2B2622"/>
                </a:solidFill>
                <a:latin typeface="Andalus" panose="02020603050405020304" pitchFamily="18" charset="-78"/>
                <a:cs typeface="Andalus" panose="02020603050405020304" pitchFamily="18" charset="-78"/>
              </a:rPr>
              <a:t>إضطراب</a:t>
            </a:r>
            <a:r>
              <a:rPr lang="ar-DZ" sz="3600" b="1" dirty="0">
                <a:solidFill>
                  <a:srgbClr val="2B2622"/>
                </a:solidFill>
                <a:latin typeface="Andalus" panose="02020603050405020304" pitchFamily="18" charset="-78"/>
                <a:cs typeface="Andalus" panose="02020603050405020304" pitchFamily="18" charset="-78"/>
              </a:rPr>
              <a:t> عمليتي التعبير والفهم . </a:t>
            </a:r>
            <a:endParaRPr kumimoji="0" lang="fr-FR" sz="3600" b="1" i="0" u="none" strike="noStrike" kern="1200" cap="none" spc="0" normalizeH="0" baseline="0" noProof="0" dirty="0" smtClean="0">
              <a:ln>
                <a:noFill/>
              </a:ln>
              <a:solidFill>
                <a:srgbClr val="2B2622"/>
              </a:solidFill>
              <a:effectLst/>
              <a:uLnTx/>
              <a:uFillTx/>
              <a:latin typeface="Andalus" panose="02020603050405020304" pitchFamily="18" charset="-78"/>
              <a:cs typeface="Andalus" panose="02020603050405020304" pitchFamily="18" charset="-78"/>
            </a:endParaRPr>
          </a:p>
        </p:txBody>
      </p:sp>
      <p:sp>
        <p:nvSpPr>
          <p:cNvPr id="9" name="Rectangle 8"/>
          <p:cNvSpPr/>
          <p:nvPr/>
        </p:nvSpPr>
        <p:spPr>
          <a:xfrm>
            <a:off x="116479" y="3425485"/>
            <a:ext cx="3618816" cy="3046988"/>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r"/>
            <a:r>
              <a:rPr lang="ar-DZ" sz="3200" b="1" spc="50" dirty="0" smtClean="0">
                <a:ln w="0"/>
                <a:solidFill>
                  <a:srgbClr val="2B262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حيث </a:t>
            </a:r>
            <a:r>
              <a:rPr lang="ar-DZ" sz="3200" b="1" spc="50" dirty="0">
                <a:ln w="0"/>
                <a:solidFill>
                  <a:srgbClr val="2B262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يكون المريض فاهما للكلمات المسموعة بشكل جيد وبإمكانه النطق بهذه الكلمات ،لكن إذا طلب منه كتابتها فإنه يكتبها بشكل خاطئ.</a:t>
            </a:r>
            <a:endParaRPr kumimoji="0" lang="fr-FR" sz="3200" b="1" i="0" u="none" strike="noStrike" kern="1200" cap="none" spc="50" normalizeH="0" baseline="0" noProof="0" dirty="0" smtClean="0">
              <a:ln w="0"/>
              <a:solidFill>
                <a:srgbClr val="2B2622"/>
              </a:solidFill>
              <a:effectLst>
                <a:innerShdw blurRad="63500" dist="50800" dir="13500000">
                  <a:srgbClr val="000000">
                    <a:alpha val="50000"/>
                  </a:srgbClr>
                </a:innerShdw>
              </a:effectLst>
              <a:uLnTx/>
              <a:uFillTx/>
              <a:latin typeface="Andalus" panose="02020603050405020304" pitchFamily="18" charset="-78"/>
              <a:cs typeface="Andalus" panose="02020603050405020304" pitchFamily="18" charset="-78"/>
            </a:endParaRPr>
          </a:p>
        </p:txBody>
      </p:sp>
      <p:cxnSp>
        <p:nvCxnSpPr>
          <p:cNvPr id="12" name="Connecteur droit avec flèche 11"/>
          <p:cNvCxnSpPr/>
          <p:nvPr/>
        </p:nvCxnSpPr>
        <p:spPr>
          <a:xfrm flipH="1">
            <a:off x="6313818" y="2951377"/>
            <a:ext cx="1" cy="92135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13" name="Connecteur droit avec flèche 12"/>
          <p:cNvCxnSpPr/>
          <p:nvPr/>
        </p:nvCxnSpPr>
        <p:spPr>
          <a:xfrm flipH="1">
            <a:off x="2296573" y="2731480"/>
            <a:ext cx="12690" cy="77659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2" name="Connecteur droit avec flèche 21"/>
          <p:cNvCxnSpPr/>
          <p:nvPr/>
        </p:nvCxnSpPr>
        <p:spPr>
          <a:xfrm flipH="1">
            <a:off x="10143565" y="2329673"/>
            <a:ext cx="12690" cy="776598"/>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sp>
        <p:nvSpPr>
          <p:cNvPr id="15" name="Nuage 14"/>
          <p:cNvSpPr/>
          <p:nvPr/>
        </p:nvSpPr>
        <p:spPr>
          <a:xfrm>
            <a:off x="7912836" y="1413462"/>
            <a:ext cx="4486837" cy="1077575"/>
          </a:xfrm>
          <a:prstGeom prst="cloud">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lvl="0" algn="r"/>
            <a:r>
              <a:rPr lang="ar-DZ" sz="4000" b="1" dirty="0">
                <a:solidFill>
                  <a:srgbClr val="2B2622"/>
                </a:solidFill>
                <a:latin typeface="Andalus" panose="02020603050405020304" pitchFamily="18" charset="-78"/>
                <a:cs typeface="Andalus" panose="02020603050405020304" pitchFamily="18" charset="-78"/>
              </a:rPr>
              <a:t>3_ الأفيزيا الكلي</a:t>
            </a:r>
            <a:endParaRPr kumimoji="0" lang="fr-FR" sz="4000" b="1" i="0" u="none" strike="noStrike" kern="1200" cap="none" spc="0" normalizeH="0" baseline="0" noProof="0" dirty="0" smtClean="0">
              <a:ln>
                <a:noFill/>
              </a:ln>
              <a:solidFill>
                <a:srgbClr val="2B2622"/>
              </a:solidFill>
              <a:effectLst/>
              <a:uLnTx/>
              <a:uFillTx/>
              <a:latin typeface="Andalus" panose="02020603050405020304" pitchFamily="18" charset="-78"/>
              <a:ea typeface="+mn-ea"/>
              <a:cs typeface="Andalus" panose="02020603050405020304" pitchFamily="18" charset="-78"/>
            </a:endParaRPr>
          </a:p>
        </p:txBody>
      </p:sp>
    </p:spTree>
    <p:extLst>
      <p:ext uri="{BB962C8B-B14F-4D97-AF65-F5344CB8AC3E}">
        <p14:creationId xmlns:p14="http://schemas.microsoft.com/office/powerpoint/2010/main" val="3026189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wipe(down)">
                                      <p:cBhvr>
                                        <p:cTn id="14" dur="500"/>
                                        <p:tgtEl>
                                          <p:spTgt spid="22"/>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barn(inVertical)">
                                      <p:cBhvr>
                                        <p:cTn id="24" dur="500"/>
                                        <p:tgtEl>
                                          <p:spTgt spid="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arn(inVertical)">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80">
                                          <p:stCondLst>
                                            <p:cond delay="0"/>
                                          </p:stCondLst>
                                        </p:cTn>
                                        <p:tgtEl>
                                          <p:spTgt spid="7"/>
                                        </p:tgtEl>
                                      </p:cBhvr>
                                    </p:animEffect>
                                    <p:anim calcmode="lin" valueType="num">
                                      <p:cBhvr>
                                        <p:cTn id="35"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0" dur="26">
                                          <p:stCondLst>
                                            <p:cond delay="650"/>
                                          </p:stCondLst>
                                        </p:cTn>
                                        <p:tgtEl>
                                          <p:spTgt spid="7"/>
                                        </p:tgtEl>
                                      </p:cBhvr>
                                      <p:to x="100000" y="60000"/>
                                    </p:animScale>
                                    <p:animScale>
                                      <p:cBhvr>
                                        <p:cTn id="41" dur="166" decel="50000">
                                          <p:stCondLst>
                                            <p:cond delay="676"/>
                                          </p:stCondLst>
                                        </p:cTn>
                                        <p:tgtEl>
                                          <p:spTgt spid="7"/>
                                        </p:tgtEl>
                                      </p:cBhvr>
                                      <p:to x="100000" y="100000"/>
                                    </p:animScale>
                                    <p:animScale>
                                      <p:cBhvr>
                                        <p:cTn id="42" dur="26">
                                          <p:stCondLst>
                                            <p:cond delay="1312"/>
                                          </p:stCondLst>
                                        </p:cTn>
                                        <p:tgtEl>
                                          <p:spTgt spid="7"/>
                                        </p:tgtEl>
                                      </p:cBhvr>
                                      <p:to x="100000" y="80000"/>
                                    </p:animScale>
                                    <p:animScale>
                                      <p:cBhvr>
                                        <p:cTn id="43" dur="166" decel="50000">
                                          <p:stCondLst>
                                            <p:cond delay="1338"/>
                                          </p:stCondLst>
                                        </p:cTn>
                                        <p:tgtEl>
                                          <p:spTgt spid="7"/>
                                        </p:tgtEl>
                                      </p:cBhvr>
                                      <p:to x="100000" y="100000"/>
                                    </p:animScale>
                                    <p:animScale>
                                      <p:cBhvr>
                                        <p:cTn id="44" dur="26">
                                          <p:stCondLst>
                                            <p:cond delay="1642"/>
                                          </p:stCondLst>
                                        </p:cTn>
                                        <p:tgtEl>
                                          <p:spTgt spid="7"/>
                                        </p:tgtEl>
                                      </p:cBhvr>
                                      <p:to x="100000" y="90000"/>
                                    </p:animScale>
                                    <p:animScale>
                                      <p:cBhvr>
                                        <p:cTn id="45" dur="166" decel="50000">
                                          <p:stCondLst>
                                            <p:cond delay="1668"/>
                                          </p:stCondLst>
                                        </p:cTn>
                                        <p:tgtEl>
                                          <p:spTgt spid="7"/>
                                        </p:tgtEl>
                                      </p:cBhvr>
                                      <p:to x="100000" y="100000"/>
                                    </p:animScale>
                                    <p:animScale>
                                      <p:cBhvr>
                                        <p:cTn id="46" dur="26">
                                          <p:stCondLst>
                                            <p:cond delay="1808"/>
                                          </p:stCondLst>
                                        </p:cTn>
                                        <p:tgtEl>
                                          <p:spTgt spid="7"/>
                                        </p:tgtEl>
                                      </p:cBhvr>
                                      <p:to x="100000" y="95000"/>
                                    </p:animScale>
                                    <p:animScale>
                                      <p:cBhvr>
                                        <p:cTn id="47" dur="166" decel="50000">
                                          <p:stCondLst>
                                            <p:cond delay="1834"/>
                                          </p:stCondLst>
                                        </p:cTn>
                                        <p:tgtEl>
                                          <p:spTgt spid="7"/>
                                        </p:tgtEl>
                                      </p:cBhvr>
                                      <p:to x="100000" y="100000"/>
                                    </p:animScale>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5"/>
                                        </p:tgtEl>
                                        <p:attrNameLst>
                                          <p:attrName>style.visibility</p:attrName>
                                        </p:attrNameLst>
                                      </p:cBhvr>
                                      <p:to>
                                        <p:strVal val="visible"/>
                                      </p:to>
                                    </p:set>
                                    <p:animEffect transition="in" filter="fade">
                                      <p:cBhvr>
                                        <p:cTn id="52" dur="1000"/>
                                        <p:tgtEl>
                                          <p:spTgt spid="5"/>
                                        </p:tgtEl>
                                      </p:cBhvr>
                                    </p:animEffect>
                                    <p:anim calcmode="lin" valueType="num">
                                      <p:cBhvr>
                                        <p:cTn id="53" dur="1000" fill="hold"/>
                                        <p:tgtEl>
                                          <p:spTgt spid="5"/>
                                        </p:tgtEl>
                                        <p:attrNameLst>
                                          <p:attrName>ppt_x</p:attrName>
                                        </p:attrNameLst>
                                      </p:cBhvr>
                                      <p:tavLst>
                                        <p:tav tm="0">
                                          <p:val>
                                            <p:strVal val="#ppt_x"/>
                                          </p:val>
                                        </p:tav>
                                        <p:tav tm="100000">
                                          <p:val>
                                            <p:strVal val="#ppt_x"/>
                                          </p:val>
                                        </p:tav>
                                      </p:tavLst>
                                    </p:anim>
                                    <p:anim calcmode="lin" valueType="num">
                                      <p:cBhvr>
                                        <p:cTn id="5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13"/>
                                        </p:tgtEl>
                                        <p:attrNameLst>
                                          <p:attrName>style.visibility</p:attrName>
                                        </p:attrNameLst>
                                      </p:cBhvr>
                                      <p:to>
                                        <p:strVal val="visible"/>
                                      </p:to>
                                    </p:set>
                                    <p:animEffect transition="in" filter="barn(inVertical)">
                                      <p:cBhvr>
                                        <p:cTn id="59" dur="500"/>
                                        <p:tgtEl>
                                          <p:spTgt spid="13"/>
                                        </p:tgtEl>
                                      </p:cBhvr>
                                    </p:animEffect>
                                  </p:childTnLst>
                                </p:cTn>
                              </p:par>
                            </p:childTnLst>
                          </p:cTn>
                        </p:par>
                      </p:childTnLst>
                    </p:cTn>
                  </p:par>
                  <p:par>
                    <p:cTn id="60" fill="hold">
                      <p:stCondLst>
                        <p:cond delay="indefinite"/>
                      </p:stCondLst>
                      <p:childTnLst>
                        <p:par>
                          <p:cTn id="61" fill="hold">
                            <p:stCondLst>
                              <p:cond delay="0"/>
                            </p:stCondLst>
                            <p:childTnLst>
                              <p:par>
                                <p:cTn id="62" presetID="26" presetClass="entr" presetSubtype="0" fill="hold" grpId="0" nodeType="clickEffect">
                                  <p:stCondLst>
                                    <p:cond delay="0"/>
                                  </p:stCondLst>
                                  <p:childTnLst>
                                    <p:set>
                                      <p:cBhvr>
                                        <p:cTn id="63" dur="1" fill="hold">
                                          <p:stCondLst>
                                            <p:cond delay="0"/>
                                          </p:stCondLst>
                                        </p:cTn>
                                        <p:tgtEl>
                                          <p:spTgt spid="9"/>
                                        </p:tgtEl>
                                        <p:attrNameLst>
                                          <p:attrName>style.visibility</p:attrName>
                                        </p:attrNameLst>
                                      </p:cBhvr>
                                      <p:to>
                                        <p:strVal val="visible"/>
                                      </p:to>
                                    </p:set>
                                    <p:animEffect transition="in" filter="wipe(down)">
                                      <p:cBhvr>
                                        <p:cTn id="64" dur="580">
                                          <p:stCondLst>
                                            <p:cond delay="0"/>
                                          </p:stCondLst>
                                        </p:cTn>
                                        <p:tgtEl>
                                          <p:spTgt spid="9"/>
                                        </p:tgtEl>
                                      </p:cBhvr>
                                    </p:animEffect>
                                    <p:anim calcmode="lin" valueType="num">
                                      <p:cBhvr>
                                        <p:cTn id="65"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6"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7"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8"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9"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70" dur="26">
                                          <p:stCondLst>
                                            <p:cond delay="650"/>
                                          </p:stCondLst>
                                        </p:cTn>
                                        <p:tgtEl>
                                          <p:spTgt spid="9"/>
                                        </p:tgtEl>
                                      </p:cBhvr>
                                      <p:to x="100000" y="60000"/>
                                    </p:animScale>
                                    <p:animScale>
                                      <p:cBhvr>
                                        <p:cTn id="71" dur="166" decel="50000">
                                          <p:stCondLst>
                                            <p:cond delay="676"/>
                                          </p:stCondLst>
                                        </p:cTn>
                                        <p:tgtEl>
                                          <p:spTgt spid="9"/>
                                        </p:tgtEl>
                                      </p:cBhvr>
                                      <p:to x="100000" y="100000"/>
                                    </p:animScale>
                                    <p:animScale>
                                      <p:cBhvr>
                                        <p:cTn id="72" dur="26">
                                          <p:stCondLst>
                                            <p:cond delay="1312"/>
                                          </p:stCondLst>
                                        </p:cTn>
                                        <p:tgtEl>
                                          <p:spTgt spid="9"/>
                                        </p:tgtEl>
                                      </p:cBhvr>
                                      <p:to x="100000" y="80000"/>
                                    </p:animScale>
                                    <p:animScale>
                                      <p:cBhvr>
                                        <p:cTn id="73" dur="166" decel="50000">
                                          <p:stCondLst>
                                            <p:cond delay="1338"/>
                                          </p:stCondLst>
                                        </p:cTn>
                                        <p:tgtEl>
                                          <p:spTgt spid="9"/>
                                        </p:tgtEl>
                                      </p:cBhvr>
                                      <p:to x="100000" y="100000"/>
                                    </p:animScale>
                                    <p:animScale>
                                      <p:cBhvr>
                                        <p:cTn id="74" dur="26">
                                          <p:stCondLst>
                                            <p:cond delay="1642"/>
                                          </p:stCondLst>
                                        </p:cTn>
                                        <p:tgtEl>
                                          <p:spTgt spid="9"/>
                                        </p:tgtEl>
                                      </p:cBhvr>
                                      <p:to x="100000" y="90000"/>
                                    </p:animScale>
                                    <p:animScale>
                                      <p:cBhvr>
                                        <p:cTn id="75" dur="166" decel="50000">
                                          <p:stCondLst>
                                            <p:cond delay="1668"/>
                                          </p:stCondLst>
                                        </p:cTn>
                                        <p:tgtEl>
                                          <p:spTgt spid="9"/>
                                        </p:tgtEl>
                                      </p:cBhvr>
                                      <p:to x="100000" y="100000"/>
                                    </p:animScale>
                                    <p:animScale>
                                      <p:cBhvr>
                                        <p:cTn id="76" dur="26">
                                          <p:stCondLst>
                                            <p:cond delay="1808"/>
                                          </p:stCondLst>
                                        </p:cTn>
                                        <p:tgtEl>
                                          <p:spTgt spid="9"/>
                                        </p:tgtEl>
                                      </p:cBhvr>
                                      <p:to x="100000" y="95000"/>
                                    </p:animScale>
                                    <p:animScale>
                                      <p:cBhvr>
                                        <p:cTn id="77"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5"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2946695" y="158232"/>
            <a:ext cx="5081840" cy="769441"/>
          </a:xfrm>
          <a:prstGeom prst="rect">
            <a:avLst/>
          </a:prstGeom>
        </p:spPr>
        <p:style>
          <a:lnRef idx="0">
            <a:schemeClr val="accent2"/>
          </a:lnRef>
          <a:fillRef idx="3">
            <a:schemeClr val="accent2"/>
          </a:fillRef>
          <a:effectRef idx="3">
            <a:schemeClr val="accent2"/>
          </a:effectRef>
          <a:fontRef idx="minor">
            <a:schemeClr val="lt1"/>
          </a:fontRef>
        </p:style>
        <p:txBody>
          <a:bodyPr wrap="none">
            <a:spAutoFit/>
          </a:bodyPr>
          <a:lstStyle/>
          <a:p>
            <a:pPr lvl="0" algn="r" rtl="1">
              <a:defRPr/>
            </a:pPr>
            <a:r>
              <a:rPr lang="ar-DZ" sz="4400" b="1" dirty="0">
                <a:solidFill>
                  <a:srgbClr val="2B2622"/>
                </a:solidFill>
                <a:effectLst>
                  <a:glow rad="228600">
                    <a:schemeClr val="accent1">
                      <a:satMod val="175000"/>
                      <a:alpha val="40000"/>
                    </a:schemeClr>
                  </a:glow>
                </a:effectLst>
                <a:latin typeface="Andalus" panose="02020603050405020304" pitchFamily="18" charset="-78"/>
                <a:cs typeface="Andalus" panose="02020603050405020304" pitchFamily="18" charset="-78"/>
              </a:rPr>
              <a:t>مراحل تقييم وتشخيص </a:t>
            </a:r>
            <a:r>
              <a:rPr lang="ar-DZ" sz="4400" b="1" dirty="0" smtClean="0">
                <a:solidFill>
                  <a:srgbClr val="2B2622"/>
                </a:solidFill>
                <a:effectLst>
                  <a:glow rad="228600">
                    <a:schemeClr val="accent1">
                      <a:satMod val="175000"/>
                      <a:alpha val="40000"/>
                    </a:schemeClr>
                  </a:glow>
                </a:effectLst>
                <a:latin typeface="Andalus" panose="02020603050405020304" pitchFamily="18" charset="-78"/>
                <a:cs typeface="Andalus" panose="02020603050405020304" pitchFamily="18" charset="-78"/>
              </a:rPr>
              <a:t>الأفيزيا:</a:t>
            </a:r>
            <a:endParaRPr kumimoji="0" lang="fr-FR" sz="4400" b="1" i="0" u="none" strike="noStrike" kern="1200" cap="none" spc="0" normalizeH="0" baseline="0" noProof="0" dirty="0" smtClean="0">
              <a:ln>
                <a:noFill/>
              </a:ln>
              <a:solidFill>
                <a:srgbClr val="2B2622"/>
              </a:solidFill>
              <a:effectLst>
                <a:glow rad="228600">
                  <a:schemeClr val="accent1">
                    <a:satMod val="175000"/>
                    <a:alpha val="40000"/>
                  </a:schemeClr>
                </a:glow>
              </a:effectLst>
              <a:uLnTx/>
              <a:uFillTx/>
              <a:latin typeface="Andalus" panose="02020603050405020304" pitchFamily="18" charset="-78"/>
              <a:cs typeface="Andalus" panose="02020603050405020304" pitchFamily="18" charset="-78"/>
            </a:endParaRPr>
          </a:p>
        </p:txBody>
      </p:sp>
      <p:sp>
        <p:nvSpPr>
          <p:cNvPr id="4" name="Nuage 3"/>
          <p:cNvSpPr/>
          <p:nvPr/>
        </p:nvSpPr>
        <p:spPr>
          <a:xfrm>
            <a:off x="6989502" y="936780"/>
            <a:ext cx="1938176" cy="2014597"/>
          </a:xfrm>
          <a:prstGeom prst="cloud">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ctr"/>
            <a:r>
              <a:rPr lang="ar-DZ" sz="4000" b="1" dirty="0">
                <a:solidFill>
                  <a:srgbClr val="2B2622"/>
                </a:solidFill>
                <a:latin typeface="Andalus" panose="02020603050405020304" pitchFamily="18" charset="-78"/>
                <a:cs typeface="Andalus" panose="02020603050405020304" pitchFamily="18" charset="-78"/>
              </a:rPr>
              <a:t>المرحلة الثانية:</a:t>
            </a:r>
            <a:endParaRPr kumimoji="0" lang="fr-FR" sz="4000" b="1" i="0" u="none" strike="noStrike" kern="1200" cap="none" spc="0" normalizeH="0" baseline="0" noProof="0" dirty="0" smtClean="0">
              <a:ln>
                <a:noFill/>
              </a:ln>
              <a:solidFill>
                <a:srgbClr val="2B2622"/>
              </a:solidFill>
              <a:effectLst/>
              <a:uLnTx/>
              <a:uFillTx/>
              <a:latin typeface="Andalus" panose="02020603050405020304" pitchFamily="18" charset="-78"/>
              <a:ea typeface="+mn-ea"/>
              <a:cs typeface="Andalus" panose="02020603050405020304" pitchFamily="18" charset="-78"/>
            </a:endParaRPr>
          </a:p>
        </p:txBody>
      </p:sp>
      <p:sp>
        <p:nvSpPr>
          <p:cNvPr id="5" name="Nuage 4"/>
          <p:cNvSpPr/>
          <p:nvPr/>
        </p:nvSpPr>
        <p:spPr>
          <a:xfrm>
            <a:off x="3954034" y="1124184"/>
            <a:ext cx="1836127" cy="1639788"/>
          </a:xfrm>
          <a:prstGeom prst="cloud">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r"/>
            <a:r>
              <a:rPr lang="ar-DZ" sz="3200" b="1" dirty="0" smtClean="0">
                <a:solidFill>
                  <a:srgbClr val="2B2622"/>
                </a:solidFill>
                <a:latin typeface="Andalus" panose="02020603050405020304" pitchFamily="18" charset="-78"/>
                <a:cs typeface="Andalus" panose="02020603050405020304" pitchFamily="18" charset="-78"/>
              </a:rPr>
              <a:t>المرحلة الثالثة</a:t>
            </a:r>
            <a:endParaRPr kumimoji="0" lang="fr-FR" sz="3200" b="1" i="0" u="none" strike="noStrike" kern="1200" cap="none" spc="0" normalizeH="0" baseline="0" noProof="0" dirty="0" smtClean="0">
              <a:ln>
                <a:noFill/>
              </a:ln>
              <a:solidFill>
                <a:srgbClr val="2B2622"/>
              </a:solidFill>
              <a:effectLst/>
              <a:uLnTx/>
              <a:uFillTx/>
              <a:latin typeface="Andalus" panose="02020603050405020304" pitchFamily="18" charset="-78"/>
              <a:cs typeface="Andalus" panose="02020603050405020304" pitchFamily="18" charset="-78"/>
            </a:endParaRPr>
          </a:p>
        </p:txBody>
      </p:sp>
      <p:sp>
        <p:nvSpPr>
          <p:cNvPr id="6" name="Rectangle 5"/>
          <p:cNvSpPr/>
          <p:nvPr/>
        </p:nvSpPr>
        <p:spPr>
          <a:xfrm>
            <a:off x="9444251" y="3106271"/>
            <a:ext cx="2590867" cy="1200329"/>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ctr"/>
            <a:r>
              <a:rPr lang="ar-DZ" sz="3600" b="1" dirty="0">
                <a:solidFill>
                  <a:srgbClr val="2B2622"/>
                </a:solidFill>
                <a:latin typeface="Andalus" panose="02020603050405020304" pitchFamily="18" charset="-78"/>
                <a:cs typeface="Andalus" panose="02020603050405020304" pitchFamily="18" charset="-78"/>
              </a:rPr>
              <a:t>التعرف والكشف </a:t>
            </a:r>
            <a:r>
              <a:rPr lang="ar-DZ" sz="3600" b="1" dirty="0" smtClean="0">
                <a:solidFill>
                  <a:srgbClr val="2B2622"/>
                </a:solidFill>
                <a:latin typeface="Andalus" panose="02020603050405020304" pitchFamily="18" charset="-78"/>
                <a:cs typeface="Andalus" panose="02020603050405020304" pitchFamily="18" charset="-78"/>
              </a:rPr>
              <a:t>المبكر</a:t>
            </a:r>
            <a:endParaRPr kumimoji="0" lang="fr-FR" sz="3600" b="1" i="0" u="none" strike="noStrike" kern="1200" cap="none" spc="0" normalizeH="0" baseline="0" noProof="0" dirty="0" smtClean="0">
              <a:ln>
                <a:noFill/>
              </a:ln>
              <a:solidFill>
                <a:srgbClr val="2B2622"/>
              </a:solidFill>
              <a:effectLst/>
              <a:uLnTx/>
              <a:uFillTx/>
              <a:latin typeface="Andalus" panose="02020603050405020304" pitchFamily="18" charset="-78"/>
              <a:cs typeface="Andalus" panose="02020603050405020304" pitchFamily="18" charset="-78"/>
            </a:endParaRPr>
          </a:p>
        </p:txBody>
      </p:sp>
      <p:cxnSp>
        <p:nvCxnSpPr>
          <p:cNvPr id="12" name="Connecteur droit avec flèche 11"/>
          <p:cNvCxnSpPr/>
          <p:nvPr/>
        </p:nvCxnSpPr>
        <p:spPr>
          <a:xfrm flipH="1">
            <a:off x="7920134" y="2490698"/>
            <a:ext cx="1" cy="92135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5" name="Nuage 14"/>
          <p:cNvSpPr/>
          <p:nvPr/>
        </p:nvSpPr>
        <p:spPr>
          <a:xfrm>
            <a:off x="9673306" y="703375"/>
            <a:ext cx="2518694" cy="2014597"/>
          </a:xfrm>
          <a:prstGeom prst="cloud">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r"/>
            <a:r>
              <a:rPr lang="ar-DZ" sz="4000" b="1" dirty="0">
                <a:solidFill>
                  <a:srgbClr val="2B2622"/>
                </a:solidFill>
                <a:latin typeface="Andalus" panose="02020603050405020304" pitchFamily="18" charset="-78"/>
                <a:cs typeface="Andalus" panose="02020603050405020304" pitchFamily="18" charset="-78"/>
              </a:rPr>
              <a:t>المرحلة الاولى</a:t>
            </a:r>
            <a:endParaRPr kumimoji="0" lang="fr-FR" sz="4000" b="1" i="0" u="none" strike="noStrike" kern="1200" cap="none" spc="0" normalizeH="0" baseline="0" noProof="0" dirty="0" smtClean="0">
              <a:ln>
                <a:noFill/>
              </a:ln>
              <a:solidFill>
                <a:srgbClr val="2B2622"/>
              </a:solidFill>
              <a:effectLst/>
              <a:uLnTx/>
              <a:uFillTx/>
              <a:latin typeface="Andalus" panose="02020603050405020304" pitchFamily="18" charset="-78"/>
              <a:ea typeface="+mn-ea"/>
              <a:cs typeface="Andalus" panose="02020603050405020304" pitchFamily="18" charset="-78"/>
            </a:endParaRPr>
          </a:p>
        </p:txBody>
      </p:sp>
      <p:sp>
        <p:nvSpPr>
          <p:cNvPr id="14" name="Nuage 13"/>
          <p:cNvSpPr/>
          <p:nvPr/>
        </p:nvSpPr>
        <p:spPr>
          <a:xfrm>
            <a:off x="1403769" y="1091692"/>
            <a:ext cx="1836127" cy="1639788"/>
          </a:xfrm>
          <a:prstGeom prst="cloud">
            <a:avLst/>
          </a:prstGeom>
        </p:spPr>
        <p:style>
          <a:lnRef idx="0">
            <a:schemeClr val="accent1"/>
          </a:lnRef>
          <a:fillRef idx="3">
            <a:schemeClr val="accent1"/>
          </a:fillRef>
          <a:effectRef idx="3">
            <a:schemeClr val="accent1"/>
          </a:effectRef>
          <a:fontRef idx="minor">
            <a:schemeClr val="lt1"/>
          </a:fontRef>
        </p:style>
        <p:txBody>
          <a:bodyPr wrap="square">
            <a:spAutoFit/>
          </a:bodyPr>
          <a:lstStyle/>
          <a:p>
            <a:pPr lvl="0" algn="r"/>
            <a:r>
              <a:rPr lang="ar-DZ" sz="3200" b="1" dirty="0" smtClean="0">
                <a:solidFill>
                  <a:srgbClr val="2B2622"/>
                </a:solidFill>
                <a:latin typeface="Andalus" panose="02020603050405020304" pitchFamily="18" charset="-78"/>
                <a:cs typeface="Andalus" panose="02020603050405020304" pitchFamily="18" charset="-78"/>
              </a:rPr>
              <a:t>المرحلة الرابعة</a:t>
            </a:r>
            <a:endParaRPr kumimoji="0" lang="fr-FR" sz="3200" b="1" i="0" u="none" strike="noStrike" kern="1200" cap="none" spc="0" normalizeH="0" baseline="0" noProof="0" dirty="0" smtClean="0">
              <a:ln>
                <a:noFill/>
              </a:ln>
              <a:solidFill>
                <a:srgbClr val="2B2622"/>
              </a:solidFill>
              <a:effectLst/>
              <a:uLnTx/>
              <a:uFillTx/>
              <a:latin typeface="Andalus" panose="02020603050405020304" pitchFamily="18" charset="-78"/>
              <a:cs typeface="Andalus" panose="02020603050405020304" pitchFamily="18" charset="-78"/>
            </a:endParaRPr>
          </a:p>
        </p:txBody>
      </p:sp>
      <p:cxnSp>
        <p:nvCxnSpPr>
          <p:cNvPr id="22" name="Connecteur droit avec flèche 21"/>
          <p:cNvCxnSpPr/>
          <p:nvPr/>
        </p:nvCxnSpPr>
        <p:spPr>
          <a:xfrm flipH="1">
            <a:off x="10739684" y="2586643"/>
            <a:ext cx="12690" cy="7765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6" name="Rectangle 15"/>
          <p:cNvSpPr/>
          <p:nvPr/>
        </p:nvSpPr>
        <p:spPr>
          <a:xfrm>
            <a:off x="6779870" y="3494570"/>
            <a:ext cx="2590867" cy="646331"/>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ctr"/>
            <a:r>
              <a:rPr lang="ar-DZ" sz="3600" b="1" dirty="0">
                <a:solidFill>
                  <a:srgbClr val="2B2622"/>
                </a:solidFill>
                <a:latin typeface="Andalus" panose="02020603050405020304" pitchFamily="18" charset="-78"/>
                <a:cs typeface="Andalus" panose="02020603050405020304" pitchFamily="18" charset="-78"/>
              </a:rPr>
              <a:t> الفحص الطبي</a:t>
            </a:r>
            <a:endParaRPr kumimoji="0" lang="fr-FR" sz="3600" b="1" i="0" u="none" strike="noStrike" kern="1200" cap="none" spc="0" normalizeH="0" baseline="0" noProof="0" dirty="0" smtClean="0">
              <a:ln>
                <a:noFill/>
              </a:ln>
              <a:solidFill>
                <a:srgbClr val="2B2622"/>
              </a:solidFill>
              <a:effectLst/>
              <a:uLnTx/>
              <a:uFillTx/>
              <a:latin typeface="Andalus" panose="02020603050405020304" pitchFamily="18" charset="-78"/>
              <a:cs typeface="Andalus" panose="02020603050405020304" pitchFamily="18" charset="-78"/>
            </a:endParaRPr>
          </a:p>
        </p:txBody>
      </p:sp>
      <p:sp>
        <p:nvSpPr>
          <p:cNvPr id="17" name="Rectangle 16"/>
          <p:cNvSpPr/>
          <p:nvPr/>
        </p:nvSpPr>
        <p:spPr>
          <a:xfrm>
            <a:off x="4019506" y="3494570"/>
            <a:ext cx="2590867" cy="1200329"/>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ctr"/>
            <a:r>
              <a:rPr lang="ar-DZ" sz="3600" b="1" dirty="0">
                <a:solidFill>
                  <a:srgbClr val="2B2622"/>
                </a:solidFill>
                <a:latin typeface="Andalus" panose="02020603050405020304" pitchFamily="18" charset="-78"/>
                <a:cs typeface="Andalus" panose="02020603050405020304" pitchFamily="18" charset="-78"/>
              </a:rPr>
              <a:t> اختبار القدرات اللغوية</a:t>
            </a:r>
            <a:endParaRPr kumimoji="0" lang="fr-FR" sz="3600" b="1" i="0" u="none" strike="noStrike" kern="1200" cap="none" spc="0" normalizeH="0" baseline="0" noProof="0" dirty="0" smtClean="0">
              <a:ln>
                <a:noFill/>
              </a:ln>
              <a:solidFill>
                <a:srgbClr val="2B2622"/>
              </a:solidFill>
              <a:effectLst/>
              <a:uLnTx/>
              <a:uFillTx/>
              <a:latin typeface="Andalus" panose="02020603050405020304" pitchFamily="18" charset="-78"/>
              <a:cs typeface="Andalus" panose="02020603050405020304" pitchFamily="18" charset="-78"/>
            </a:endParaRPr>
          </a:p>
        </p:txBody>
      </p:sp>
      <p:cxnSp>
        <p:nvCxnSpPr>
          <p:cNvPr id="13" name="Connecteur droit avec flèche 12"/>
          <p:cNvCxnSpPr/>
          <p:nvPr/>
        </p:nvCxnSpPr>
        <p:spPr>
          <a:xfrm flipH="1">
            <a:off x="4872097" y="2717972"/>
            <a:ext cx="12690" cy="7765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
        <p:nvSpPr>
          <p:cNvPr id="18" name="Rectangle 17"/>
          <p:cNvSpPr/>
          <p:nvPr/>
        </p:nvSpPr>
        <p:spPr>
          <a:xfrm>
            <a:off x="0" y="3263738"/>
            <a:ext cx="3966723" cy="2862322"/>
          </a:xfrm>
          <a:prstGeom prst="rect">
            <a:avLst/>
          </a:prstGeom>
          <a:solidFill>
            <a:schemeClr val="accent1">
              <a:lumMod val="60000"/>
              <a:lumOff val="4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3">
              <a:shade val="50000"/>
            </a:schemeClr>
          </a:lnRef>
          <a:fillRef idx="1">
            <a:schemeClr val="accent3"/>
          </a:fillRef>
          <a:effectRef idx="0">
            <a:schemeClr val="accent3"/>
          </a:effectRef>
          <a:fontRef idx="minor">
            <a:schemeClr val="lt1"/>
          </a:fontRef>
        </p:style>
        <p:txBody>
          <a:bodyPr wrap="square">
            <a:spAutoFit/>
          </a:bodyPr>
          <a:lstStyle/>
          <a:p>
            <a:pPr lvl="0" algn="ctr"/>
            <a:r>
              <a:rPr lang="ar-DZ" sz="3600" b="1" dirty="0">
                <a:solidFill>
                  <a:srgbClr val="2B2622"/>
                </a:solidFill>
                <a:latin typeface="Andalus" panose="02020603050405020304" pitchFamily="18" charset="-78"/>
                <a:cs typeface="Andalus" panose="02020603050405020304" pitchFamily="18" charset="-78"/>
              </a:rPr>
              <a:t>تشخيص الأفيزيا (فحص القدرات </a:t>
            </a:r>
            <a:r>
              <a:rPr lang="ar-DZ" sz="3600" b="1" dirty="0" err="1">
                <a:solidFill>
                  <a:srgbClr val="2B2622"/>
                </a:solidFill>
                <a:latin typeface="Andalus" panose="02020603050405020304" pitchFamily="18" charset="-78"/>
                <a:cs typeface="Andalus" panose="02020603050405020304" pitchFamily="18" charset="-78"/>
              </a:rPr>
              <a:t>السيكولغوية</a:t>
            </a:r>
            <a:r>
              <a:rPr lang="ar-DZ" sz="3600" b="1" dirty="0">
                <a:solidFill>
                  <a:srgbClr val="2B2622"/>
                </a:solidFill>
                <a:latin typeface="Andalus" panose="02020603050405020304" pitchFamily="18" charset="-78"/>
                <a:cs typeface="Andalus" panose="02020603050405020304" pitchFamily="18" charset="-78"/>
              </a:rPr>
              <a:t> واللغة </a:t>
            </a:r>
            <a:r>
              <a:rPr lang="ar-DZ" sz="3600" b="1" dirty="0" err="1">
                <a:solidFill>
                  <a:srgbClr val="2B2622"/>
                </a:solidFill>
                <a:latin typeface="Andalus" panose="02020603050405020304" pitchFamily="18" charset="-78"/>
                <a:cs typeface="Andalus" panose="02020603050405020304" pitchFamily="18" charset="-78"/>
              </a:rPr>
              <a:t>الاستقبالية</a:t>
            </a:r>
            <a:r>
              <a:rPr lang="ar-DZ" sz="3600" b="1" dirty="0">
                <a:solidFill>
                  <a:srgbClr val="2B2622"/>
                </a:solidFill>
                <a:latin typeface="Andalus" panose="02020603050405020304" pitchFamily="18" charset="-78"/>
                <a:cs typeface="Andalus" panose="02020603050405020304" pitchFamily="18" charset="-78"/>
              </a:rPr>
              <a:t> والتعبيرية ومدى فهم الرموز اللغوية ،والفحوص العضوية </a:t>
            </a:r>
            <a:endParaRPr kumimoji="0" lang="fr-FR" sz="3600" b="1" i="0" u="none" strike="noStrike" kern="1200" cap="none" spc="0" normalizeH="0" baseline="0" noProof="0" dirty="0" smtClean="0">
              <a:ln>
                <a:noFill/>
              </a:ln>
              <a:solidFill>
                <a:srgbClr val="2B2622"/>
              </a:solidFill>
              <a:effectLst/>
              <a:uLnTx/>
              <a:uFillTx/>
              <a:latin typeface="Andalus" panose="02020603050405020304" pitchFamily="18" charset="-78"/>
              <a:cs typeface="Andalus" panose="02020603050405020304" pitchFamily="18" charset="-78"/>
            </a:endParaRPr>
          </a:p>
        </p:txBody>
      </p:sp>
      <p:cxnSp>
        <p:nvCxnSpPr>
          <p:cNvPr id="19" name="Connecteur droit avec flèche 18"/>
          <p:cNvCxnSpPr/>
          <p:nvPr/>
        </p:nvCxnSpPr>
        <p:spPr>
          <a:xfrm flipH="1">
            <a:off x="2077105" y="2586643"/>
            <a:ext cx="12690" cy="776598"/>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12110899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wipe(down)">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down)">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arn(inVertic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barn(inVertical)">
                                      <p:cBhvr>
                                        <p:cTn id="47" dur="500"/>
                                        <p:tgtEl>
                                          <p:spTgt spid="12"/>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6"/>
                                        </p:tgtEl>
                                        <p:attrNameLst>
                                          <p:attrName>style.visibility</p:attrName>
                                        </p:attrNameLst>
                                      </p:cBhvr>
                                      <p:to>
                                        <p:strVal val="visible"/>
                                      </p:to>
                                    </p:set>
                                    <p:animEffect transition="in" filter="wipe(down)">
                                      <p:cBhvr>
                                        <p:cTn id="52" dur="500"/>
                                        <p:tgtEl>
                                          <p:spTgt spid="16"/>
                                        </p:tgtEl>
                                      </p:cBhvr>
                                    </p:animEffect>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1000"/>
                                        <p:tgtEl>
                                          <p:spTgt spid="5"/>
                                        </p:tgtEl>
                                      </p:cBhvr>
                                    </p:animEffect>
                                    <p:anim calcmode="lin" valueType="num">
                                      <p:cBhvr>
                                        <p:cTn id="58" dur="1000" fill="hold"/>
                                        <p:tgtEl>
                                          <p:spTgt spid="5"/>
                                        </p:tgtEl>
                                        <p:attrNameLst>
                                          <p:attrName>ppt_x</p:attrName>
                                        </p:attrNameLst>
                                      </p:cBhvr>
                                      <p:tavLst>
                                        <p:tav tm="0">
                                          <p:val>
                                            <p:strVal val="#ppt_x"/>
                                          </p:val>
                                        </p:tav>
                                        <p:tav tm="100000">
                                          <p:val>
                                            <p:strVal val="#ppt_x"/>
                                          </p:val>
                                        </p:tav>
                                      </p:tavLst>
                                    </p:anim>
                                    <p:anim calcmode="lin" valueType="num">
                                      <p:cBhvr>
                                        <p:cTn id="5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16" presetClass="entr" presetSubtype="21" fill="hold" nodeType="clickEffect">
                                  <p:stCondLst>
                                    <p:cond delay="0"/>
                                  </p:stCondLst>
                                  <p:childTnLst>
                                    <p:set>
                                      <p:cBhvr>
                                        <p:cTn id="63" dur="1" fill="hold">
                                          <p:stCondLst>
                                            <p:cond delay="0"/>
                                          </p:stCondLst>
                                        </p:cTn>
                                        <p:tgtEl>
                                          <p:spTgt spid="13"/>
                                        </p:tgtEl>
                                        <p:attrNameLst>
                                          <p:attrName>style.visibility</p:attrName>
                                        </p:attrNameLst>
                                      </p:cBhvr>
                                      <p:to>
                                        <p:strVal val="visible"/>
                                      </p:to>
                                    </p:set>
                                    <p:animEffect transition="in" filter="barn(inVertical)">
                                      <p:cBhvr>
                                        <p:cTn id="64" dur="500"/>
                                        <p:tgtEl>
                                          <p:spTgt spid="13"/>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17"/>
                                        </p:tgtEl>
                                        <p:attrNameLst>
                                          <p:attrName>style.visibility</p:attrName>
                                        </p:attrNameLst>
                                      </p:cBhvr>
                                      <p:to>
                                        <p:strVal val="visible"/>
                                      </p:to>
                                    </p:set>
                                    <p:animEffect transition="in" filter="wipe(down)">
                                      <p:cBhvr>
                                        <p:cTn id="69" dur="500"/>
                                        <p:tgtEl>
                                          <p:spTgt spid="17"/>
                                        </p:tgtEl>
                                      </p:cBhvr>
                                    </p:animEffect>
                                  </p:childTnLst>
                                </p:cTn>
                              </p:par>
                            </p:childTnLst>
                          </p:cTn>
                        </p:par>
                      </p:childTnLst>
                    </p:cTn>
                  </p:par>
                  <p:par>
                    <p:cTn id="70" fill="hold">
                      <p:stCondLst>
                        <p:cond delay="indefinite"/>
                      </p:stCondLst>
                      <p:childTnLst>
                        <p:par>
                          <p:cTn id="71" fill="hold">
                            <p:stCondLst>
                              <p:cond delay="0"/>
                            </p:stCondLst>
                            <p:childTnLst>
                              <p:par>
                                <p:cTn id="72" presetID="42" presetClass="entr" presetSubtype="0" fill="hold" grpId="0" nodeType="clickEffect">
                                  <p:stCondLst>
                                    <p:cond delay="0"/>
                                  </p:stCondLst>
                                  <p:childTnLst>
                                    <p:set>
                                      <p:cBhvr>
                                        <p:cTn id="73" dur="1" fill="hold">
                                          <p:stCondLst>
                                            <p:cond delay="0"/>
                                          </p:stCondLst>
                                        </p:cTn>
                                        <p:tgtEl>
                                          <p:spTgt spid="14"/>
                                        </p:tgtEl>
                                        <p:attrNameLst>
                                          <p:attrName>style.visibility</p:attrName>
                                        </p:attrNameLst>
                                      </p:cBhvr>
                                      <p:to>
                                        <p:strVal val="visible"/>
                                      </p:to>
                                    </p:set>
                                    <p:animEffect transition="in" filter="fade">
                                      <p:cBhvr>
                                        <p:cTn id="74" dur="1000"/>
                                        <p:tgtEl>
                                          <p:spTgt spid="14"/>
                                        </p:tgtEl>
                                      </p:cBhvr>
                                    </p:animEffect>
                                    <p:anim calcmode="lin" valueType="num">
                                      <p:cBhvr>
                                        <p:cTn id="75" dur="1000" fill="hold"/>
                                        <p:tgtEl>
                                          <p:spTgt spid="14"/>
                                        </p:tgtEl>
                                        <p:attrNameLst>
                                          <p:attrName>ppt_x</p:attrName>
                                        </p:attrNameLst>
                                      </p:cBhvr>
                                      <p:tavLst>
                                        <p:tav tm="0">
                                          <p:val>
                                            <p:strVal val="#ppt_x"/>
                                          </p:val>
                                        </p:tav>
                                        <p:tav tm="100000">
                                          <p:val>
                                            <p:strVal val="#ppt_x"/>
                                          </p:val>
                                        </p:tav>
                                      </p:tavLst>
                                    </p:anim>
                                    <p:anim calcmode="lin" valueType="num">
                                      <p:cBhvr>
                                        <p:cTn id="76"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77" fill="hold">
                      <p:stCondLst>
                        <p:cond delay="indefinite"/>
                      </p:stCondLst>
                      <p:childTnLst>
                        <p:par>
                          <p:cTn id="78" fill="hold">
                            <p:stCondLst>
                              <p:cond delay="0"/>
                            </p:stCondLst>
                            <p:childTnLst>
                              <p:par>
                                <p:cTn id="79" presetID="16" presetClass="entr" presetSubtype="21" fill="hold" nodeType="clickEffect">
                                  <p:stCondLst>
                                    <p:cond delay="0"/>
                                  </p:stCondLst>
                                  <p:childTnLst>
                                    <p:set>
                                      <p:cBhvr>
                                        <p:cTn id="80" dur="1" fill="hold">
                                          <p:stCondLst>
                                            <p:cond delay="0"/>
                                          </p:stCondLst>
                                        </p:cTn>
                                        <p:tgtEl>
                                          <p:spTgt spid="19"/>
                                        </p:tgtEl>
                                        <p:attrNameLst>
                                          <p:attrName>style.visibility</p:attrName>
                                        </p:attrNameLst>
                                      </p:cBhvr>
                                      <p:to>
                                        <p:strVal val="visible"/>
                                      </p:to>
                                    </p:set>
                                    <p:animEffect transition="in" filter="barn(inVertical)">
                                      <p:cBhvr>
                                        <p:cTn id="81" dur="500"/>
                                        <p:tgtEl>
                                          <p:spTgt spid="19"/>
                                        </p:tgtEl>
                                      </p:cBhvr>
                                    </p:animEffect>
                                  </p:childTnLst>
                                </p:cTn>
                              </p:par>
                            </p:childTnLst>
                          </p:cTn>
                        </p:par>
                      </p:childTnLst>
                    </p:cTn>
                  </p:par>
                  <p:par>
                    <p:cTn id="82" fill="hold">
                      <p:stCondLst>
                        <p:cond delay="indefinite"/>
                      </p:stCondLst>
                      <p:childTnLst>
                        <p:par>
                          <p:cTn id="83" fill="hold">
                            <p:stCondLst>
                              <p:cond delay="0"/>
                            </p:stCondLst>
                            <p:childTnLst>
                              <p:par>
                                <p:cTn id="84" presetID="22" presetClass="entr" presetSubtype="4" fill="hold" grpId="0" nodeType="clickEffect">
                                  <p:stCondLst>
                                    <p:cond delay="0"/>
                                  </p:stCondLst>
                                  <p:childTnLst>
                                    <p:set>
                                      <p:cBhvr>
                                        <p:cTn id="85" dur="1" fill="hold">
                                          <p:stCondLst>
                                            <p:cond delay="0"/>
                                          </p:stCondLst>
                                        </p:cTn>
                                        <p:tgtEl>
                                          <p:spTgt spid="18"/>
                                        </p:tgtEl>
                                        <p:attrNameLst>
                                          <p:attrName>style.visibility</p:attrName>
                                        </p:attrNameLst>
                                      </p:cBhvr>
                                      <p:to>
                                        <p:strVal val="visible"/>
                                      </p:to>
                                    </p:set>
                                    <p:animEffect transition="in" filter="wipe(down)">
                                      <p:cBhvr>
                                        <p:cTn id="8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15" grpId="0" animBg="1"/>
      <p:bldP spid="14" grpId="0" animBg="1"/>
      <p:bldP spid="16" grpId="0" animBg="1"/>
      <p:bldP spid="17" grpId="0" animBg="1"/>
      <p:bldP spid="18"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llipse 1"/>
          <p:cNvSpPr/>
          <p:nvPr/>
        </p:nvSpPr>
        <p:spPr>
          <a:xfrm>
            <a:off x="4217158" y="2156346"/>
            <a:ext cx="2988860" cy="2511188"/>
          </a:xfrm>
          <a:prstGeom prst="ellipse">
            <a:avLst/>
          </a:prstGeom>
          <a:ln>
            <a:noFill/>
          </a:ln>
          <a:effectLst>
            <a:glow rad="228600">
              <a:schemeClr val="accent1">
                <a:satMod val="175000"/>
                <a:alpha val="40000"/>
              </a:scheme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1">
            <a:schemeClr val="dk1"/>
          </a:lnRef>
          <a:fillRef idx="3">
            <a:schemeClr val="dk1"/>
          </a:fillRef>
          <a:effectRef idx="2">
            <a:schemeClr val="dk1"/>
          </a:effectRef>
          <a:fontRef idx="minor">
            <a:schemeClr val="lt1"/>
          </a:fontRef>
        </p:style>
        <p:txBody>
          <a:bodyPr rtlCol="0" anchor="ctr"/>
          <a:lstStyle/>
          <a:p>
            <a:pPr algn="ctr"/>
            <a:r>
              <a:rPr lang="ar-DZ" sz="5400" dirty="0">
                <a:solidFill>
                  <a:schemeClr val="bg2"/>
                </a:solidFill>
                <a:effectLst>
                  <a:glow rad="139700">
                    <a:schemeClr val="accent1">
                      <a:satMod val="175000"/>
                      <a:alpha val="40000"/>
                    </a:schemeClr>
                  </a:glow>
                </a:effectLst>
                <a:cs typeface="+mj-cs"/>
              </a:rPr>
              <a:t>علاج </a:t>
            </a:r>
            <a:r>
              <a:rPr lang="ar-DZ" sz="5400" dirty="0" err="1">
                <a:solidFill>
                  <a:schemeClr val="bg2"/>
                </a:solidFill>
                <a:effectLst>
                  <a:glow rad="139700">
                    <a:schemeClr val="accent1">
                      <a:satMod val="175000"/>
                      <a:alpha val="40000"/>
                    </a:schemeClr>
                  </a:glow>
                </a:effectLst>
                <a:cs typeface="+mj-cs"/>
              </a:rPr>
              <a:t>الافيزيا</a:t>
            </a:r>
            <a:r>
              <a:rPr lang="ar-DZ" sz="5400" dirty="0">
                <a:solidFill>
                  <a:schemeClr val="bg2"/>
                </a:solidFill>
                <a:effectLst>
                  <a:glow rad="139700">
                    <a:schemeClr val="accent1">
                      <a:satMod val="175000"/>
                      <a:alpha val="40000"/>
                    </a:schemeClr>
                  </a:glow>
                </a:effectLst>
                <a:cs typeface="+mj-cs"/>
              </a:rPr>
              <a:t> </a:t>
            </a:r>
            <a:endParaRPr lang="fr-FR" sz="5400" dirty="0">
              <a:solidFill>
                <a:schemeClr val="bg2"/>
              </a:solidFill>
              <a:effectLst>
                <a:glow rad="139700">
                  <a:schemeClr val="accent1">
                    <a:satMod val="175000"/>
                    <a:alpha val="40000"/>
                  </a:schemeClr>
                </a:glow>
              </a:effectLst>
              <a:cs typeface="+mj-cs"/>
            </a:endParaRPr>
          </a:p>
        </p:txBody>
      </p:sp>
      <p:sp>
        <p:nvSpPr>
          <p:cNvPr id="3" name="Pensées 2"/>
          <p:cNvSpPr/>
          <p:nvPr/>
        </p:nvSpPr>
        <p:spPr>
          <a:xfrm>
            <a:off x="5338549" y="441846"/>
            <a:ext cx="3957850" cy="1091820"/>
          </a:xfrm>
          <a:prstGeom prst="cloudCallout">
            <a:avLst>
              <a:gd name="adj1" fmla="val -40221"/>
              <a:gd name="adj2" fmla="val 1075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600" dirty="0">
                <a:solidFill>
                  <a:schemeClr val="bg2"/>
                </a:solidFill>
                <a:effectLst>
                  <a:glow rad="228600">
                    <a:schemeClr val="accent2">
                      <a:satMod val="175000"/>
                      <a:alpha val="40000"/>
                    </a:schemeClr>
                  </a:glow>
                </a:effectLst>
              </a:rPr>
              <a:t> التدخل الطبي</a:t>
            </a:r>
            <a:endParaRPr lang="fr-FR" sz="3600" dirty="0">
              <a:solidFill>
                <a:schemeClr val="bg2"/>
              </a:solidFill>
              <a:effectLst>
                <a:glow rad="228600">
                  <a:schemeClr val="accent2">
                    <a:satMod val="175000"/>
                    <a:alpha val="40000"/>
                  </a:schemeClr>
                </a:glow>
              </a:effectLst>
            </a:endParaRPr>
          </a:p>
        </p:txBody>
      </p:sp>
      <p:sp>
        <p:nvSpPr>
          <p:cNvPr id="8" name="Pensées 7"/>
          <p:cNvSpPr/>
          <p:nvPr/>
        </p:nvSpPr>
        <p:spPr>
          <a:xfrm>
            <a:off x="7822440" y="2668991"/>
            <a:ext cx="4160293" cy="1091820"/>
          </a:xfrm>
          <a:prstGeom prst="cloudCallout">
            <a:avLst>
              <a:gd name="adj1" fmla="val -65688"/>
              <a:gd name="adj2" fmla="val -625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600" dirty="0">
                <a:solidFill>
                  <a:schemeClr val="bg2"/>
                </a:solidFill>
                <a:effectLst>
                  <a:glow rad="228600">
                    <a:schemeClr val="accent2">
                      <a:satMod val="175000"/>
                      <a:alpha val="40000"/>
                    </a:schemeClr>
                  </a:glow>
                </a:effectLst>
              </a:rPr>
              <a:t>التدريبات اللغوية</a:t>
            </a:r>
            <a:endParaRPr lang="fr-FR" sz="3600" dirty="0">
              <a:solidFill>
                <a:schemeClr val="bg2"/>
              </a:solidFill>
              <a:effectLst>
                <a:glow rad="228600">
                  <a:schemeClr val="accent2">
                    <a:satMod val="175000"/>
                    <a:alpha val="40000"/>
                  </a:schemeClr>
                </a:glow>
              </a:effectLst>
            </a:endParaRPr>
          </a:p>
        </p:txBody>
      </p:sp>
      <p:sp>
        <p:nvSpPr>
          <p:cNvPr id="9" name="Pensées 8"/>
          <p:cNvSpPr/>
          <p:nvPr/>
        </p:nvSpPr>
        <p:spPr>
          <a:xfrm>
            <a:off x="6255222" y="5030906"/>
            <a:ext cx="4294497" cy="1351128"/>
          </a:xfrm>
          <a:prstGeom prst="cloudCallout">
            <a:avLst>
              <a:gd name="adj1" fmla="val -50926"/>
              <a:gd name="adj2" fmla="val -13000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600" dirty="0">
                <a:solidFill>
                  <a:schemeClr val="bg2"/>
                </a:solidFill>
                <a:effectLst>
                  <a:glow rad="228600">
                    <a:schemeClr val="accent2">
                      <a:satMod val="175000"/>
                      <a:alpha val="40000"/>
                    </a:schemeClr>
                  </a:glow>
                </a:effectLst>
              </a:rPr>
              <a:t>العلاج النفسي الفردي</a:t>
            </a:r>
            <a:endParaRPr lang="fr-FR" sz="3600" dirty="0">
              <a:solidFill>
                <a:schemeClr val="bg2"/>
              </a:solidFill>
              <a:effectLst>
                <a:glow rad="228600">
                  <a:schemeClr val="accent2">
                    <a:satMod val="175000"/>
                    <a:alpha val="40000"/>
                  </a:schemeClr>
                </a:glow>
              </a:effectLst>
            </a:endParaRPr>
          </a:p>
        </p:txBody>
      </p:sp>
      <p:sp>
        <p:nvSpPr>
          <p:cNvPr id="10" name="Pensées 9"/>
          <p:cNvSpPr/>
          <p:nvPr/>
        </p:nvSpPr>
        <p:spPr>
          <a:xfrm>
            <a:off x="1044052" y="5030906"/>
            <a:ext cx="4294497" cy="1351128"/>
          </a:xfrm>
          <a:prstGeom prst="cloudCallout">
            <a:avLst>
              <a:gd name="adj1" fmla="val 36786"/>
              <a:gd name="adj2" fmla="val -145152"/>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600" dirty="0">
                <a:solidFill>
                  <a:schemeClr val="bg2"/>
                </a:solidFill>
                <a:effectLst>
                  <a:glow rad="228600">
                    <a:schemeClr val="accent2">
                      <a:satMod val="175000"/>
                      <a:alpha val="40000"/>
                    </a:schemeClr>
                  </a:glow>
                </a:effectLst>
              </a:rPr>
              <a:t>العلاج الأسري</a:t>
            </a:r>
            <a:endParaRPr lang="fr-FR" sz="3600" dirty="0">
              <a:solidFill>
                <a:schemeClr val="bg2"/>
              </a:solidFill>
              <a:effectLst>
                <a:glow rad="228600">
                  <a:schemeClr val="accent2">
                    <a:satMod val="175000"/>
                    <a:alpha val="40000"/>
                  </a:schemeClr>
                </a:glow>
              </a:effectLst>
            </a:endParaRPr>
          </a:p>
        </p:txBody>
      </p:sp>
      <p:sp>
        <p:nvSpPr>
          <p:cNvPr id="11" name="Pensées 10"/>
          <p:cNvSpPr/>
          <p:nvPr/>
        </p:nvSpPr>
        <p:spPr>
          <a:xfrm>
            <a:off x="-77339" y="1869744"/>
            <a:ext cx="4294497" cy="1533667"/>
          </a:xfrm>
          <a:prstGeom prst="cloudCallout">
            <a:avLst>
              <a:gd name="adj1" fmla="val 56807"/>
              <a:gd name="adj2" fmla="val 74040"/>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DZ" sz="3600" dirty="0">
                <a:solidFill>
                  <a:schemeClr val="bg2"/>
                </a:solidFill>
                <a:effectLst>
                  <a:glow rad="228600">
                    <a:schemeClr val="accent2">
                      <a:satMod val="175000"/>
                      <a:alpha val="40000"/>
                    </a:schemeClr>
                  </a:glow>
                </a:effectLst>
              </a:rPr>
              <a:t>دور المدرسة في علاج الطفل</a:t>
            </a:r>
            <a:endParaRPr lang="fr-FR" sz="3600" dirty="0">
              <a:solidFill>
                <a:schemeClr val="bg2"/>
              </a:solidFill>
              <a:effectLst>
                <a:glow rad="228600">
                  <a:schemeClr val="accent2">
                    <a:satMod val="175000"/>
                    <a:alpha val="40000"/>
                  </a:schemeClr>
                </a:glow>
              </a:effectLst>
            </a:endParaRPr>
          </a:p>
        </p:txBody>
      </p:sp>
    </p:spTree>
    <p:extLst>
      <p:ext uri="{BB962C8B-B14F-4D97-AF65-F5344CB8AC3E}">
        <p14:creationId xmlns:p14="http://schemas.microsoft.com/office/powerpoint/2010/main" val="3891270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circle(in)">
                                      <p:cBhvr>
                                        <p:cTn id="25" dur="20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circle(in)">
                                      <p:cBhvr>
                                        <p:cTn id="30" dur="2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circle(in)">
                                      <p:cBhvr>
                                        <p:cTn id="35" dur="20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0"/>
                                        </p:tgtEl>
                                        <p:attrNameLst>
                                          <p:attrName>style.visibility</p:attrName>
                                        </p:attrNameLst>
                                      </p:cBhvr>
                                      <p:to>
                                        <p:strVal val="visible"/>
                                      </p:to>
                                    </p:set>
                                    <p:animEffect transition="in" filter="circle(in)">
                                      <p:cBhvr>
                                        <p:cTn id="40" dur="20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6" presetClass="entr" presetSubtype="16" fill="hold" grpId="0" nodeType="clickEffect">
                                  <p:stCondLst>
                                    <p:cond delay="0"/>
                                  </p:stCondLst>
                                  <p:childTnLst>
                                    <p:set>
                                      <p:cBhvr>
                                        <p:cTn id="44" dur="1" fill="hold">
                                          <p:stCondLst>
                                            <p:cond delay="0"/>
                                          </p:stCondLst>
                                        </p:cTn>
                                        <p:tgtEl>
                                          <p:spTgt spid="11"/>
                                        </p:tgtEl>
                                        <p:attrNameLst>
                                          <p:attrName>style.visibility</p:attrName>
                                        </p:attrNameLst>
                                      </p:cBhvr>
                                      <p:to>
                                        <p:strVal val="visible"/>
                                      </p:to>
                                    </p:set>
                                    <p:animEffect transition="in" filter="circle(in)">
                                      <p:cBhvr>
                                        <p:cTn id="45"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8" grpId="0" animBg="1"/>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à coins arrondis 1"/>
          <p:cNvSpPr/>
          <p:nvPr/>
        </p:nvSpPr>
        <p:spPr>
          <a:xfrm>
            <a:off x="2715904" y="436728"/>
            <a:ext cx="7014950" cy="1201003"/>
          </a:xfrm>
          <a:prstGeom prst="roundRect">
            <a:avLst/>
          </a:prstGeom>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0">
            <a:schemeClr val="dk1"/>
          </a:lnRef>
          <a:fillRef idx="3">
            <a:schemeClr val="dk1"/>
          </a:fillRef>
          <a:effectRef idx="3">
            <a:schemeClr val="dk1"/>
          </a:effectRef>
          <a:fontRef idx="minor">
            <a:schemeClr val="lt1"/>
          </a:fontRef>
        </p:style>
        <p:txBody>
          <a:bodyPr rtlCol="0" anchor="ctr"/>
          <a:lstStyle/>
          <a:p>
            <a:pPr algn="ctr"/>
            <a:r>
              <a:rPr lang="ar-DZ" sz="8800" b="1" i="1" dirty="0" smtClean="0">
                <a:solidFill>
                  <a:schemeClr val="bg2"/>
                </a:solidFill>
                <a:cs typeface="+mj-cs"/>
              </a:rPr>
              <a:t>خــاتمـــــة</a:t>
            </a:r>
            <a:endParaRPr lang="fr-FR" sz="8800" b="1" i="1" dirty="0">
              <a:solidFill>
                <a:schemeClr val="bg2"/>
              </a:solidFill>
              <a:cs typeface="+mj-cs"/>
            </a:endParaRPr>
          </a:p>
        </p:txBody>
      </p:sp>
      <p:sp>
        <p:nvSpPr>
          <p:cNvPr id="3" name="Rectangle à coins arrondis 2"/>
          <p:cNvSpPr/>
          <p:nvPr/>
        </p:nvSpPr>
        <p:spPr>
          <a:xfrm>
            <a:off x="1282890" y="2169994"/>
            <a:ext cx="10003809" cy="4026090"/>
          </a:xfrm>
          <a:prstGeom prst="roundRect">
            <a:avLst/>
          </a:prstGeom>
          <a:solidFill>
            <a:schemeClr val="tx2">
              <a:lumMod val="90000"/>
            </a:schemeClr>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ar-DZ" sz="3200" i="1" dirty="0">
              <a:solidFill>
                <a:schemeClr val="bg2"/>
              </a:solidFill>
              <a:cs typeface="+mj-cs"/>
            </a:endParaRPr>
          </a:p>
          <a:p>
            <a:pPr algn="ctr"/>
            <a:r>
              <a:rPr lang="ar-DZ" sz="3200" i="1" dirty="0" smtClean="0">
                <a:solidFill>
                  <a:schemeClr val="bg2"/>
                </a:solidFill>
                <a:cs typeface="+mj-cs"/>
              </a:rPr>
              <a:t>- من </a:t>
            </a:r>
            <a:r>
              <a:rPr lang="ar-DZ" sz="3200" i="1" dirty="0">
                <a:solidFill>
                  <a:schemeClr val="bg2"/>
                </a:solidFill>
                <a:cs typeface="+mj-cs"/>
              </a:rPr>
              <a:t>أهم اشكال اضطرابات التواصل اللفظي (اضطرابات اللغة والكلام ): </a:t>
            </a:r>
            <a:r>
              <a:rPr lang="ar-DZ" sz="3200" i="1" dirty="0" smtClean="0">
                <a:solidFill>
                  <a:schemeClr val="bg2"/>
                </a:solidFill>
                <a:cs typeface="+mj-cs"/>
              </a:rPr>
              <a:t>تأخر </a:t>
            </a:r>
            <a:r>
              <a:rPr lang="ar-DZ" sz="3200" i="1" dirty="0">
                <a:solidFill>
                  <a:schemeClr val="bg2"/>
                </a:solidFill>
                <a:cs typeface="+mj-cs"/>
              </a:rPr>
              <a:t>الكلام ،الاضطرابات الشفوية ،الأفيزيا (حبسة الكلام ).</a:t>
            </a:r>
          </a:p>
          <a:p>
            <a:pPr marL="457200" indent="-457200" algn="ctr" rtl="1">
              <a:buFontTx/>
              <a:buChar char="-"/>
            </a:pPr>
            <a:r>
              <a:rPr lang="ar-DZ" sz="3200" i="1" dirty="0" smtClean="0">
                <a:solidFill>
                  <a:schemeClr val="bg2"/>
                </a:solidFill>
                <a:cs typeface="+mj-cs"/>
              </a:rPr>
              <a:t>اضطرابات </a:t>
            </a:r>
            <a:r>
              <a:rPr lang="ar-DZ" sz="3200" i="1" dirty="0">
                <a:solidFill>
                  <a:schemeClr val="bg2"/>
                </a:solidFill>
                <a:cs typeface="+mj-cs"/>
              </a:rPr>
              <a:t>اللغة والكلام لها تأثير على الحياة الشخصية والاجتماعية والأكاديمية للفرد وحتى الحياة المهنية فيما بعد </a:t>
            </a:r>
            <a:r>
              <a:rPr lang="ar-DZ" sz="3200" i="1" dirty="0" smtClean="0">
                <a:solidFill>
                  <a:schemeClr val="bg2"/>
                </a:solidFill>
                <a:cs typeface="+mj-cs"/>
              </a:rPr>
              <a:t>.</a:t>
            </a:r>
          </a:p>
          <a:p>
            <a:pPr marL="457200" indent="-457200" algn="ctr" rtl="1">
              <a:buFontTx/>
              <a:buChar char="-"/>
            </a:pPr>
            <a:r>
              <a:rPr lang="ar-DZ" sz="3200" i="1" dirty="0" smtClean="0">
                <a:solidFill>
                  <a:schemeClr val="bg2"/>
                </a:solidFill>
                <a:cs typeface="+mj-cs"/>
              </a:rPr>
              <a:t>اكتشاف </a:t>
            </a:r>
            <a:r>
              <a:rPr lang="ar-DZ" sz="3200" i="1" dirty="0">
                <a:solidFill>
                  <a:schemeClr val="bg2"/>
                </a:solidFill>
                <a:cs typeface="+mj-cs"/>
              </a:rPr>
              <a:t>الاضطراب في وقت مبكر ، والتدخل الملائم من الممكن أن يخفف من الاضطرابات الانفعالية والاجتماعية والمعرفية ويؤدي إلى نتائج جيدة .</a:t>
            </a:r>
            <a:endParaRPr lang="fr-FR" sz="3200" i="1" dirty="0">
              <a:solidFill>
                <a:schemeClr val="bg2"/>
              </a:solidFill>
              <a:cs typeface="+mj-cs"/>
            </a:endParaRPr>
          </a:p>
        </p:txBody>
      </p:sp>
    </p:spTree>
    <p:extLst>
      <p:ext uri="{BB962C8B-B14F-4D97-AF65-F5344CB8AC3E}">
        <p14:creationId xmlns:p14="http://schemas.microsoft.com/office/powerpoint/2010/main" val="2281779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ppt_w</p:attrName>
                                        </p:attrNameLst>
                                      </p:cBhvr>
                                      <p:tavLst>
                                        <p:tav tm="0">
                                          <p:val>
                                            <p:fltVal val="0"/>
                                          </p:val>
                                        </p:tav>
                                        <p:tav tm="100000">
                                          <p:val>
                                            <p:strVal val="#ppt_w"/>
                                          </p:val>
                                        </p:tav>
                                      </p:tavLst>
                                    </p:anim>
                                    <p:anim calcmode="lin" valueType="num">
                                      <p:cBhvr>
                                        <p:cTn id="8" dur="1000" fill="hold"/>
                                        <p:tgtEl>
                                          <p:spTgt spid="3"/>
                                        </p:tgtEl>
                                        <p:attrNameLst>
                                          <p:attrName>ppt_h</p:attrName>
                                        </p:attrNameLst>
                                      </p:cBhvr>
                                      <p:tavLst>
                                        <p:tav tm="0">
                                          <p:val>
                                            <p:fltVal val="0"/>
                                          </p:val>
                                        </p:tav>
                                        <p:tav tm="100000">
                                          <p:val>
                                            <p:strVal val="#ppt_h"/>
                                          </p:val>
                                        </p:tav>
                                      </p:tavLst>
                                    </p:anim>
                                    <p:anim calcmode="lin" valueType="num">
                                      <p:cBhvr>
                                        <p:cTn id="9" dur="1000" fill="hold"/>
                                        <p:tgtEl>
                                          <p:spTgt spid="3"/>
                                        </p:tgtEl>
                                        <p:attrNameLst>
                                          <p:attrName>style.rotation</p:attrName>
                                        </p:attrNameLst>
                                      </p:cBhvr>
                                      <p:tavLst>
                                        <p:tav tm="0">
                                          <p:val>
                                            <p:fltVal val="90"/>
                                          </p:val>
                                        </p:tav>
                                        <p:tav tm="100000">
                                          <p:val>
                                            <p:fltVal val="0"/>
                                          </p:val>
                                        </p:tav>
                                      </p:tavLst>
                                    </p:anim>
                                    <p:animEffect transition="in" filter="fade">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p40"/>
          <p:cNvSpPr/>
          <p:nvPr/>
        </p:nvSpPr>
        <p:spPr>
          <a:xfrm>
            <a:off x="10425178" y="502337"/>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2" name="Google Shape;462;p40"/>
          <p:cNvSpPr/>
          <p:nvPr/>
        </p:nvSpPr>
        <p:spPr>
          <a:xfrm>
            <a:off x="-705830" y="-658960"/>
            <a:ext cx="1855961" cy="1855383"/>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3" name="Google Shape;463;p40"/>
          <p:cNvSpPr/>
          <p:nvPr/>
        </p:nvSpPr>
        <p:spPr>
          <a:xfrm>
            <a:off x="2025929" y="-134897"/>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4" name="Google Shape;464;p40"/>
          <p:cNvSpPr/>
          <p:nvPr/>
        </p:nvSpPr>
        <p:spPr>
          <a:xfrm>
            <a:off x="10564806" y="1127300"/>
            <a:ext cx="2092161" cy="2091528"/>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466" name="Google Shape;466;p40"/>
          <p:cNvGrpSpPr/>
          <p:nvPr/>
        </p:nvGrpSpPr>
        <p:grpSpPr>
          <a:xfrm>
            <a:off x="9703869" y="4280377"/>
            <a:ext cx="1855961" cy="2984800"/>
            <a:chOff x="-1889525" y="2387875"/>
            <a:chExt cx="1183850" cy="1899050"/>
          </a:xfrm>
        </p:grpSpPr>
        <p:sp>
          <p:nvSpPr>
            <p:cNvPr id="467" name="Google Shape;467;p40"/>
            <p:cNvSpPr/>
            <p:nvPr/>
          </p:nvSpPr>
          <p:spPr>
            <a:xfrm>
              <a:off x="-1738975" y="3658275"/>
              <a:ext cx="917025" cy="303500"/>
            </a:xfrm>
            <a:custGeom>
              <a:avLst/>
              <a:gdLst/>
              <a:ahLst/>
              <a:cxnLst/>
              <a:rect l="l" t="t" r="r" b="b"/>
              <a:pathLst>
                <a:path w="36681" h="12140" extrusionOk="0">
                  <a:moveTo>
                    <a:pt x="8547" y="0"/>
                  </a:moveTo>
                  <a:cubicBezTo>
                    <a:pt x="8547" y="0"/>
                    <a:pt x="160" y="3583"/>
                    <a:pt x="72" y="6466"/>
                  </a:cubicBezTo>
                  <a:cubicBezTo>
                    <a:pt x="1" y="8832"/>
                    <a:pt x="19758" y="12139"/>
                    <a:pt x="30179" y="12139"/>
                  </a:cubicBezTo>
                  <a:cubicBezTo>
                    <a:pt x="32457" y="12139"/>
                    <a:pt x="34289" y="11981"/>
                    <a:pt x="35370" y="11621"/>
                  </a:cubicBezTo>
                  <a:cubicBezTo>
                    <a:pt x="35370" y="11621"/>
                    <a:pt x="36680" y="9174"/>
                    <a:pt x="35108" y="6727"/>
                  </a:cubicBezTo>
                  <a:cubicBezTo>
                    <a:pt x="33535" y="4281"/>
                    <a:pt x="26895" y="0"/>
                    <a:pt x="2689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8" name="Google Shape;468;p40"/>
            <p:cNvSpPr/>
            <p:nvPr/>
          </p:nvSpPr>
          <p:spPr>
            <a:xfrm>
              <a:off x="-1591375" y="3709425"/>
              <a:ext cx="622975" cy="134225"/>
            </a:xfrm>
            <a:custGeom>
              <a:avLst/>
              <a:gdLst/>
              <a:ahLst/>
              <a:cxnLst/>
              <a:rect l="l" t="t" r="r" b="b"/>
              <a:pathLst>
                <a:path w="24919" h="5369" extrusionOk="0">
                  <a:moveTo>
                    <a:pt x="2167" y="1"/>
                  </a:moveTo>
                  <a:lnTo>
                    <a:pt x="2758" y="1627"/>
                  </a:lnTo>
                  <a:lnTo>
                    <a:pt x="0" y="1085"/>
                  </a:lnTo>
                  <a:lnTo>
                    <a:pt x="2216" y="2069"/>
                  </a:lnTo>
                  <a:lnTo>
                    <a:pt x="2979" y="2439"/>
                  </a:lnTo>
                  <a:lnTo>
                    <a:pt x="10144" y="5369"/>
                  </a:lnTo>
                  <a:lnTo>
                    <a:pt x="21570" y="3596"/>
                  </a:lnTo>
                  <a:lnTo>
                    <a:pt x="24918" y="2020"/>
                  </a:lnTo>
                  <a:lnTo>
                    <a:pt x="18566" y="3301"/>
                  </a:lnTo>
                  <a:lnTo>
                    <a:pt x="20486" y="543"/>
                  </a:lnTo>
                  <a:lnTo>
                    <a:pt x="20486" y="543"/>
                  </a:lnTo>
                  <a:lnTo>
                    <a:pt x="15266" y="3695"/>
                  </a:lnTo>
                  <a:lnTo>
                    <a:pt x="11277" y="4335"/>
                  </a:lnTo>
                  <a:lnTo>
                    <a:pt x="2167" y="1"/>
                  </a:ln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69" name="Google Shape;469;p40"/>
            <p:cNvSpPr/>
            <p:nvPr/>
          </p:nvSpPr>
          <p:spPr>
            <a:xfrm>
              <a:off x="-1535975" y="3762375"/>
              <a:ext cx="203150" cy="82525"/>
            </a:xfrm>
            <a:custGeom>
              <a:avLst/>
              <a:gdLst/>
              <a:ahLst/>
              <a:cxnLst/>
              <a:rect l="l" t="t" r="r" b="b"/>
              <a:pathLst>
                <a:path w="8126" h="3301" extrusionOk="0">
                  <a:moveTo>
                    <a:pt x="0" y="1"/>
                  </a:moveTo>
                  <a:lnTo>
                    <a:pt x="0" y="1"/>
                  </a:lnTo>
                  <a:cubicBezTo>
                    <a:pt x="654" y="332"/>
                    <a:pt x="1321" y="633"/>
                    <a:pt x="1988" y="930"/>
                  </a:cubicBezTo>
                  <a:cubicBezTo>
                    <a:pt x="2656" y="1230"/>
                    <a:pt x="3332" y="1509"/>
                    <a:pt x="4007" y="1787"/>
                  </a:cubicBezTo>
                  <a:cubicBezTo>
                    <a:pt x="4686" y="2059"/>
                    <a:pt x="5364" y="2330"/>
                    <a:pt x="6051" y="2580"/>
                  </a:cubicBezTo>
                  <a:lnTo>
                    <a:pt x="7082" y="2955"/>
                  </a:lnTo>
                  <a:cubicBezTo>
                    <a:pt x="7430" y="3069"/>
                    <a:pt x="7775" y="3194"/>
                    <a:pt x="8126" y="3301"/>
                  </a:cubicBezTo>
                  <a:cubicBezTo>
                    <a:pt x="7800" y="3131"/>
                    <a:pt x="7466" y="2981"/>
                    <a:pt x="7137" y="2821"/>
                  </a:cubicBezTo>
                  <a:lnTo>
                    <a:pt x="6137" y="2370"/>
                  </a:lnTo>
                  <a:cubicBezTo>
                    <a:pt x="5470" y="2070"/>
                    <a:pt x="4794" y="1792"/>
                    <a:pt x="4118" y="1514"/>
                  </a:cubicBezTo>
                  <a:cubicBezTo>
                    <a:pt x="3440" y="1242"/>
                    <a:pt x="2761" y="971"/>
                    <a:pt x="2074" y="721"/>
                  </a:cubicBezTo>
                  <a:cubicBezTo>
                    <a:pt x="1388" y="468"/>
                    <a:pt x="700" y="219"/>
                    <a:pt x="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0" name="Google Shape;470;p40"/>
            <p:cNvSpPr/>
            <p:nvPr/>
          </p:nvSpPr>
          <p:spPr>
            <a:xfrm>
              <a:off x="-1512600" y="3747625"/>
              <a:ext cx="45575" cy="43100"/>
            </a:xfrm>
            <a:custGeom>
              <a:avLst/>
              <a:gdLst/>
              <a:ahLst/>
              <a:cxnLst/>
              <a:rect l="l" t="t" r="r" b="b"/>
              <a:pathLst>
                <a:path w="1823" h="1724" extrusionOk="0">
                  <a:moveTo>
                    <a:pt x="1" y="0"/>
                  </a:moveTo>
                  <a:lnTo>
                    <a:pt x="1" y="0"/>
                  </a:lnTo>
                  <a:cubicBezTo>
                    <a:pt x="225" y="372"/>
                    <a:pt x="510" y="678"/>
                    <a:pt x="810" y="969"/>
                  </a:cubicBezTo>
                  <a:cubicBezTo>
                    <a:pt x="1117" y="1253"/>
                    <a:pt x="1439" y="1521"/>
                    <a:pt x="1823" y="1724"/>
                  </a:cubicBezTo>
                  <a:cubicBezTo>
                    <a:pt x="1600" y="1351"/>
                    <a:pt x="1314" y="1045"/>
                    <a:pt x="1013" y="754"/>
                  </a:cubicBezTo>
                  <a:cubicBezTo>
                    <a:pt x="707" y="471"/>
                    <a:pt x="385" y="203"/>
                    <a:pt x="1"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1" name="Google Shape;471;p40"/>
            <p:cNvSpPr/>
            <p:nvPr/>
          </p:nvSpPr>
          <p:spPr>
            <a:xfrm>
              <a:off x="-1254325" y="3907025"/>
              <a:ext cx="90700" cy="184650"/>
            </a:xfrm>
            <a:custGeom>
              <a:avLst/>
              <a:gdLst/>
              <a:ahLst/>
              <a:cxnLst/>
              <a:rect l="l" t="t" r="r" b="b"/>
              <a:pathLst>
                <a:path w="3628" h="7386" extrusionOk="0">
                  <a:moveTo>
                    <a:pt x="2703" y="0"/>
                  </a:moveTo>
                  <a:lnTo>
                    <a:pt x="1" y="7272"/>
                  </a:lnTo>
                  <a:cubicBezTo>
                    <a:pt x="1" y="7272"/>
                    <a:pt x="287" y="7385"/>
                    <a:pt x="711" y="7385"/>
                  </a:cubicBezTo>
                  <a:cubicBezTo>
                    <a:pt x="1190" y="7385"/>
                    <a:pt x="1844" y="7241"/>
                    <a:pt x="2460" y="6628"/>
                  </a:cubicBezTo>
                  <a:cubicBezTo>
                    <a:pt x="3622" y="5470"/>
                    <a:pt x="3627" y="153"/>
                    <a:pt x="3627" y="153"/>
                  </a:cubicBezTo>
                  <a:lnTo>
                    <a:pt x="2703" y="0"/>
                  </a:ln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2" name="Google Shape;472;p40"/>
            <p:cNvSpPr/>
            <p:nvPr/>
          </p:nvSpPr>
          <p:spPr>
            <a:xfrm>
              <a:off x="-1254325" y="3900100"/>
              <a:ext cx="166100" cy="386825"/>
            </a:xfrm>
            <a:custGeom>
              <a:avLst/>
              <a:gdLst/>
              <a:ahLst/>
              <a:cxnLst/>
              <a:rect l="l" t="t" r="r" b="b"/>
              <a:pathLst>
                <a:path w="6644" h="15473" extrusionOk="0">
                  <a:moveTo>
                    <a:pt x="3969" y="0"/>
                  </a:moveTo>
                  <a:cubicBezTo>
                    <a:pt x="3145" y="0"/>
                    <a:pt x="2703" y="277"/>
                    <a:pt x="2703" y="277"/>
                  </a:cubicBezTo>
                  <a:cubicBezTo>
                    <a:pt x="2703" y="277"/>
                    <a:pt x="3131" y="397"/>
                    <a:pt x="2972" y="2731"/>
                  </a:cubicBezTo>
                  <a:cubicBezTo>
                    <a:pt x="2813" y="5066"/>
                    <a:pt x="1" y="7549"/>
                    <a:pt x="1" y="7549"/>
                  </a:cubicBezTo>
                  <a:cubicBezTo>
                    <a:pt x="1" y="7549"/>
                    <a:pt x="9" y="9467"/>
                    <a:pt x="99" y="12159"/>
                  </a:cubicBezTo>
                  <a:cubicBezTo>
                    <a:pt x="189" y="14851"/>
                    <a:pt x="1415" y="15473"/>
                    <a:pt x="1415" y="15473"/>
                  </a:cubicBezTo>
                  <a:cubicBezTo>
                    <a:pt x="4781" y="12076"/>
                    <a:pt x="6643" y="813"/>
                    <a:pt x="6643" y="813"/>
                  </a:cubicBezTo>
                  <a:cubicBezTo>
                    <a:pt x="5529" y="177"/>
                    <a:pt x="4627" y="0"/>
                    <a:pt x="396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3" name="Google Shape;473;p40"/>
            <p:cNvSpPr/>
            <p:nvPr/>
          </p:nvSpPr>
          <p:spPr>
            <a:xfrm>
              <a:off x="-1756600" y="3743800"/>
              <a:ext cx="569850" cy="345050"/>
            </a:xfrm>
            <a:custGeom>
              <a:avLst/>
              <a:gdLst/>
              <a:ahLst/>
              <a:cxnLst/>
              <a:rect l="l" t="t" r="r" b="b"/>
              <a:pathLst>
                <a:path w="22794" h="13802" extrusionOk="0">
                  <a:moveTo>
                    <a:pt x="5457" y="1"/>
                  </a:moveTo>
                  <a:cubicBezTo>
                    <a:pt x="4356" y="1"/>
                    <a:pt x="3262" y="280"/>
                    <a:pt x="2296" y="854"/>
                  </a:cubicBezTo>
                  <a:cubicBezTo>
                    <a:pt x="1463" y="1347"/>
                    <a:pt x="710" y="2069"/>
                    <a:pt x="302" y="3114"/>
                  </a:cubicBezTo>
                  <a:cubicBezTo>
                    <a:pt x="166" y="3463"/>
                    <a:pt x="97" y="3797"/>
                    <a:pt x="89" y="4116"/>
                  </a:cubicBezTo>
                  <a:cubicBezTo>
                    <a:pt x="1" y="6769"/>
                    <a:pt x="3788" y="8365"/>
                    <a:pt x="3788" y="8365"/>
                  </a:cubicBezTo>
                  <a:lnTo>
                    <a:pt x="20093" y="13801"/>
                  </a:lnTo>
                  <a:lnTo>
                    <a:pt x="20477" y="12767"/>
                  </a:lnTo>
                  <a:lnTo>
                    <a:pt x="22793" y="6530"/>
                  </a:lnTo>
                  <a:lnTo>
                    <a:pt x="7996" y="502"/>
                  </a:lnTo>
                  <a:cubicBezTo>
                    <a:pt x="7182" y="171"/>
                    <a:pt x="6317" y="1"/>
                    <a:pt x="5457"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4" name="Google Shape;474;p40"/>
            <p:cNvSpPr/>
            <p:nvPr/>
          </p:nvSpPr>
          <p:spPr>
            <a:xfrm>
              <a:off x="-1756600" y="3846700"/>
              <a:ext cx="511925" cy="242150"/>
            </a:xfrm>
            <a:custGeom>
              <a:avLst/>
              <a:gdLst/>
              <a:ahLst/>
              <a:cxnLst/>
              <a:rect l="l" t="t" r="r" b="b"/>
              <a:pathLst>
                <a:path w="20477" h="9686" extrusionOk="0">
                  <a:moveTo>
                    <a:pt x="89" y="0"/>
                  </a:moveTo>
                  <a:cubicBezTo>
                    <a:pt x="1" y="2653"/>
                    <a:pt x="3788" y="4249"/>
                    <a:pt x="3788" y="4249"/>
                  </a:cubicBezTo>
                  <a:lnTo>
                    <a:pt x="20093" y="9685"/>
                  </a:lnTo>
                  <a:lnTo>
                    <a:pt x="20477" y="8651"/>
                  </a:lnTo>
                  <a:cubicBezTo>
                    <a:pt x="5095" y="5056"/>
                    <a:pt x="1091" y="1385"/>
                    <a:pt x="89" y="0"/>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5" name="Google Shape;475;p40"/>
            <p:cNvSpPr/>
            <p:nvPr/>
          </p:nvSpPr>
          <p:spPr>
            <a:xfrm>
              <a:off x="-1460900" y="3859650"/>
              <a:ext cx="78850" cy="193625"/>
            </a:xfrm>
            <a:custGeom>
              <a:avLst/>
              <a:gdLst/>
              <a:ahLst/>
              <a:cxnLst/>
              <a:rect l="l" t="t" r="r" b="b"/>
              <a:pathLst>
                <a:path w="3154" h="7745" extrusionOk="0">
                  <a:moveTo>
                    <a:pt x="1134" y="0"/>
                  </a:moveTo>
                  <a:cubicBezTo>
                    <a:pt x="1134" y="0"/>
                    <a:pt x="1" y="5196"/>
                    <a:pt x="888" y="6575"/>
                  </a:cubicBezTo>
                  <a:cubicBezTo>
                    <a:pt x="1558" y="7618"/>
                    <a:pt x="2510" y="7745"/>
                    <a:pt x="2934" y="7745"/>
                  </a:cubicBezTo>
                  <a:cubicBezTo>
                    <a:pt x="3071" y="7745"/>
                    <a:pt x="3153" y="7731"/>
                    <a:pt x="3153" y="7731"/>
                  </a:cubicBezTo>
                  <a:lnTo>
                    <a:pt x="2069" y="49"/>
                  </a:lnTo>
                  <a:lnTo>
                    <a:pt x="1134" y="0"/>
                  </a:ln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6" name="Google Shape;476;p40"/>
            <p:cNvSpPr/>
            <p:nvPr/>
          </p:nvSpPr>
          <p:spPr>
            <a:xfrm>
              <a:off x="-1523050" y="3845000"/>
              <a:ext cx="141000" cy="393850"/>
            </a:xfrm>
            <a:custGeom>
              <a:avLst/>
              <a:gdLst/>
              <a:ahLst/>
              <a:cxnLst/>
              <a:rect l="l" t="t" r="r" b="b"/>
              <a:pathLst>
                <a:path w="5640" h="15754" extrusionOk="0">
                  <a:moveTo>
                    <a:pt x="2476" y="1"/>
                  </a:moveTo>
                  <a:cubicBezTo>
                    <a:pt x="1954" y="1"/>
                    <a:pt x="1328" y="85"/>
                    <a:pt x="591" y="315"/>
                  </a:cubicBezTo>
                  <a:cubicBezTo>
                    <a:pt x="591" y="315"/>
                    <a:pt x="0" y="11716"/>
                    <a:pt x="2561" y="15754"/>
                  </a:cubicBezTo>
                  <a:cubicBezTo>
                    <a:pt x="2561" y="15754"/>
                    <a:pt x="3891" y="15409"/>
                    <a:pt x="4555" y="12799"/>
                  </a:cubicBezTo>
                  <a:cubicBezTo>
                    <a:pt x="5221" y="10189"/>
                    <a:pt x="5639" y="8317"/>
                    <a:pt x="5639" y="8317"/>
                  </a:cubicBezTo>
                  <a:cubicBezTo>
                    <a:pt x="5639" y="8317"/>
                    <a:pt x="3422" y="5289"/>
                    <a:pt x="3767" y="2974"/>
                  </a:cubicBezTo>
                  <a:cubicBezTo>
                    <a:pt x="4112" y="660"/>
                    <a:pt x="4555" y="635"/>
                    <a:pt x="4555" y="635"/>
                  </a:cubicBezTo>
                  <a:cubicBezTo>
                    <a:pt x="4555" y="635"/>
                    <a:pt x="3907" y="1"/>
                    <a:pt x="247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7" name="Google Shape;477;p40"/>
            <p:cNvSpPr/>
            <p:nvPr/>
          </p:nvSpPr>
          <p:spPr>
            <a:xfrm>
              <a:off x="-1409200" y="3790400"/>
              <a:ext cx="573700" cy="262550"/>
            </a:xfrm>
            <a:custGeom>
              <a:avLst/>
              <a:gdLst/>
              <a:ahLst/>
              <a:cxnLst/>
              <a:rect l="l" t="t" r="r" b="b"/>
              <a:pathLst>
                <a:path w="22948" h="10502" extrusionOk="0">
                  <a:moveTo>
                    <a:pt x="16911" y="1"/>
                  </a:moveTo>
                  <a:cubicBezTo>
                    <a:pt x="16524" y="1"/>
                    <a:pt x="16135" y="34"/>
                    <a:pt x="15749" y="101"/>
                  </a:cubicBezTo>
                  <a:lnTo>
                    <a:pt x="0" y="2819"/>
                  </a:lnTo>
                  <a:lnTo>
                    <a:pt x="875" y="9006"/>
                  </a:lnTo>
                  <a:lnTo>
                    <a:pt x="1085" y="10501"/>
                  </a:lnTo>
                  <a:lnTo>
                    <a:pt x="18172" y="8678"/>
                  </a:lnTo>
                  <a:cubicBezTo>
                    <a:pt x="18172" y="8678"/>
                    <a:pt x="22947" y="7801"/>
                    <a:pt x="22737" y="4598"/>
                  </a:cubicBezTo>
                  <a:cubicBezTo>
                    <a:pt x="22731" y="4500"/>
                    <a:pt x="22720" y="4401"/>
                    <a:pt x="22704" y="4297"/>
                  </a:cubicBezTo>
                  <a:cubicBezTo>
                    <a:pt x="22531" y="3189"/>
                    <a:pt x="21948" y="2326"/>
                    <a:pt x="21239" y="1664"/>
                  </a:cubicBezTo>
                  <a:cubicBezTo>
                    <a:pt x="20062" y="564"/>
                    <a:pt x="18502" y="1"/>
                    <a:pt x="16911"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8" name="Google Shape;478;p40"/>
            <p:cNvSpPr/>
            <p:nvPr/>
          </p:nvSpPr>
          <p:spPr>
            <a:xfrm>
              <a:off x="-1387325" y="3905325"/>
              <a:ext cx="551825" cy="147625"/>
            </a:xfrm>
            <a:custGeom>
              <a:avLst/>
              <a:gdLst/>
              <a:ahLst/>
              <a:cxnLst/>
              <a:rect l="l" t="t" r="r" b="b"/>
              <a:pathLst>
                <a:path w="22073" h="5905" extrusionOk="0">
                  <a:moveTo>
                    <a:pt x="21862" y="1"/>
                  </a:moveTo>
                  <a:lnTo>
                    <a:pt x="21862" y="1"/>
                  </a:lnTo>
                  <a:cubicBezTo>
                    <a:pt x="19746" y="3225"/>
                    <a:pt x="2768" y="4259"/>
                    <a:pt x="0" y="4409"/>
                  </a:cubicBezTo>
                  <a:lnTo>
                    <a:pt x="210" y="5904"/>
                  </a:lnTo>
                  <a:lnTo>
                    <a:pt x="17297" y="4081"/>
                  </a:lnTo>
                  <a:cubicBezTo>
                    <a:pt x="17297" y="4081"/>
                    <a:pt x="22072" y="3204"/>
                    <a:pt x="21862"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79" name="Google Shape;479;p40"/>
            <p:cNvSpPr/>
            <p:nvPr/>
          </p:nvSpPr>
          <p:spPr>
            <a:xfrm>
              <a:off x="-1410400" y="3798075"/>
              <a:ext cx="363200" cy="60350"/>
            </a:xfrm>
            <a:custGeom>
              <a:avLst/>
              <a:gdLst/>
              <a:ahLst/>
              <a:cxnLst/>
              <a:rect l="l" t="t" r="r" b="b"/>
              <a:pathLst>
                <a:path w="14528" h="2414" extrusionOk="0">
                  <a:moveTo>
                    <a:pt x="14528" y="1"/>
                  </a:moveTo>
                  <a:cubicBezTo>
                    <a:pt x="13916" y="68"/>
                    <a:pt x="13309" y="155"/>
                    <a:pt x="12700" y="231"/>
                  </a:cubicBezTo>
                  <a:lnTo>
                    <a:pt x="10877" y="492"/>
                  </a:lnTo>
                  <a:cubicBezTo>
                    <a:pt x="9663" y="669"/>
                    <a:pt x="8452" y="872"/>
                    <a:pt x="7239" y="1062"/>
                  </a:cubicBezTo>
                  <a:cubicBezTo>
                    <a:pt x="6031" y="1275"/>
                    <a:pt x="4820" y="1474"/>
                    <a:pt x="3614" y="1699"/>
                  </a:cubicBezTo>
                  <a:cubicBezTo>
                    <a:pt x="2407" y="1924"/>
                    <a:pt x="1201" y="2153"/>
                    <a:pt x="0" y="2414"/>
                  </a:cubicBezTo>
                  <a:cubicBezTo>
                    <a:pt x="1220" y="2272"/>
                    <a:pt x="2436" y="2100"/>
                    <a:pt x="3651" y="1922"/>
                  </a:cubicBezTo>
                  <a:cubicBezTo>
                    <a:pt x="4865" y="1745"/>
                    <a:pt x="6075" y="1541"/>
                    <a:pt x="7288" y="1352"/>
                  </a:cubicBezTo>
                  <a:cubicBezTo>
                    <a:pt x="8497" y="1141"/>
                    <a:pt x="9707" y="940"/>
                    <a:pt x="10915" y="716"/>
                  </a:cubicBezTo>
                  <a:lnTo>
                    <a:pt x="12723" y="374"/>
                  </a:lnTo>
                  <a:cubicBezTo>
                    <a:pt x="13325" y="249"/>
                    <a:pt x="13928" y="135"/>
                    <a:pt x="14528"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0" name="Google Shape;480;p40"/>
            <p:cNvSpPr/>
            <p:nvPr/>
          </p:nvSpPr>
          <p:spPr>
            <a:xfrm>
              <a:off x="-1190025" y="3774700"/>
              <a:ext cx="54200" cy="46800"/>
            </a:xfrm>
            <a:custGeom>
              <a:avLst/>
              <a:gdLst/>
              <a:ahLst/>
              <a:cxnLst/>
              <a:rect l="l" t="t" r="r" b="b"/>
              <a:pathLst>
                <a:path w="2168" h="1872" extrusionOk="0">
                  <a:moveTo>
                    <a:pt x="2167" y="0"/>
                  </a:moveTo>
                  <a:lnTo>
                    <a:pt x="2167" y="0"/>
                  </a:lnTo>
                  <a:cubicBezTo>
                    <a:pt x="1730" y="223"/>
                    <a:pt x="1351" y="516"/>
                    <a:pt x="987" y="825"/>
                  </a:cubicBezTo>
                  <a:cubicBezTo>
                    <a:pt x="628" y="1139"/>
                    <a:pt x="285" y="1471"/>
                    <a:pt x="0" y="1871"/>
                  </a:cubicBezTo>
                  <a:cubicBezTo>
                    <a:pt x="437" y="1648"/>
                    <a:pt x="816" y="1356"/>
                    <a:pt x="1180" y="1048"/>
                  </a:cubicBezTo>
                  <a:cubicBezTo>
                    <a:pt x="1538" y="732"/>
                    <a:pt x="1882" y="400"/>
                    <a:pt x="2167" y="0"/>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1" name="Google Shape;481;p40"/>
            <p:cNvSpPr/>
            <p:nvPr/>
          </p:nvSpPr>
          <p:spPr>
            <a:xfrm>
              <a:off x="-1371000" y="4037750"/>
              <a:ext cx="134200" cy="11900"/>
            </a:xfrm>
            <a:custGeom>
              <a:avLst/>
              <a:gdLst/>
              <a:ahLst/>
              <a:cxnLst/>
              <a:rect l="l" t="t" r="r" b="b"/>
              <a:pathLst>
                <a:path w="5368" h="476" extrusionOk="0">
                  <a:moveTo>
                    <a:pt x="4660" y="1"/>
                  </a:moveTo>
                  <a:cubicBezTo>
                    <a:pt x="3995" y="1"/>
                    <a:pt x="3333" y="40"/>
                    <a:pt x="2672" y="91"/>
                  </a:cubicBezTo>
                  <a:cubicBezTo>
                    <a:pt x="1778" y="170"/>
                    <a:pt x="885" y="270"/>
                    <a:pt x="0" y="460"/>
                  </a:cubicBezTo>
                  <a:cubicBezTo>
                    <a:pt x="236" y="471"/>
                    <a:pt x="471" y="476"/>
                    <a:pt x="705" y="476"/>
                  </a:cubicBezTo>
                  <a:cubicBezTo>
                    <a:pt x="1371" y="476"/>
                    <a:pt x="2034" y="437"/>
                    <a:pt x="2696" y="385"/>
                  </a:cubicBezTo>
                  <a:cubicBezTo>
                    <a:pt x="3591" y="307"/>
                    <a:pt x="4483" y="207"/>
                    <a:pt x="5367" y="17"/>
                  </a:cubicBezTo>
                  <a:cubicBezTo>
                    <a:pt x="5131" y="6"/>
                    <a:pt x="4895" y="1"/>
                    <a:pt x="4660" y="1"/>
                  </a:cubicBez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2" name="Google Shape;482;p40"/>
            <p:cNvSpPr/>
            <p:nvPr/>
          </p:nvSpPr>
          <p:spPr>
            <a:xfrm>
              <a:off x="-988700" y="3470550"/>
              <a:ext cx="283025" cy="382225"/>
            </a:xfrm>
            <a:custGeom>
              <a:avLst/>
              <a:gdLst/>
              <a:ahLst/>
              <a:cxnLst/>
              <a:rect l="l" t="t" r="r" b="b"/>
              <a:pathLst>
                <a:path w="11321" h="15289" extrusionOk="0">
                  <a:moveTo>
                    <a:pt x="4743" y="1"/>
                  </a:moveTo>
                  <a:cubicBezTo>
                    <a:pt x="3244" y="1033"/>
                    <a:pt x="1684" y="1963"/>
                    <a:pt x="0" y="2664"/>
                  </a:cubicBezTo>
                  <a:lnTo>
                    <a:pt x="5878" y="10700"/>
                  </a:lnTo>
                  <a:cubicBezTo>
                    <a:pt x="5884" y="10706"/>
                    <a:pt x="5887" y="10708"/>
                    <a:pt x="5887" y="10708"/>
                  </a:cubicBezTo>
                  <a:cubicBezTo>
                    <a:pt x="5887" y="10729"/>
                    <a:pt x="5928" y="13795"/>
                    <a:pt x="6329" y="13930"/>
                  </a:cubicBezTo>
                  <a:cubicBezTo>
                    <a:pt x="6354" y="13939"/>
                    <a:pt x="6379" y="13943"/>
                    <a:pt x="6405" y="13943"/>
                  </a:cubicBezTo>
                  <a:cubicBezTo>
                    <a:pt x="6780" y="13943"/>
                    <a:pt x="7140" y="13068"/>
                    <a:pt x="7140" y="13068"/>
                  </a:cubicBezTo>
                  <a:cubicBezTo>
                    <a:pt x="7140" y="13068"/>
                    <a:pt x="8443" y="15289"/>
                    <a:pt x="8856" y="15289"/>
                  </a:cubicBezTo>
                  <a:cubicBezTo>
                    <a:pt x="8873" y="15289"/>
                    <a:pt x="8889" y="15285"/>
                    <a:pt x="8902" y="15277"/>
                  </a:cubicBezTo>
                  <a:cubicBezTo>
                    <a:pt x="9252" y="15079"/>
                    <a:pt x="8553" y="13361"/>
                    <a:pt x="8553" y="13361"/>
                  </a:cubicBezTo>
                  <a:lnTo>
                    <a:pt x="8553" y="13361"/>
                  </a:lnTo>
                  <a:cubicBezTo>
                    <a:pt x="8553" y="13361"/>
                    <a:pt x="9766" y="14641"/>
                    <a:pt x="10160" y="14641"/>
                  </a:cubicBezTo>
                  <a:cubicBezTo>
                    <a:pt x="10195" y="14641"/>
                    <a:pt x="10223" y="14631"/>
                    <a:pt x="10244" y="14609"/>
                  </a:cubicBezTo>
                  <a:cubicBezTo>
                    <a:pt x="10497" y="14339"/>
                    <a:pt x="9427" y="12477"/>
                    <a:pt x="9427" y="12477"/>
                  </a:cubicBezTo>
                  <a:lnTo>
                    <a:pt x="9427" y="12477"/>
                  </a:lnTo>
                  <a:cubicBezTo>
                    <a:pt x="9824" y="12932"/>
                    <a:pt x="10775" y="13442"/>
                    <a:pt x="11128" y="13442"/>
                  </a:cubicBezTo>
                  <a:cubicBezTo>
                    <a:pt x="11210" y="13442"/>
                    <a:pt x="11259" y="13415"/>
                    <a:pt x="11264" y="13354"/>
                  </a:cubicBezTo>
                  <a:cubicBezTo>
                    <a:pt x="11285" y="13028"/>
                    <a:pt x="9964" y="11539"/>
                    <a:pt x="9964" y="11539"/>
                  </a:cubicBezTo>
                  <a:lnTo>
                    <a:pt x="9964" y="11539"/>
                  </a:lnTo>
                  <a:cubicBezTo>
                    <a:pt x="9964" y="11539"/>
                    <a:pt x="10728" y="11880"/>
                    <a:pt x="11087" y="11880"/>
                  </a:cubicBezTo>
                  <a:cubicBezTo>
                    <a:pt x="11241" y="11880"/>
                    <a:pt x="11321" y="11817"/>
                    <a:pt x="11233" y="11638"/>
                  </a:cubicBezTo>
                  <a:lnTo>
                    <a:pt x="11234" y="11638"/>
                  </a:lnTo>
                  <a:cubicBezTo>
                    <a:pt x="10945" y="11040"/>
                    <a:pt x="8567" y="8962"/>
                    <a:pt x="8559" y="8954"/>
                  </a:cubicBezTo>
                  <a:cubicBezTo>
                    <a:pt x="8567" y="8944"/>
                    <a:pt x="8417" y="8605"/>
                    <a:pt x="8407" y="8584"/>
                  </a:cubicBezTo>
                  <a:cubicBezTo>
                    <a:pt x="7397" y="6120"/>
                    <a:pt x="6360" y="3662"/>
                    <a:pt x="5290" y="1224"/>
                  </a:cubicBezTo>
                  <a:cubicBezTo>
                    <a:pt x="5110" y="816"/>
                    <a:pt x="4926" y="408"/>
                    <a:pt x="4743"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3" name="Google Shape;483;p40"/>
            <p:cNvSpPr/>
            <p:nvPr/>
          </p:nvSpPr>
          <p:spPr>
            <a:xfrm>
              <a:off x="-988700" y="3470550"/>
              <a:ext cx="147200" cy="267725"/>
            </a:xfrm>
            <a:custGeom>
              <a:avLst/>
              <a:gdLst/>
              <a:ahLst/>
              <a:cxnLst/>
              <a:rect l="l" t="t" r="r" b="b"/>
              <a:pathLst>
                <a:path w="5888" h="10709" extrusionOk="0">
                  <a:moveTo>
                    <a:pt x="4743" y="1"/>
                  </a:moveTo>
                  <a:cubicBezTo>
                    <a:pt x="3244" y="1033"/>
                    <a:pt x="1684" y="1963"/>
                    <a:pt x="0" y="2664"/>
                  </a:cubicBezTo>
                  <a:lnTo>
                    <a:pt x="5879" y="10700"/>
                  </a:lnTo>
                  <a:cubicBezTo>
                    <a:pt x="5884" y="10705"/>
                    <a:pt x="5887" y="10708"/>
                    <a:pt x="5887" y="10708"/>
                  </a:cubicBezTo>
                  <a:lnTo>
                    <a:pt x="1500" y="3402"/>
                  </a:lnTo>
                  <a:lnTo>
                    <a:pt x="5290" y="1224"/>
                  </a:lnTo>
                  <a:cubicBezTo>
                    <a:pt x="5110" y="816"/>
                    <a:pt x="4926" y="408"/>
                    <a:pt x="4743"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4" name="Google Shape;484;p40"/>
            <p:cNvSpPr/>
            <p:nvPr/>
          </p:nvSpPr>
          <p:spPr>
            <a:xfrm>
              <a:off x="-1889525" y="3450375"/>
              <a:ext cx="299150" cy="401275"/>
            </a:xfrm>
            <a:custGeom>
              <a:avLst/>
              <a:gdLst/>
              <a:ahLst/>
              <a:cxnLst/>
              <a:rect l="l" t="t" r="r" b="b"/>
              <a:pathLst>
                <a:path w="11966" h="16051" extrusionOk="0">
                  <a:moveTo>
                    <a:pt x="7264" y="1"/>
                  </a:moveTo>
                  <a:cubicBezTo>
                    <a:pt x="5780" y="3093"/>
                    <a:pt x="4366" y="6218"/>
                    <a:pt x="2989" y="9359"/>
                  </a:cubicBezTo>
                  <a:cubicBezTo>
                    <a:pt x="2984" y="9377"/>
                    <a:pt x="2874" y="9607"/>
                    <a:pt x="2841" y="9690"/>
                  </a:cubicBezTo>
                  <a:lnTo>
                    <a:pt x="2833" y="9719"/>
                  </a:lnTo>
                  <a:lnTo>
                    <a:pt x="2833" y="9721"/>
                  </a:lnTo>
                  <a:lnTo>
                    <a:pt x="2832" y="9723"/>
                  </a:lnTo>
                  <a:cubicBezTo>
                    <a:pt x="2832" y="9723"/>
                    <a:pt x="398" y="11754"/>
                    <a:pt x="94" y="12346"/>
                  </a:cubicBezTo>
                  <a:cubicBezTo>
                    <a:pt x="0" y="12529"/>
                    <a:pt x="86" y="12592"/>
                    <a:pt x="249" y="12592"/>
                  </a:cubicBezTo>
                  <a:cubicBezTo>
                    <a:pt x="614" y="12592"/>
                    <a:pt x="1366" y="12277"/>
                    <a:pt x="1366" y="12276"/>
                  </a:cubicBezTo>
                  <a:lnTo>
                    <a:pt x="1366" y="12276"/>
                  </a:lnTo>
                  <a:cubicBezTo>
                    <a:pt x="1366" y="12277"/>
                    <a:pt x="10" y="13735"/>
                    <a:pt x="25" y="14061"/>
                  </a:cubicBezTo>
                  <a:cubicBezTo>
                    <a:pt x="27" y="14124"/>
                    <a:pt x="80" y="14152"/>
                    <a:pt x="167" y="14152"/>
                  </a:cubicBezTo>
                  <a:cubicBezTo>
                    <a:pt x="528" y="14152"/>
                    <a:pt x="1479" y="13669"/>
                    <a:pt x="1882" y="13226"/>
                  </a:cubicBezTo>
                  <a:lnTo>
                    <a:pt x="1882" y="13226"/>
                  </a:lnTo>
                  <a:cubicBezTo>
                    <a:pt x="1882" y="13227"/>
                    <a:pt x="768" y="15064"/>
                    <a:pt x="1015" y="15339"/>
                  </a:cubicBezTo>
                  <a:cubicBezTo>
                    <a:pt x="1036" y="15363"/>
                    <a:pt x="1066" y="15373"/>
                    <a:pt x="1103" y="15373"/>
                  </a:cubicBezTo>
                  <a:cubicBezTo>
                    <a:pt x="1503" y="15373"/>
                    <a:pt x="2735" y="14131"/>
                    <a:pt x="2736" y="14131"/>
                  </a:cubicBezTo>
                  <a:lnTo>
                    <a:pt x="2736" y="14131"/>
                  </a:lnTo>
                  <a:cubicBezTo>
                    <a:pt x="2735" y="14131"/>
                    <a:pt x="1995" y="15832"/>
                    <a:pt x="2341" y="16038"/>
                  </a:cubicBezTo>
                  <a:cubicBezTo>
                    <a:pt x="2355" y="16047"/>
                    <a:pt x="2372" y="16051"/>
                    <a:pt x="2390" y="16051"/>
                  </a:cubicBezTo>
                  <a:cubicBezTo>
                    <a:pt x="2807" y="16051"/>
                    <a:pt x="4154" y="13870"/>
                    <a:pt x="4154" y="13870"/>
                  </a:cubicBezTo>
                  <a:cubicBezTo>
                    <a:pt x="4154" y="13870"/>
                    <a:pt x="4496" y="14761"/>
                    <a:pt x="4874" y="14761"/>
                  </a:cubicBezTo>
                  <a:cubicBezTo>
                    <a:pt x="4898" y="14761"/>
                    <a:pt x="4921" y="14758"/>
                    <a:pt x="4945" y="14751"/>
                  </a:cubicBezTo>
                  <a:cubicBezTo>
                    <a:pt x="5350" y="14625"/>
                    <a:pt x="5461" y="11539"/>
                    <a:pt x="5461" y="11539"/>
                  </a:cubicBezTo>
                  <a:lnTo>
                    <a:pt x="5493" y="11496"/>
                  </a:lnTo>
                  <a:lnTo>
                    <a:pt x="9925" y="5724"/>
                  </a:lnTo>
                  <a:lnTo>
                    <a:pt x="11934" y="3106"/>
                  </a:lnTo>
                  <a:lnTo>
                    <a:pt x="11966" y="3064"/>
                  </a:lnTo>
                  <a:cubicBezTo>
                    <a:pt x="11564" y="2797"/>
                    <a:pt x="11172" y="2504"/>
                    <a:pt x="10788" y="2195"/>
                  </a:cubicBezTo>
                  <a:lnTo>
                    <a:pt x="10787" y="2195"/>
                  </a:lnTo>
                  <a:cubicBezTo>
                    <a:pt x="10514" y="2023"/>
                    <a:pt x="10241" y="1853"/>
                    <a:pt x="9967" y="1683"/>
                  </a:cubicBezTo>
                  <a:cubicBezTo>
                    <a:pt x="9410" y="1347"/>
                    <a:pt x="8856" y="1005"/>
                    <a:pt x="8307" y="656"/>
                  </a:cubicBezTo>
                  <a:cubicBezTo>
                    <a:pt x="7958" y="439"/>
                    <a:pt x="7610" y="221"/>
                    <a:pt x="7264"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5" name="Google Shape;485;p40"/>
            <p:cNvSpPr/>
            <p:nvPr/>
          </p:nvSpPr>
          <p:spPr>
            <a:xfrm>
              <a:off x="-1818700" y="3450375"/>
              <a:ext cx="227750" cy="243000"/>
            </a:xfrm>
            <a:custGeom>
              <a:avLst/>
              <a:gdLst/>
              <a:ahLst/>
              <a:cxnLst/>
              <a:rect l="l" t="t" r="r" b="b"/>
              <a:pathLst>
                <a:path w="9110" h="9720" extrusionOk="0">
                  <a:moveTo>
                    <a:pt x="4431" y="1"/>
                  </a:moveTo>
                  <a:cubicBezTo>
                    <a:pt x="2947" y="3093"/>
                    <a:pt x="1533" y="6218"/>
                    <a:pt x="156" y="9359"/>
                  </a:cubicBezTo>
                  <a:cubicBezTo>
                    <a:pt x="151" y="9377"/>
                    <a:pt x="41" y="9607"/>
                    <a:pt x="8" y="9690"/>
                  </a:cubicBezTo>
                  <a:lnTo>
                    <a:pt x="0" y="9719"/>
                  </a:lnTo>
                  <a:lnTo>
                    <a:pt x="3578" y="3175"/>
                  </a:lnTo>
                  <a:lnTo>
                    <a:pt x="7091" y="5724"/>
                  </a:lnTo>
                  <a:lnTo>
                    <a:pt x="9101" y="3106"/>
                  </a:lnTo>
                  <a:lnTo>
                    <a:pt x="9109" y="3049"/>
                  </a:lnTo>
                  <a:cubicBezTo>
                    <a:pt x="8714" y="2787"/>
                    <a:pt x="8331" y="2499"/>
                    <a:pt x="7955" y="2195"/>
                  </a:cubicBezTo>
                  <a:lnTo>
                    <a:pt x="7954" y="2195"/>
                  </a:lnTo>
                  <a:cubicBezTo>
                    <a:pt x="7681" y="2023"/>
                    <a:pt x="7408" y="1853"/>
                    <a:pt x="7134" y="1683"/>
                  </a:cubicBezTo>
                  <a:cubicBezTo>
                    <a:pt x="6577" y="1347"/>
                    <a:pt x="6023" y="1005"/>
                    <a:pt x="5474" y="656"/>
                  </a:cubicBezTo>
                  <a:cubicBezTo>
                    <a:pt x="5125" y="439"/>
                    <a:pt x="4777" y="221"/>
                    <a:pt x="4431"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6" name="Google Shape;486;p40"/>
            <p:cNvSpPr/>
            <p:nvPr/>
          </p:nvSpPr>
          <p:spPr>
            <a:xfrm>
              <a:off x="-1405425" y="3056275"/>
              <a:ext cx="280650" cy="218300"/>
            </a:xfrm>
            <a:custGeom>
              <a:avLst/>
              <a:gdLst/>
              <a:ahLst/>
              <a:cxnLst/>
              <a:rect l="l" t="t" r="r" b="b"/>
              <a:pathLst>
                <a:path w="11226" h="8732" extrusionOk="0">
                  <a:moveTo>
                    <a:pt x="9731" y="1"/>
                  </a:moveTo>
                  <a:lnTo>
                    <a:pt x="175" y="2867"/>
                  </a:lnTo>
                  <a:cubicBezTo>
                    <a:pt x="175" y="2867"/>
                    <a:pt x="911" y="5979"/>
                    <a:pt x="1" y="7722"/>
                  </a:cubicBezTo>
                  <a:lnTo>
                    <a:pt x="5883" y="8732"/>
                  </a:lnTo>
                  <a:lnTo>
                    <a:pt x="11226" y="6408"/>
                  </a:lnTo>
                  <a:cubicBezTo>
                    <a:pt x="9936" y="4923"/>
                    <a:pt x="9731" y="1"/>
                    <a:pt x="9731"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7" name="Google Shape;487;p40"/>
            <p:cNvSpPr/>
            <p:nvPr/>
          </p:nvSpPr>
          <p:spPr>
            <a:xfrm>
              <a:off x="-1396650" y="3071225"/>
              <a:ext cx="236025" cy="129000"/>
            </a:xfrm>
            <a:custGeom>
              <a:avLst/>
              <a:gdLst/>
              <a:ahLst/>
              <a:cxnLst/>
              <a:rect l="l" t="t" r="r" b="b"/>
              <a:pathLst>
                <a:path w="9441" h="5160" extrusionOk="0">
                  <a:moveTo>
                    <a:pt x="9418" y="1"/>
                  </a:moveTo>
                  <a:cubicBezTo>
                    <a:pt x="7766" y="1398"/>
                    <a:pt x="5695" y="2426"/>
                    <a:pt x="3162" y="2896"/>
                  </a:cubicBezTo>
                  <a:cubicBezTo>
                    <a:pt x="2037" y="3103"/>
                    <a:pt x="982" y="3233"/>
                    <a:pt x="1" y="3286"/>
                  </a:cubicBezTo>
                  <a:cubicBezTo>
                    <a:pt x="71" y="3812"/>
                    <a:pt x="128" y="4480"/>
                    <a:pt x="95" y="5160"/>
                  </a:cubicBezTo>
                  <a:cubicBezTo>
                    <a:pt x="538" y="5101"/>
                    <a:pt x="993" y="5026"/>
                    <a:pt x="1464" y="4941"/>
                  </a:cubicBezTo>
                  <a:cubicBezTo>
                    <a:pt x="4968" y="4288"/>
                    <a:pt x="7588" y="2568"/>
                    <a:pt x="9441" y="281"/>
                  </a:cubicBezTo>
                  <a:cubicBezTo>
                    <a:pt x="9432" y="180"/>
                    <a:pt x="9426" y="86"/>
                    <a:pt x="9418" y="1"/>
                  </a:cubicBez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8" name="Google Shape;488;p40"/>
            <p:cNvSpPr/>
            <p:nvPr/>
          </p:nvSpPr>
          <p:spPr>
            <a:xfrm>
              <a:off x="-1745275" y="3192375"/>
              <a:ext cx="886425" cy="475250"/>
            </a:xfrm>
            <a:custGeom>
              <a:avLst/>
              <a:gdLst/>
              <a:ahLst/>
              <a:cxnLst/>
              <a:rect l="l" t="t" r="r" b="b"/>
              <a:pathLst>
                <a:path w="35457" h="19010" extrusionOk="0">
                  <a:moveTo>
                    <a:pt x="16202" y="0"/>
                  </a:moveTo>
                  <a:cubicBezTo>
                    <a:pt x="16202" y="0"/>
                    <a:pt x="10638" y="394"/>
                    <a:pt x="7733" y="1478"/>
                  </a:cubicBezTo>
                  <a:cubicBezTo>
                    <a:pt x="7733" y="1478"/>
                    <a:pt x="4088" y="2462"/>
                    <a:pt x="0" y="12114"/>
                  </a:cubicBezTo>
                  <a:lnTo>
                    <a:pt x="0" y="12115"/>
                  </a:lnTo>
                  <a:lnTo>
                    <a:pt x="4778" y="15266"/>
                  </a:lnTo>
                  <a:lnTo>
                    <a:pt x="7437" y="12016"/>
                  </a:lnTo>
                  <a:lnTo>
                    <a:pt x="7191" y="19009"/>
                  </a:lnTo>
                  <a:lnTo>
                    <a:pt x="28514" y="19009"/>
                  </a:lnTo>
                  <a:lnTo>
                    <a:pt x="28661" y="11868"/>
                  </a:lnTo>
                  <a:lnTo>
                    <a:pt x="30435" y="14429"/>
                  </a:lnTo>
                  <a:lnTo>
                    <a:pt x="35457" y="11523"/>
                  </a:lnTo>
                  <a:cubicBezTo>
                    <a:pt x="35457" y="11523"/>
                    <a:pt x="33241" y="1970"/>
                    <a:pt x="27234" y="739"/>
                  </a:cubicBezTo>
                  <a:lnTo>
                    <a:pt x="21471" y="148"/>
                  </a:lnTo>
                  <a:lnTo>
                    <a:pt x="18774" y="2363"/>
                  </a:lnTo>
                  <a:lnTo>
                    <a:pt x="16202" y="0"/>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89" name="Google Shape;489;p40"/>
            <p:cNvSpPr/>
            <p:nvPr/>
          </p:nvSpPr>
          <p:spPr>
            <a:xfrm>
              <a:off x="-1469575" y="3152650"/>
              <a:ext cx="195550" cy="119625"/>
            </a:xfrm>
            <a:custGeom>
              <a:avLst/>
              <a:gdLst/>
              <a:ahLst/>
              <a:cxnLst/>
              <a:rect l="l" t="t" r="r" b="b"/>
              <a:pathLst>
                <a:path w="7822" h="4785" extrusionOk="0">
                  <a:moveTo>
                    <a:pt x="583" y="1"/>
                  </a:moveTo>
                  <a:cubicBezTo>
                    <a:pt x="583" y="1"/>
                    <a:pt x="0" y="1026"/>
                    <a:pt x="739" y="2023"/>
                  </a:cubicBezTo>
                  <a:lnTo>
                    <a:pt x="4312" y="2254"/>
                  </a:lnTo>
                  <a:lnTo>
                    <a:pt x="7821" y="4784"/>
                  </a:lnTo>
                  <a:lnTo>
                    <a:pt x="7756" y="3959"/>
                  </a:lnTo>
                  <a:lnTo>
                    <a:pt x="5457" y="1478"/>
                  </a:lnTo>
                  <a:lnTo>
                    <a:pt x="2983" y="38"/>
                  </a:lnTo>
                  <a:lnTo>
                    <a:pt x="583" y="1"/>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0" name="Google Shape;490;p40"/>
            <p:cNvSpPr/>
            <p:nvPr/>
          </p:nvSpPr>
          <p:spPr>
            <a:xfrm>
              <a:off x="-1392550" y="3190525"/>
              <a:ext cx="118525" cy="81750"/>
            </a:xfrm>
            <a:custGeom>
              <a:avLst/>
              <a:gdLst/>
              <a:ahLst/>
              <a:cxnLst/>
              <a:rect l="l" t="t" r="r" b="b"/>
              <a:pathLst>
                <a:path w="4741" h="3270" extrusionOk="0">
                  <a:moveTo>
                    <a:pt x="1674" y="1"/>
                  </a:moveTo>
                  <a:lnTo>
                    <a:pt x="1" y="640"/>
                  </a:lnTo>
                  <a:lnTo>
                    <a:pt x="1231" y="739"/>
                  </a:lnTo>
                  <a:lnTo>
                    <a:pt x="4740" y="3269"/>
                  </a:lnTo>
                  <a:lnTo>
                    <a:pt x="1674" y="1"/>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1" name="Google Shape;491;p40"/>
            <p:cNvSpPr/>
            <p:nvPr/>
          </p:nvSpPr>
          <p:spPr>
            <a:xfrm>
              <a:off x="-1276200" y="3152650"/>
              <a:ext cx="197775" cy="119625"/>
            </a:xfrm>
            <a:custGeom>
              <a:avLst/>
              <a:gdLst/>
              <a:ahLst/>
              <a:cxnLst/>
              <a:rect l="l" t="t" r="r" b="b"/>
              <a:pathLst>
                <a:path w="7911" h="4785" extrusionOk="0">
                  <a:moveTo>
                    <a:pt x="7329" y="1"/>
                  </a:moveTo>
                  <a:lnTo>
                    <a:pt x="4929" y="38"/>
                  </a:lnTo>
                  <a:lnTo>
                    <a:pt x="2454" y="1478"/>
                  </a:lnTo>
                  <a:lnTo>
                    <a:pt x="0" y="3944"/>
                  </a:lnTo>
                  <a:lnTo>
                    <a:pt x="91" y="4783"/>
                  </a:lnTo>
                  <a:lnTo>
                    <a:pt x="3599" y="2254"/>
                  </a:lnTo>
                  <a:lnTo>
                    <a:pt x="7172" y="2023"/>
                  </a:lnTo>
                  <a:cubicBezTo>
                    <a:pt x="7911" y="1026"/>
                    <a:pt x="7329" y="1"/>
                    <a:pt x="7329" y="1"/>
                  </a:cubicBezTo>
                  <a:close/>
                  <a:moveTo>
                    <a:pt x="91" y="4783"/>
                  </a:moveTo>
                  <a:lnTo>
                    <a:pt x="90" y="4784"/>
                  </a:lnTo>
                  <a:lnTo>
                    <a:pt x="91" y="4784"/>
                  </a:lnTo>
                  <a:lnTo>
                    <a:pt x="91" y="4783"/>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2" name="Google Shape;492;p40"/>
            <p:cNvSpPr/>
            <p:nvPr/>
          </p:nvSpPr>
          <p:spPr>
            <a:xfrm>
              <a:off x="-1273950" y="3190525"/>
              <a:ext cx="118525" cy="81750"/>
            </a:xfrm>
            <a:custGeom>
              <a:avLst/>
              <a:gdLst/>
              <a:ahLst/>
              <a:cxnLst/>
              <a:rect l="l" t="t" r="r" b="b"/>
              <a:pathLst>
                <a:path w="4741" h="3270" extrusionOk="0">
                  <a:moveTo>
                    <a:pt x="3066" y="1"/>
                  </a:moveTo>
                  <a:lnTo>
                    <a:pt x="1" y="3269"/>
                  </a:lnTo>
                  <a:lnTo>
                    <a:pt x="3509" y="739"/>
                  </a:lnTo>
                  <a:lnTo>
                    <a:pt x="4740" y="640"/>
                  </a:lnTo>
                  <a:lnTo>
                    <a:pt x="3066" y="1"/>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3" name="Google Shape;493;p40"/>
            <p:cNvSpPr/>
            <p:nvPr/>
          </p:nvSpPr>
          <p:spPr>
            <a:xfrm>
              <a:off x="-1575425" y="3199775"/>
              <a:ext cx="547900" cy="514750"/>
            </a:xfrm>
            <a:custGeom>
              <a:avLst/>
              <a:gdLst/>
              <a:ahLst/>
              <a:cxnLst/>
              <a:rect l="l" t="t" r="r" b="b"/>
              <a:pathLst>
                <a:path w="21916" h="20590" extrusionOk="0">
                  <a:moveTo>
                    <a:pt x="6404" y="0"/>
                  </a:moveTo>
                  <a:lnTo>
                    <a:pt x="5378" y="88"/>
                  </a:lnTo>
                  <a:lnTo>
                    <a:pt x="4646" y="151"/>
                  </a:lnTo>
                  <a:lnTo>
                    <a:pt x="3547" y="245"/>
                  </a:lnTo>
                  <a:cubicBezTo>
                    <a:pt x="3254" y="8713"/>
                    <a:pt x="643" y="11721"/>
                    <a:pt x="643" y="11721"/>
                  </a:cubicBezTo>
                  <a:lnTo>
                    <a:pt x="1" y="19255"/>
                  </a:lnTo>
                  <a:cubicBezTo>
                    <a:pt x="3137" y="20256"/>
                    <a:pt x="6617" y="20590"/>
                    <a:pt x="9864" y="20590"/>
                  </a:cubicBezTo>
                  <a:cubicBezTo>
                    <a:pt x="16357" y="20590"/>
                    <a:pt x="21916" y="19255"/>
                    <a:pt x="21916" y="19255"/>
                  </a:cubicBezTo>
                  <a:lnTo>
                    <a:pt x="21916" y="12016"/>
                  </a:lnTo>
                  <a:cubicBezTo>
                    <a:pt x="19798" y="8813"/>
                    <a:pt x="20586" y="245"/>
                    <a:pt x="20586" y="245"/>
                  </a:cubicBezTo>
                  <a:lnTo>
                    <a:pt x="19609" y="162"/>
                  </a:lnTo>
                  <a:lnTo>
                    <a:pt x="19056" y="114"/>
                  </a:lnTo>
                  <a:lnTo>
                    <a:pt x="17730" y="0"/>
                  </a:lnTo>
                  <a:cubicBezTo>
                    <a:pt x="17730" y="0"/>
                    <a:pt x="13519" y="8323"/>
                    <a:pt x="11834" y="8323"/>
                  </a:cubicBezTo>
                  <a:cubicBezTo>
                    <a:pt x="11829" y="8323"/>
                    <a:pt x="11824" y="8323"/>
                    <a:pt x="11820" y="8323"/>
                  </a:cubicBezTo>
                  <a:cubicBezTo>
                    <a:pt x="10600" y="8285"/>
                    <a:pt x="6404" y="0"/>
                    <a:pt x="6404"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4" name="Google Shape;494;p40"/>
            <p:cNvSpPr/>
            <p:nvPr/>
          </p:nvSpPr>
          <p:spPr>
            <a:xfrm>
              <a:off x="-1575425" y="3203525"/>
              <a:ext cx="547900" cy="511000"/>
            </a:xfrm>
            <a:custGeom>
              <a:avLst/>
              <a:gdLst/>
              <a:ahLst/>
              <a:cxnLst/>
              <a:rect l="l" t="t" r="r" b="b"/>
              <a:pathLst>
                <a:path w="21916" h="20440" extrusionOk="0">
                  <a:moveTo>
                    <a:pt x="4646" y="1"/>
                  </a:moveTo>
                  <a:lnTo>
                    <a:pt x="3547" y="95"/>
                  </a:lnTo>
                  <a:cubicBezTo>
                    <a:pt x="3254" y="8563"/>
                    <a:pt x="643" y="11571"/>
                    <a:pt x="643" y="11571"/>
                  </a:cubicBezTo>
                  <a:lnTo>
                    <a:pt x="1" y="19105"/>
                  </a:lnTo>
                  <a:cubicBezTo>
                    <a:pt x="3137" y="20106"/>
                    <a:pt x="6617" y="20440"/>
                    <a:pt x="9864" y="20440"/>
                  </a:cubicBezTo>
                  <a:cubicBezTo>
                    <a:pt x="16357" y="20440"/>
                    <a:pt x="21916" y="19105"/>
                    <a:pt x="21916" y="19105"/>
                  </a:cubicBezTo>
                  <a:lnTo>
                    <a:pt x="21916" y="18532"/>
                  </a:lnTo>
                  <a:cubicBezTo>
                    <a:pt x="18694" y="19152"/>
                    <a:pt x="15424" y="19361"/>
                    <a:pt x="12479" y="19361"/>
                  </a:cubicBezTo>
                  <a:cubicBezTo>
                    <a:pt x="6381" y="19361"/>
                    <a:pt x="1677" y="18465"/>
                    <a:pt x="1677" y="18465"/>
                  </a:cubicBezTo>
                  <a:lnTo>
                    <a:pt x="1972" y="10880"/>
                  </a:lnTo>
                  <a:cubicBezTo>
                    <a:pt x="4631" y="8687"/>
                    <a:pt x="4685" y="1898"/>
                    <a:pt x="4646"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5" name="Google Shape;495;p40"/>
            <p:cNvSpPr/>
            <p:nvPr/>
          </p:nvSpPr>
          <p:spPr>
            <a:xfrm>
              <a:off x="-1440950" y="3199775"/>
              <a:ext cx="341950" cy="242575"/>
            </a:xfrm>
            <a:custGeom>
              <a:avLst/>
              <a:gdLst/>
              <a:ahLst/>
              <a:cxnLst/>
              <a:rect l="l" t="t" r="r" b="b"/>
              <a:pathLst>
                <a:path w="13678" h="9703" extrusionOk="0">
                  <a:moveTo>
                    <a:pt x="1025" y="0"/>
                  </a:moveTo>
                  <a:lnTo>
                    <a:pt x="0" y="88"/>
                  </a:lnTo>
                  <a:cubicBezTo>
                    <a:pt x="284" y="2096"/>
                    <a:pt x="1689" y="9703"/>
                    <a:pt x="6814" y="9703"/>
                  </a:cubicBezTo>
                  <a:cubicBezTo>
                    <a:pt x="6870" y="9703"/>
                    <a:pt x="6927" y="9702"/>
                    <a:pt x="6985" y="9700"/>
                  </a:cubicBezTo>
                  <a:cubicBezTo>
                    <a:pt x="11751" y="9546"/>
                    <a:pt x="13255" y="2928"/>
                    <a:pt x="13678" y="114"/>
                  </a:cubicBezTo>
                  <a:lnTo>
                    <a:pt x="12351" y="0"/>
                  </a:lnTo>
                  <a:cubicBezTo>
                    <a:pt x="12351" y="0"/>
                    <a:pt x="8140" y="8323"/>
                    <a:pt x="6455" y="8323"/>
                  </a:cubicBezTo>
                  <a:cubicBezTo>
                    <a:pt x="6450" y="8323"/>
                    <a:pt x="6445" y="8323"/>
                    <a:pt x="6441" y="8323"/>
                  </a:cubicBezTo>
                  <a:cubicBezTo>
                    <a:pt x="5221" y="8285"/>
                    <a:pt x="1025" y="0"/>
                    <a:pt x="1025"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6" name="Google Shape;496;p40"/>
            <p:cNvSpPr/>
            <p:nvPr/>
          </p:nvSpPr>
          <p:spPr>
            <a:xfrm>
              <a:off x="-1336525" y="3471850"/>
              <a:ext cx="140375" cy="192050"/>
            </a:xfrm>
            <a:custGeom>
              <a:avLst/>
              <a:gdLst/>
              <a:ahLst/>
              <a:cxnLst/>
              <a:rect l="l" t="t" r="r" b="b"/>
              <a:pathLst>
                <a:path w="5615" h="7682" extrusionOk="0">
                  <a:moveTo>
                    <a:pt x="1920" y="1"/>
                  </a:moveTo>
                  <a:lnTo>
                    <a:pt x="1280" y="640"/>
                  </a:lnTo>
                  <a:cubicBezTo>
                    <a:pt x="1280" y="788"/>
                    <a:pt x="0" y="6599"/>
                    <a:pt x="3988" y="7682"/>
                  </a:cubicBezTo>
                  <a:lnTo>
                    <a:pt x="2363" y="2315"/>
                  </a:lnTo>
                  <a:lnTo>
                    <a:pt x="2363" y="2315"/>
                  </a:lnTo>
                  <a:cubicBezTo>
                    <a:pt x="2364" y="2315"/>
                    <a:pt x="3515" y="4352"/>
                    <a:pt x="5315" y="4352"/>
                  </a:cubicBezTo>
                  <a:cubicBezTo>
                    <a:pt x="5413" y="4352"/>
                    <a:pt x="5513" y="4346"/>
                    <a:pt x="5614" y="4333"/>
                  </a:cubicBezTo>
                  <a:lnTo>
                    <a:pt x="1920" y="1"/>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7" name="Google Shape;497;p40"/>
            <p:cNvSpPr/>
            <p:nvPr/>
          </p:nvSpPr>
          <p:spPr>
            <a:xfrm>
              <a:off x="-1118600" y="3203825"/>
              <a:ext cx="91075" cy="314975"/>
            </a:xfrm>
            <a:custGeom>
              <a:avLst/>
              <a:gdLst/>
              <a:ahLst/>
              <a:cxnLst/>
              <a:rect l="l" t="t" r="r" b="b"/>
              <a:pathLst>
                <a:path w="3643" h="12599" extrusionOk="0">
                  <a:moveTo>
                    <a:pt x="1336" y="0"/>
                  </a:moveTo>
                  <a:cubicBezTo>
                    <a:pt x="990" y="2211"/>
                    <a:pt x="1" y="10368"/>
                    <a:pt x="3643" y="12599"/>
                  </a:cubicBezTo>
                  <a:lnTo>
                    <a:pt x="3643" y="11854"/>
                  </a:lnTo>
                  <a:cubicBezTo>
                    <a:pt x="1525" y="8651"/>
                    <a:pt x="2314" y="83"/>
                    <a:pt x="2314" y="83"/>
                  </a:cubicBezTo>
                  <a:lnTo>
                    <a:pt x="1336" y="0"/>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8" name="Google Shape;498;p40"/>
            <p:cNvSpPr/>
            <p:nvPr/>
          </p:nvSpPr>
          <p:spPr>
            <a:xfrm>
              <a:off x="-1431950" y="3205300"/>
              <a:ext cx="309325" cy="230950"/>
            </a:xfrm>
            <a:custGeom>
              <a:avLst/>
              <a:gdLst/>
              <a:ahLst/>
              <a:cxnLst/>
              <a:rect l="l" t="t" r="r" b="b"/>
              <a:pathLst>
                <a:path w="12373" h="9238" extrusionOk="0">
                  <a:moveTo>
                    <a:pt x="12373" y="0"/>
                  </a:moveTo>
                  <a:lnTo>
                    <a:pt x="12373" y="0"/>
                  </a:lnTo>
                  <a:cubicBezTo>
                    <a:pt x="12085" y="907"/>
                    <a:pt x="11773" y="1804"/>
                    <a:pt x="11420" y="2685"/>
                  </a:cubicBezTo>
                  <a:cubicBezTo>
                    <a:pt x="11076" y="3569"/>
                    <a:pt x="10699" y="4441"/>
                    <a:pt x="10265" y="5281"/>
                  </a:cubicBezTo>
                  <a:cubicBezTo>
                    <a:pt x="9829" y="6118"/>
                    <a:pt x="9357" y="6941"/>
                    <a:pt x="8757" y="7660"/>
                  </a:cubicBezTo>
                  <a:cubicBezTo>
                    <a:pt x="8455" y="8014"/>
                    <a:pt x="8121" y="8342"/>
                    <a:pt x="7738" y="8587"/>
                  </a:cubicBezTo>
                  <a:cubicBezTo>
                    <a:pt x="7406" y="8798"/>
                    <a:pt x="7030" y="8943"/>
                    <a:pt x="6648" y="8943"/>
                  </a:cubicBezTo>
                  <a:cubicBezTo>
                    <a:pt x="6593" y="8943"/>
                    <a:pt x="6537" y="8940"/>
                    <a:pt x="6480" y="8934"/>
                  </a:cubicBezTo>
                  <a:cubicBezTo>
                    <a:pt x="6040" y="8892"/>
                    <a:pt x="5617" y="8698"/>
                    <a:pt x="5237" y="8442"/>
                  </a:cubicBezTo>
                  <a:cubicBezTo>
                    <a:pt x="4857" y="8183"/>
                    <a:pt x="4511" y="7865"/>
                    <a:pt x="4195" y="7521"/>
                  </a:cubicBezTo>
                  <a:cubicBezTo>
                    <a:pt x="3562" y="6829"/>
                    <a:pt x="3032" y="6042"/>
                    <a:pt x="2532" y="5241"/>
                  </a:cubicBezTo>
                  <a:cubicBezTo>
                    <a:pt x="2038" y="4434"/>
                    <a:pt x="1590" y="3597"/>
                    <a:pt x="1174" y="2745"/>
                  </a:cubicBezTo>
                  <a:cubicBezTo>
                    <a:pt x="750" y="1895"/>
                    <a:pt x="364" y="1027"/>
                    <a:pt x="1" y="148"/>
                  </a:cubicBezTo>
                  <a:lnTo>
                    <a:pt x="1" y="148"/>
                  </a:lnTo>
                  <a:cubicBezTo>
                    <a:pt x="617" y="1947"/>
                    <a:pt x="1387" y="3699"/>
                    <a:pt x="2338" y="5357"/>
                  </a:cubicBezTo>
                  <a:cubicBezTo>
                    <a:pt x="2813" y="6185"/>
                    <a:pt x="3355" y="6981"/>
                    <a:pt x="3997" y="7701"/>
                  </a:cubicBezTo>
                  <a:cubicBezTo>
                    <a:pt x="4319" y="8061"/>
                    <a:pt x="4675" y="8395"/>
                    <a:pt x="5078" y="8674"/>
                  </a:cubicBezTo>
                  <a:cubicBezTo>
                    <a:pt x="5480" y="8951"/>
                    <a:pt x="5944" y="9175"/>
                    <a:pt x="6453" y="9228"/>
                  </a:cubicBezTo>
                  <a:cubicBezTo>
                    <a:pt x="6515" y="9234"/>
                    <a:pt x="6576" y="9237"/>
                    <a:pt x="6637" y="9237"/>
                  </a:cubicBezTo>
                  <a:cubicBezTo>
                    <a:pt x="7090" y="9237"/>
                    <a:pt x="7528" y="9061"/>
                    <a:pt x="7889" y="8825"/>
                  </a:cubicBezTo>
                  <a:cubicBezTo>
                    <a:pt x="8306" y="8553"/>
                    <a:pt x="8653" y="8203"/>
                    <a:pt x="8963" y="7832"/>
                  </a:cubicBezTo>
                  <a:cubicBezTo>
                    <a:pt x="9572" y="7079"/>
                    <a:pt x="10058" y="6246"/>
                    <a:pt x="10469" y="5383"/>
                  </a:cubicBezTo>
                  <a:cubicBezTo>
                    <a:pt x="11291" y="3656"/>
                    <a:pt x="11910" y="1845"/>
                    <a:pt x="1237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499" name="Google Shape;499;p40"/>
            <p:cNvSpPr/>
            <p:nvPr/>
          </p:nvSpPr>
          <p:spPr>
            <a:xfrm>
              <a:off x="-1561250" y="3478600"/>
              <a:ext cx="19450" cy="202250"/>
            </a:xfrm>
            <a:custGeom>
              <a:avLst/>
              <a:gdLst/>
              <a:ahLst/>
              <a:cxnLst/>
              <a:rect l="l" t="t" r="r" b="b"/>
              <a:pathLst>
                <a:path w="778" h="8090" extrusionOk="0">
                  <a:moveTo>
                    <a:pt x="778" y="0"/>
                  </a:moveTo>
                  <a:lnTo>
                    <a:pt x="778" y="0"/>
                  </a:lnTo>
                  <a:cubicBezTo>
                    <a:pt x="652" y="669"/>
                    <a:pt x="559" y="1340"/>
                    <a:pt x="471" y="2012"/>
                  </a:cubicBezTo>
                  <a:cubicBezTo>
                    <a:pt x="380" y="2683"/>
                    <a:pt x="311" y="3357"/>
                    <a:pt x="243" y="4031"/>
                  </a:cubicBezTo>
                  <a:cubicBezTo>
                    <a:pt x="182" y="4705"/>
                    <a:pt x="120" y="5380"/>
                    <a:pt x="83" y="6056"/>
                  </a:cubicBezTo>
                  <a:lnTo>
                    <a:pt x="27" y="7071"/>
                  </a:lnTo>
                  <a:cubicBezTo>
                    <a:pt x="19" y="7411"/>
                    <a:pt x="1" y="7749"/>
                    <a:pt x="2" y="8090"/>
                  </a:cubicBezTo>
                  <a:cubicBezTo>
                    <a:pt x="67" y="7755"/>
                    <a:pt x="114" y="7420"/>
                    <a:pt x="171" y="7085"/>
                  </a:cubicBezTo>
                  <a:lnTo>
                    <a:pt x="309" y="6078"/>
                  </a:lnTo>
                  <a:cubicBezTo>
                    <a:pt x="400" y="5407"/>
                    <a:pt x="469" y="4733"/>
                    <a:pt x="537" y="4059"/>
                  </a:cubicBezTo>
                  <a:cubicBezTo>
                    <a:pt x="598" y="3385"/>
                    <a:pt x="658" y="2710"/>
                    <a:pt x="697" y="2033"/>
                  </a:cubicBezTo>
                  <a:cubicBezTo>
                    <a:pt x="737" y="1357"/>
                    <a:pt x="773" y="681"/>
                    <a:pt x="778"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0" name="Google Shape;500;p40"/>
            <p:cNvSpPr/>
            <p:nvPr/>
          </p:nvSpPr>
          <p:spPr>
            <a:xfrm>
              <a:off x="-1046425" y="3488775"/>
              <a:ext cx="8275" cy="190200"/>
            </a:xfrm>
            <a:custGeom>
              <a:avLst/>
              <a:gdLst/>
              <a:ahLst/>
              <a:cxnLst/>
              <a:rect l="l" t="t" r="r" b="b"/>
              <a:pathLst>
                <a:path w="331" h="7608" extrusionOk="0">
                  <a:moveTo>
                    <a:pt x="239" y="0"/>
                  </a:moveTo>
                  <a:cubicBezTo>
                    <a:pt x="166" y="633"/>
                    <a:pt x="125" y="1266"/>
                    <a:pt x="89" y="1899"/>
                  </a:cubicBezTo>
                  <a:cubicBezTo>
                    <a:pt x="50" y="2533"/>
                    <a:pt x="33" y="3167"/>
                    <a:pt x="18" y="3802"/>
                  </a:cubicBezTo>
                  <a:cubicBezTo>
                    <a:pt x="8" y="4435"/>
                    <a:pt x="0" y="5069"/>
                    <a:pt x="15" y="5704"/>
                  </a:cubicBezTo>
                  <a:lnTo>
                    <a:pt x="37" y="6656"/>
                  </a:lnTo>
                  <a:cubicBezTo>
                    <a:pt x="56" y="6974"/>
                    <a:pt x="64" y="7290"/>
                    <a:pt x="91" y="7608"/>
                  </a:cubicBezTo>
                  <a:cubicBezTo>
                    <a:pt x="131" y="7292"/>
                    <a:pt x="152" y="6976"/>
                    <a:pt x="183" y="6659"/>
                  </a:cubicBezTo>
                  <a:lnTo>
                    <a:pt x="242" y="5709"/>
                  </a:lnTo>
                  <a:cubicBezTo>
                    <a:pt x="281" y="5075"/>
                    <a:pt x="297" y="4441"/>
                    <a:pt x="313" y="3807"/>
                  </a:cubicBezTo>
                  <a:cubicBezTo>
                    <a:pt x="322" y="3172"/>
                    <a:pt x="330" y="2539"/>
                    <a:pt x="316" y="1905"/>
                  </a:cubicBezTo>
                  <a:cubicBezTo>
                    <a:pt x="304" y="1270"/>
                    <a:pt x="288" y="635"/>
                    <a:pt x="23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1" name="Google Shape;501;p40"/>
            <p:cNvSpPr/>
            <p:nvPr/>
          </p:nvSpPr>
          <p:spPr>
            <a:xfrm>
              <a:off x="-1282775" y="3492700"/>
              <a:ext cx="74475" cy="73350"/>
            </a:xfrm>
            <a:custGeom>
              <a:avLst/>
              <a:gdLst/>
              <a:ahLst/>
              <a:cxnLst/>
              <a:rect l="l" t="t" r="r" b="b"/>
              <a:pathLst>
                <a:path w="2979" h="2934" extrusionOk="0">
                  <a:moveTo>
                    <a:pt x="1" y="0"/>
                  </a:moveTo>
                  <a:lnTo>
                    <a:pt x="1" y="0"/>
                  </a:lnTo>
                  <a:cubicBezTo>
                    <a:pt x="257" y="668"/>
                    <a:pt x="687" y="1261"/>
                    <a:pt x="1195" y="1766"/>
                  </a:cubicBezTo>
                  <a:cubicBezTo>
                    <a:pt x="1706" y="2266"/>
                    <a:pt x="2307" y="2686"/>
                    <a:pt x="2978" y="2933"/>
                  </a:cubicBezTo>
                  <a:cubicBezTo>
                    <a:pt x="2425" y="2484"/>
                    <a:pt x="1892" y="2045"/>
                    <a:pt x="1401" y="1556"/>
                  </a:cubicBezTo>
                  <a:cubicBezTo>
                    <a:pt x="905" y="1073"/>
                    <a:pt x="457" y="547"/>
                    <a:pt x="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2" name="Google Shape;502;p40"/>
            <p:cNvSpPr/>
            <p:nvPr/>
          </p:nvSpPr>
          <p:spPr>
            <a:xfrm>
              <a:off x="-1300900" y="3502600"/>
              <a:ext cx="66050" cy="149175"/>
            </a:xfrm>
            <a:custGeom>
              <a:avLst/>
              <a:gdLst/>
              <a:ahLst/>
              <a:cxnLst/>
              <a:rect l="l" t="t" r="r" b="b"/>
              <a:pathLst>
                <a:path w="2642" h="5967" extrusionOk="0">
                  <a:moveTo>
                    <a:pt x="178" y="1"/>
                  </a:moveTo>
                  <a:lnTo>
                    <a:pt x="178" y="1"/>
                  </a:lnTo>
                  <a:cubicBezTo>
                    <a:pt x="1" y="1107"/>
                    <a:pt x="180" y="2270"/>
                    <a:pt x="608" y="3314"/>
                  </a:cubicBezTo>
                  <a:cubicBezTo>
                    <a:pt x="1041" y="4357"/>
                    <a:pt x="1734" y="5309"/>
                    <a:pt x="2641" y="5967"/>
                  </a:cubicBezTo>
                  <a:cubicBezTo>
                    <a:pt x="1896" y="5136"/>
                    <a:pt x="1296" y="4212"/>
                    <a:pt x="881" y="3202"/>
                  </a:cubicBezTo>
                  <a:cubicBezTo>
                    <a:pt x="462" y="2194"/>
                    <a:pt x="235" y="1115"/>
                    <a:pt x="178"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3" name="Google Shape;503;p40"/>
            <p:cNvSpPr/>
            <p:nvPr/>
          </p:nvSpPr>
          <p:spPr>
            <a:xfrm>
              <a:off x="-1715725" y="2410775"/>
              <a:ext cx="794050" cy="743475"/>
            </a:xfrm>
            <a:custGeom>
              <a:avLst/>
              <a:gdLst/>
              <a:ahLst/>
              <a:cxnLst/>
              <a:rect l="l" t="t" r="r" b="b"/>
              <a:pathLst>
                <a:path w="31762" h="29739" extrusionOk="0">
                  <a:moveTo>
                    <a:pt x="14851" y="1"/>
                  </a:moveTo>
                  <a:cubicBezTo>
                    <a:pt x="9367" y="1"/>
                    <a:pt x="3796" y="2139"/>
                    <a:pt x="2166" y="4376"/>
                  </a:cubicBezTo>
                  <a:cubicBezTo>
                    <a:pt x="0" y="7349"/>
                    <a:pt x="848" y="11519"/>
                    <a:pt x="1414" y="14492"/>
                  </a:cubicBezTo>
                  <a:cubicBezTo>
                    <a:pt x="1754" y="16275"/>
                    <a:pt x="1700" y="18099"/>
                    <a:pt x="1321" y="19873"/>
                  </a:cubicBezTo>
                  <a:cubicBezTo>
                    <a:pt x="450" y="23957"/>
                    <a:pt x="3121" y="29738"/>
                    <a:pt x="11643" y="29738"/>
                  </a:cubicBezTo>
                  <a:cubicBezTo>
                    <a:pt x="12934" y="29738"/>
                    <a:pt x="14359" y="29606"/>
                    <a:pt x="15926" y="29314"/>
                  </a:cubicBezTo>
                  <a:cubicBezTo>
                    <a:pt x="21088" y="28355"/>
                    <a:pt x="24328" y="25077"/>
                    <a:pt x="26036" y="21085"/>
                  </a:cubicBezTo>
                  <a:cubicBezTo>
                    <a:pt x="31761" y="20753"/>
                    <a:pt x="31198" y="13705"/>
                    <a:pt x="28854" y="13236"/>
                  </a:cubicBezTo>
                  <a:cubicBezTo>
                    <a:pt x="28677" y="13200"/>
                    <a:pt x="28509" y="13184"/>
                    <a:pt x="28350" y="13184"/>
                  </a:cubicBezTo>
                  <a:cubicBezTo>
                    <a:pt x="28049" y="13184"/>
                    <a:pt x="27779" y="13242"/>
                    <a:pt x="27538" y="13340"/>
                  </a:cubicBezTo>
                  <a:cubicBezTo>
                    <a:pt x="27517" y="8725"/>
                    <a:pt x="25976" y="4422"/>
                    <a:pt x="23403" y="2464"/>
                  </a:cubicBezTo>
                  <a:cubicBezTo>
                    <a:pt x="21078" y="696"/>
                    <a:pt x="17979" y="1"/>
                    <a:pt x="14851"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4" name="Google Shape;504;p40"/>
            <p:cNvSpPr/>
            <p:nvPr/>
          </p:nvSpPr>
          <p:spPr>
            <a:xfrm>
              <a:off x="-1715725" y="2463725"/>
              <a:ext cx="512725" cy="690500"/>
            </a:xfrm>
            <a:custGeom>
              <a:avLst/>
              <a:gdLst/>
              <a:ahLst/>
              <a:cxnLst/>
              <a:rect l="l" t="t" r="r" b="b"/>
              <a:pathLst>
                <a:path w="20509" h="27620" extrusionOk="0">
                  <a:moveTo>
                    <a:pt x="20508" y="25497"/>
                  </a:moveTo>
                  <a:cubicBezTo>
                    <a:pt x="20505" y="25499"/>
                    <a:pt x="20502" y="25500"/>
                    <a:pt x="20499" y="25502"/>
                  </a:cubicBezTo>
                  <a:lnTo>
                    <a:pt x="20499" y="25502"/>
                  </a:lnTo>
                  <a:cubicBezTo>
                    <a:pt x="20502" y="25501"/>
                    <a:pt x="20505" y="25499"/>
                    <a:pt x="20508" y="25498"/>
                  </a:cubicBezTo>
                  <a:lnTo>
                    <a:pt x="20508" y="25497"/>
                  </a:lnTo>
                  <a:close/>
                  <a:moveTo>
                    <a:pt x="5224" y="1"/>
                  </a:moveTo>
                  <a:lnTo>
                    <a:pt x="5224" y="1"/>
                  </a:lnTo>
                  <a:cubicBezTo>
                    <a:pt x="3826" y="678"/>
                    <a:pt x="2747" y="1461"/>
                    <a:pt x="2165" y="2259"/>
                  </a:cubicBezTo>
                  <a:cubicBezTo>
                    <a:pt x="0" y="5231"/>
                    <a:pt x="847" y="9400"/>
                    <a:pt x="1415" y="12375"/>
                  </a:cubicBezTo>
                  <a:cubicBezTo>
                    <a:pt x="1755" y="14157"/>
                    <a:pt x="1699" y="15980"/>
                    <a:pt x="1321" y="17756"/>
                  </a:cubicBezTo>
                  <a:cubicBezTo>
                    <a:pt x="451" y="21839"/>
                    <a:pt x="3122" y="27620"/>
                    <a:pt x="11645" y="27620"/>
                  </a:cubicBezTo>
                  <a:cubicBezTo>
                    <a:pt x="12935" y="27620"/>
                    <a:pt x="14359" y="27487"/>
                    <a:pt x="15925" y="27196"/>
                  </a:cubicBezTo>
                  <a:cubicBezTo>
                    <a:pt x="17661" y="26875"/>
                    <a:pt x="19184" y="26289"/>
                    <a:pt x="20499" y="25502"/>
                  </a:cubicBezTo>
                  <a:lnTo>
                    <a:pt x="20499" y="25502"/>
                  </a:lnTo>
                  <a:cubicBezTo>
                    <a:pt x="19437" y="26014"/>
                    <a:pt x="18259" y="26402"/>
                    <a:pt x="16959" y="26644"/>
                  </a:cubicBezTo>
                  <a:cubicBezTo>
                    <a:pt x="15393" y="26935"/>
                    <a:pt x="13969" y="27067"/>
                    <a:pt x="12679" y="27067"/>
                  </a:cubicBezTo>
                  <a:cubicBezTo>
                    <a:pt x="4156" y="27067"/>
                    <a:pt x="1485" y="21286"/>
                    <a:pt x="2355" y="17201"/>
                  </a:cubicBezTo>
                  <a:cubicBezTo>
                    <a:pt x="2733" y="15428"/>
                    <a:pt x="2789" y="13601"/>
                    <a:pt x="2449" y="11820"/>
                  </a:cubicBezTo>
                  <a:cubicBezTo>
                    <a:pt x="1881" y="8848"/>
                    <a:pt x="1033" y="4678"/>
                    <a:pt x="3199" y="1704"/>
                  </a:cubicBezTo>
                  <a:cubicBezTo>
                    <a:pt x="3628" y="1115"/>
                    <a:pt x="4326" y="537"/>
                    <a:pt x="5224"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5" name="Google Shape;505;p40"/>
            <p:cNvSpPr/>
            <p:nvPr/>
          </p:nvSpPr>
          <p:spPr>
            <a:xfrm>
              <a:off x="-1675350" y="2585400"/>
              <a:ext cx="554900" cy="251100"/>
            </a:xfrm>
            <a:custGeom>
              <a:avLst/>
              <a:gdLst/>
              <a:ahLst/>
              <a:cxnLst/>
              <a:rect l="l" t="t" r="r" b="b"/>
              <a:pathLst>
                <a:path w="22196" h="10044" extrusionOk="0">
                  <a:moveTo>
                    <a:pt x="17590" y="0"/>
                  </a:moveTo>
                  <a:cubicBezTo>
                    <a:pt x="17584" y="13"/>
                    <a:pt x="17576" y="24"/>
                    <a:pt x="17566" y="37"/>
                  </a:cubicBezTo>
                  <a:cubicBezTo>
                    <a:pt x="17516" y="125"/>
                    <a:pt x="17460" y="210"/>
                    <a:pt x="17404" y="293"/>
                  </a:cubicBezTo>
                  <a:cubicBezTo>
                    <a:pt x="17395" y="304"/>
                    <a:pt x="17386" y="317"/>
                    <a:pt x="17374" y="328"/>
                  </a:cubicBezTo>
                  <a:cubicBezTo>
                    <a:pt x="16523" y="1543"/>
                    <a:pt x="15111" y="2364"/>
                    <a:pt x="13687" y="2798"/>
                  </a:cubicBezTo>
                  <a:cubicBezTo>
                    <a:pt x="11027" y="3608"/>
                    <a:pt x="7886" y="2731"/>
                    <a:pt x="5555" y="4249"/>
                  </a:cubicBezTo>
                  <a:cubicBezTo>
                    <a:pt x="4510" y="4934"/>
                    <a:pt x="3794" y="6010"/>
                    <a:pt x="2997" y="6973"/>
                  </a:cubicBezTo>
                  <a:cubicBezTo>
                    <a:pt x="2211" y="7927"/>
                    <a:pt x="1224" y="8838"/>
                    <a:pt x="1" y="9012"/>
                  </a:cubicBezTo>
                  <a:cubicBezTo>
                    <a:pt x="28" y="9251"/>
                    <a:pt x="48" y="9473"/>
                    <a:pt x="60" y="9635"/>
                  </a:cubicBezTo>
                  <a:cubicBezTo>
                    <a:pt x="48" y="9624"/>
                    <a:pt x="33" y="9612"/>
                    <a:pt x="21" y="9597"/>
                  </a:cubicBezTo>
                  <a:lnTo>
                    <a:pt x="21" y="9597"/>
                  </a:lnTo>
                  <a:cubicBezTo>
                    <a:pt x="24" y="9745"/>
                    <a:pt x="24" y="9893"/>
                    <a:pt x="21" y="10043"/>
                  </a:cubicBezTo>
                  <a:cubicBezTo>
                    <a:pt x="1236" y="9860"/>
                    <a:pt x="2216" y="8956"/>
                    <a:pt x="2997" y="8007"/>
                  </a:cubicBezTo>
                  <a:cubicBezTo>
                    <a:pt x="3794" y="7045"/>
                    <a:pt x="4510" y="5969"/>
                    <a:pt x="5555" y="5284"/>
                  </a:cubicBezTo>
                  <a:cubicBezTo>
                    <a:pt x="7886" y="3765"/>
                    <a:pt x="11027" y="4642"/>
                    <a:pt x="13687" y="3832"/>
                  </a:cubicBezTo>
                  <a:cubicBezTo>
                    <a:pt x="15111" y="3398"/>
                    <a:pt x="16523" y="2577"/>
                    <a:pt x="17374" y="1362"/>
                  </a:cubicBezTo>
                  <a:cubicBezTo>
                    <a:pt x="17386" y="1351"/>
                    <a:pt x="17395" y="1339"/>
                    <a:pt x="17404" y="1327"/>
                  </a:cubicBezTo>
                  <a:cubicBezTo>
                    <a:pt x="17460" y="1244"/>
                    <a:pt x="17516" y="1159"/>
                    <a:pt x="17566" y="1070"/>
                  </a:cubicBezTo>
                  <a:cubicBezTo>
                    <a:pt x="17575" y="1058"/>
                    <a:pt x="17584" y="1047"/>
                    <a:pt x="17590" y="1034"/>
                  </a:cubicBezTo>
                  <a:lnTo>
                    <a:pt x="17590" y="1111"/>
                  </a:lnTo>
                  <a:cubicBezTo>
                    <a:pt x="17560" y="2595"/>
                    <a:pt x="17803" y="4247"/>
                    <a:pt x="18973" y="5150"/>
                  </a:cubicBezTo>
                  <a:cubicBezTo>
                    <a:pt x="19897" y="5869"/>
                    <a:pt x="21293" y="6016"/>
                    <a:pt x="21880" y="7029"/>
                  </a:cubicBezTo>
                  <a:cubicBezTo>
                    <a:pt x="22025" y="7277"/>
                    <a:pt x="22101" y="7553"/>
                    <a:pt x="22135" y="7836"/>
                  </a:cubicBezTo>
                  <a:cubicBezTo>
                    <a:pt x="22181" y="7192"/>
                    <a:pt x="22196" y="6542"/>
                    <a:pt x="21880" y="5995"/>
                  </a:cubicBezTo>
                  <a:cubicBezTo>
                    <a:pt x="21293" y="4982"/>
                    <a:pt x="19897" y="4834"/>
                    <a:pt x="18973" y="4117"/>
                  </a:cubicBezTo>
                  <a:cubicBezTo>
                    <a:pt x="17803" y="3213"/>
                    <a:pt x="17560" y="1561"/>
                    <a:pt x="17590" y="77"/>
                  </a:cubicBezTo>
                  <a:lnTo>
                    <a:pt x="17590" y="0"/>
                  </a:lnTo>
                  <a:close/>
                </a:path>
              </a:pathLst>
            </a:custGeom>
            <a:solidFill>
              <a:srgbClr val="783F0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6" name="Google Shape;506;p40"/>
            <p:cNvSpPr/>
            <p:nvPr/>
          </p:nvSpPr>
          <p:spPr>
            <a:xfrm>
              <a:off x="-1651375" y="2924425"/>
              <a:ext cx="133175" cy="128325"/>
            </a:xfrm>
            <a:custGeom>
              <a:avLst/>
              <a:gdLst/>
              <a:ahLst/>
              <a:cxnLst/>
              <a:rect l="l" t="t" r="r" b="b"/>
              <a:pathLst>
                <a:path w="5327" h="5133" extrusionOk="0">
                  <a:moveTo>
                    <a:pt x="2667" y="0"/>
                  </a:moveTo>
                  <a:cubicBezTo>
                    <a:pt x="2604" y="0"/>
                    <a:pt x="2540" y="3"/>
                    <a:pt x="2476" y="7"/>
                  </a:cubicBezTo>
                  <a:cubicBezTo>
                    <a:pt x="1063" y="110"/>
                    <a:pt x="1" y="1341"/>
                    <a:pt x="105" y="2754"/>
                  </a:cubicBezTo>
                  <a:cubicBezTo>
                    <a:pt x="204" y="4103"/>
                    <a:pt x="1329" y="5132"/>
                    <a:pt x="2660" y="5132"/>
                  </a:cubicBezTo>
                  <a:cubicBezTo>
                    <a:pt x="2724" y="5132"/>
                    <a:pt x="2787" y="5130"/>
                    <a:pt x="2851" y="5125"/>
                  </a:cubicBezTo>
                  <a:cubicBezTo>
                    <a:pt x="4264" y="5022"/>
                    <a:pt x="5326" y="3792"/>
                    <a:pt x="5222" y="2379"/>
                  </a:cubicBezTo>
                  <a:cubicBezTo>
                    <a:pt x="5124" y="1030"/>
                    <a:pt x="3999" y="0"/>
                    <a:pt x="2667" y="0"/>
                  </a:cubicBezTo>
                  <a:close/>
                </a:path>
              </a:pathLst>
            </a:custGeom>
            <a:solidFill>
              <a:srgbClr val="A61C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7" name="Google Shape;507;p40"/>
            <p:cNvSpPr/>
            <p:nvPr/>
          </p:nvSpPr>
          <p:spPr>
            <a:xfrm>
              <a:off x="-1289050" y="2893075"/>
              <a:ext cx="141825" cy="136700"/>
            </a:xfrm>
            <a:custGeom>
              <a:avLst/>
              <a:gdLst/>
              <a:ahLst/>
              <a:cxnLst/>
              <a:rect l="l" t="t" r="r" b="b"/>
              <a:pathLst>
                <a:path w="5673" h="5468" extrusionOk="0">
                  <a:moveTo>
                    <a:pt x="2839" y="1"/>
                  </a:moveTo>
                  <a:cubicBezTo>
                    <a:pt x="2772" y="1"/>
                    <a:pt x="2704" y="3"/>
                    <a:pt x="2636" y="8"/>
                  </a:cubicBezTo>
                  <a:cubicBezTo>
                    <a:pt x="1131" y="119"/>
                    <a:pt x="0" y="1429"/>
                    <a:pt x="110" y="2934"/>
                  </a:cubicBezTo>
                  <a:cubicBezTo>
                    <a:pt x="215" y="4372"/>
                    <a:pt x="1414" y="5468"/>
                    <a:pt x="2833" y="5468"/>
                  </a:cubicBezTo>
                  <a:cubicBezTo>
                    <a:pt x="2900" y="5468"/>
                    <a:pt x="2967" y="5465"/>
                    <a:pt x="3035" y="5460"/>
                  </a:cubicBezTo>
                  <a:cubicBezTo>
                    <a:pt x="4541" y="5350"/>
                    <a:pt x="5672" y="4040"/>
                    <a:pt x="5561" y="2535"/>
                  </a:cubicBezTo>
                  <a:cubicBezTo>
                    <a:pt x="5456" y="1098"/>
                    <a:pt x="4257" y="1"/>
                    <a:pt x="2839" y="1"/>
                  </a:cubicBezTo>
                  <a:close/>
                </a:path>
              </a:pathLst>
            </a:custGeom>
            <a:solidFill>
              <a:srgbClr val="A61C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8" name="Google Shape;508;p40"/>
            <p:cNvSpPr/>
            <p:nvPr/>
          </p:nvSpPr>
          <p:spPr>
            <a:xfrm>
              <a:off x="-1356400" y="2734525"/>
              <a:ext cx="174350" cy="151550"/>
            </a:xfrm>
            <a:custGeom>
              <a:avLst/>
              <a:gdLst/>
              <a:ahLst/>
              <a:cxnLst/>
              <a:rect l="l" t="t" r="r" b="b"/>
              <a:pathLst>
                <a:path w="6974" h="6062" extrusionOk="0">
                  <a:moveTo>
                    <a:pt x="3834" y="0"/>
                  </a:moveTo>
                  <a:cubicBezTo>
                    <a:pt x="3760" y="0"/>
                    <a:pt x="3685" y="3"/>
                    <a:pt x="3609" y="8"/>
                  </a:cubicBezTo>
                  <a:cubicBezTo>
                    <a:pt x="1941" y="130"/>
                    <a:pt x="1" y="1983"/>
                    <a:pt x="124" y="3652"/>
                  </a:cubicBezTo>
                  <a:cubicBezTo>
                    <a:pt x="238" y="5215"/>
                    <a:pt x="2121" y="6062"/>
                    <a:pt x="3730" y="6062"/>
                  </a:cubicBezTo>
                  <a:cubicBezTo>
                    <a:pt x="3839" y="6062"/>
                    <a:pt x="3946" y="6058"/>
                    <a:pt x="4051" y="6050"/>
                  </a:cubicBezTo>
                  <a:cubicBezTo>
                    <a:pt x="5720" y="5928"/>
                    <a:pt x="6973" y="4476"/>
                    <a:pt x="6852" y="2808"/>
                  </a:cubicBezTo>
                  <a:cubicBezTo>
                    <a:pt x="6735" y="1215"/>
                    <a:pt x="5406" y="0"/>
                    <a:pt x="3834"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09" name="Google Shape;509;p40"/>
            <p:cNvSpPr/>
            <p:nvPr/>
          </p:nvSpPr>
          <p:spPr>
            <a:xfrm>
              <a:off x="-1365375" y="2730775"/>
              <a:ext cx="183075" cy="125400"/>
            </a:xfrm>
            <a:custGeom>
              <a:avLst/>
              <a:gdLst/>
              <a:ahLst/>
              <a:cxnLst/>
              <a:rect l="l" t="t" r="r" b="b"/>
              <a:pathLst>
                <a:path w="7323" h="5016" extrusionOk="0">
                  <a:moveTo>
                    <a:pt x="4184" y="0"/>
                  </a:moveTo>
                  <a:cubicBezTo>
                    <a:pt x="3960" y="0"/>
                    <a:pt x="3736" y="25"/>
                    <a:pt x="3521" y="77"/>
                  </a:cubicBezTo>
                  <a:cubicBezTo>
                    <a:pt x="2201" y="401"/>
                    <a:pt x="955" y="1532"/>
                    <a:pt x="544" y="2830"/>
                  </a:cubicBezTo>
                  <a:cubicBezTo>
                    <a:pt x="380" y="3358"/>
                    <a:pt x="382" y="3957"/>
                    <a:pt x="646" y="4454"/>
                  </a:cubicBezTo>
                  <a:cubicBezTo>
                    <a:pt x="1" y="2703"/>
                    <a:pt x="1982" y="727"/>
                    <a:pt x="3588" y="367"/>
                  </a:cubicBezTo>
                  <a:cubicBezTo>
                    <a:pt x="3786" y="322"/>
                    <a:pt x="3989" y="300"/>
                    <a:pt x="4192" y="300"/>
                  </a:cubicBezTo>
                  <a:cubicBezTo>
                    <a:pt x="4410" y="300"/>
                    <a:pt x="4628" y="325"/>
                    <a:pt x="4840" y="372"/>
                  </a:cubicBezTo>
                  <a:cubicBezTo>
                    <a:pt x="6053" y="648"/>
                    <a:pt x="6971" y="1671"/>
                    <a:pt x="7115" y="2909"/>
                  </a:cubicBezTo>
                  <a:cubicBezTo>
                    <a:pt x="7191" y="3507"/>
                    <a:pt x="7078" y="4127"/>
                    <a:pt x="6805" y="4664"/>
                  </a:cubicBezTo>
                  <a:cubicBezTo>
                    <a:pt x="6743" y="4785"/>
                    <a:pt x="6674" y="4902"/>
                    <a:pt x="6598" y="5015"/>
                  </a:cubicBezTo>
                  <a:cubicBezTo>
                    <a:pt x="6867" y="4701"/>
                    <a:pt x="7066" y="4328"/>
                    <a:pt x="7183" y="3930"/>
                  </a:cubicBezTo>
                  <a:cubicBezTo>
                    <a:pt x="7289" y="3561"/>
                    <a:pt x="7323" y="3170"/>
                    <a:pt x="7286" y="2787"/>
                  </a:cubicBezTo>
                  <a:cubicBezTo>
                    <a:pt x="7162" y="1515"/>
                    <a:pt x="6244" y="445"/>
                    <a:pt x="5011" y="111"/>
                  </a:cubicBezTo>
                  <a:lnTo>
                    <a:pt x="4908" y="84"/>
                  </a:lnTo>
                  <a:cubicBezTo>
                    <a:pt x="4872" y="76"/>
                    <a:pt x="4784" y="57"/>
                    <a:pt x="4750" y="50"/>
                  </a:cubicBezTo>
                  <a:cubicBezTo>
                    <a:pt x="4667" y="37"/>
                    <a:pt x="4568" y="22"/>
                    <a:pt x="4484" y="15"/>
                  </a:cubicBezTo>
                  <a:cubicBezTo>
                    <a:pt x="4385" y="5"/>
                    <a:pt x="4284" y="0"/>
                    <a:pt x="4184"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0" name="Google Shape;510;p40"/>
            <p:cNvSpPr/>
            <p:nvPr/>
          </p:nvSpPr>
          <p:spPr>
            <a:xfrm>
              <a:off x="-1332375" y="2748975"/>
              <a:ext cx="109150" cy="107000"/>
            </a:xfrm>
            <a:custGeom>
              <a:avLst/>
              <a:gdLst/>
              <a:ahLst/>
              <a:cxnLst/>
              <a:rect l="l" t="t" r="r" b="b"/>
              <a:pathLst>
                <a:path w="4366" h="4280" extrusionOk="0">
                  <a:moveTo>
                    <a:pt x="2144" y="1"/>
                  </a:moveTo>
                  <a:cubicBezTo>
                    <a:pt x="2092" y="1"/>
                    <a:pt x="2039" y="3"/>
                    <a:pt x="1987" y="7"/>
                  </a:cubicBezTo>
                  <a:cubicBezTo>
                    <a:pt x="1435" y="47"/>
                    <a:pt x="947" y="293"/>
                    <a:pt x="595" y="666"/>
                  </a:cubicBezTo>
                  <a:cubicBezTo>
                    <a:pt x="267" y="1007"/>
                    <a:pt x="54" y="1458"/>
                    <a:pt x="14" y="1952"/>
                  </a:cubicBezTo>
                  <a:cubicBezTo>
                    <a:pt x="1" y="2067"/>
                    <a:pt x="0" y="2179"/>
                    <a:pt x="9" y="2297"/>
                  </a:cubicBezTo>
                  <a:cubicBezTo>
                    <a:pt x="45" y="2791"/>
                    <a:pt x="246" y="3236"/>
                    <a:pt x="559" y="3577"/>
                  </a:cubicBezTo>
                  <a:cubicBezTo>
                    <a:pt x="933" y="3992"/>
                    <a:pt x="1471" y="4254"/>
                    <a:pt x="2059" y="4277"/>
                  </a:cubicBezTo>
                  <a:cubicBezTo>
                    <a:pt x="2091" y="4278"/>
                    <a:pt x="2124" y="4279"/>
                    <a:pt x="2157" y="4279"/>
                  </a:cubicBezTo>
                  <a:cubicBezTo>
                    <a:pt x="2204" y="4279"/>
                    <a:pt x="2252" y="4278"/>
                    <a:pt x="2299" y="4274"/>
                  </a:cubicBezTo>
                  <a:cubicBezTo>
                    <a:pt x="3478" y="4188"/>
                    <a:pt x="4365" y="3163"/>
                    <a:pt x="4279" y="1985"/>
                  </a:cubicBezTo>
                  <a:cubicBezTo>
                    <a:pt x="4267" y="1813"/>
                    <a:pt x="4233" y="1650"/>
                    <a:pt x="4182" y="1493"/>
                  </a:cubicBezTo>
                  <a:cubicBezTo>
                    <a:pt x="3976" y="833"/>
                    <a:pt x="3455" y="320"/>
                    <a:pt x="2809" y="106"/>
                  </a:cubicBezTo>
                  <a:cubicBezTo>
                    <a:pt x="2598" y="38"/>
                    <a:pt x="2374" y="1"/>
                    <a:pt x="214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1" name="Google Shape;511;p40"/>
            <p:cNvSpPr/>
            <p:nvPr/>
          </p:nvSpPr>
          <p:spPr>
            <a:xfrm>
              <a:off x="-1332050" y="2765600"/>
              <a:ext cx="50650" cy="34800"/>
            </a:xfrm>
            <a:custGeom>
              <a:avLst/>
              <a:gdLst/>
              <a:ahLst/>
              <a:cxnLst/>
              <a:rect l="l" t="t" r="r" b="b"/>
              <a:pathLst>
                <a:path w="2026" h="1392" extrusionOk="0">
                  <a:moveTo>
                    <a:pt x="581" y="1"/>
                  </a:moveTo>
                  <a:cubicBezTo>
                    <a:pt x="254" y="342"/>
                    <a:pt x="41" y="793"/>
                    <a:pt x="1" y="1287"/>
                  </a:cubicBezTo>
                  <a:lnTo>
                    <a:pt x="2026" y="1391"/>
                  </a:lnTo>
                  <a:lnTo>
                    <a:pt x="581" y="1"/>
                  </a:ln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2" name="Google Shape;512;p40"/>
            <p:cNvSpPr/>
            <p:nvPr/>
          </p:nvSpPr>
          <p:spPr>
            <a:xfrm>
              <a:off x="-1318400" y="2800375"/>
              <a:ext cx="37525" cy="55550"/>
            </a:xfrm>
            <a:custGeom>
              <a:avLst/>
              <a:gdLst/>
              <a:ahLst/>
              <a:cxnLst/>
              <a:rect l="l" t="t" r="r" b="b"/>
              <a:pathLst>
                <a:path w="1501" h="2222" extrusionOk="0">
                  <a:moveTo>
                    <a:pt x="1480" y="0"/>
                  </a:moveTo>
                  <a:lnTo>
                    <a:pt x="0" y="1521"/>
                  </a:lnTo>
                  <a:cubicBezTo>
                    <a:pt x="374" y="1936"/>
                    <a:pt x="912" y="2198"/>
                    <a:pt x="1500" y="2221"/>
                  </a:cubicBezTo>
                  <a:lnTo>
                    <a:pt x="1480" y="0"/>
                  </a:ln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3" name="Google Shape;513;p40"/>
            <p:cNvSpPr/>
            <p:nvPr/>
          </p:nvSpPr>
          <p:spPr>
            <a:xfrm>
              <a:off x="-1309050" y="2773325"/>
              <a:ext cx="60500" cy="58325"/>
            </a:xfrm>
            <a:custGeom>
              <a:avLst/>
              <a:gdLst/>
              <a:ahLst/>
              <a:cxnLst/>
              <a:rect l="l" t="t" r="r" b="b"/>
              <a:pathLst>
                <a:path w="2420" h="2333" extrusionOk="0">
                  <a:moveTo>
                    <a:pt x="1211" y="0"/>
                  </a:moveTo>
                  <a:cubicBezTo>
                    <a:pt x="1183" y="0"/>
                    <a:pt x="1154" y="1"/>
                    <a:pt x="1125" y="3"/>
                  </a:cubicBezTo>
                  <a:cubicBezTo>
                    <a:pt x="484" y="50"/>
                    <a:pt x="1" y="610"/>
                    <a:pt x="48" y="1251"/>
                  </a:cubicBezTo>
                  <a:cubicBezTo>
                    <a:pt x="93" y="1865"/>
                    <a:pt x="605" y="2332"/>
                    <a:pt x="1210" y="2332"/>
                  </a:cubicBezTo>
                  <a:cubicBezTo>
                    <a:pt x="1238" y="2332"/>
                    <a:pt x="1267" y="2331"/>
                    <a:pt x="1296" y="2329"/>
                  </a:cubicBezTo>
                  <a:cubicBezTo>
                    <a:pt x="1938" y="2282"/>
                    <a:pt x="2420" y="1724"/>
                    <a:pt x="2373" y="1081"/>
                  </a:cubicBezTo>
                  <a:cubicBezTo>
                    <a:pt x="2329" y="468"/>
                    <a:pt x="1817" y="0"/>
                    <a:pt x="121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4" name="Google Shape;514;p40"/>
            <p:cNvSpPr/>
            <p:nvPr/>
          </p:nvSpPr>
          <p:spPr>
            <a:xfrm>
              <a:off x="-1258100" y="2803175"/>
              <a:ext cx="16950" cy="16325"/>
            </a:xfrm>
            <a:custGeom>
              <a:avLst/>
              <a:gdLst/>
              <a:ahLst/>
              <a:cxnLst/>
              <a:rect l="l" t="t" r="r" b="b"/>
              <a:pathLst>
                <a:path w="678" h="653" extrusionOk="0">
                  <a:moveTo>
                    <a:pt x="340" y="0"/>
                  </a:moveTo>
                  <a:cubicBezTo>
                    <a:pt x="332" y="0"/>
                    <a:pt x="324" y="1"/>
                    <a:pt x="316" y="1"/>
                  </a:cubicBezTo>
                  <a:cubicBezTo>
                    <a:pt x="136" y="14"/>
                    <a:pt x="1" y="171"/>
                    <a:pt x="14" y="350"/>
                  </a:cubicBezTo>
                  <a:cubicBezTo>
                    <a:pt x="27" y="522"/>
                    <a:pt x="170" y="652"/>
                    <a:pt x="339" y="652"/>
                  </a:cubicBezTo>
                  <a:cubicBezTo>
                    <a:pt x="347" y="652"/>
                    <a:pt x="355" y="652"/>
                    <a:pt x="363" y="651"/>
                  </a:cubicBezTo>
                  <a:cubicBezTo>
                    <a:pt x="543" y="639"/>
                    <a:pt x="678" y="482"/>
                    <a:pt x="665" y="302"/>
                  </a:cubicBezTo>
                  <a:cubicBezTo>
                    <a:pt x="653" y="131"/>
                    <a:pt x="509" y="0"/>
                    <a:pt x="340"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5" name="Google Shape;515;p40"/>
            <p:cNvSpPr/>
            <p:nvPr/>
          </p:nvSpPr>
          <p:spPr>
            <a:xfrm>
              <a:off x="-1647525" y="2757100"/>
              <a:ext cx="175600" cy="151450"/>
            </a:xfrm>
            <a:custGeom>
              <a:avLst/>
              <a:gdLst/>
              <a:ahLst/>
              <a:cxnLst/>
              <a:rect l="l" t="t" r="r" b="b"/>
              <a:pathLst>
                <a:path w="7024" h="6058" extrusionOk="0">
                  <a:moveTo>
                    <a:pt x="3109" y="1"/>
                  </a:moveTo>
                  <a:cubicBezTo>
                    <a:pt x="3046" y="1"/>
                    <a:pt x="2984" y="3"/>
                    <a:pt x="2922" y="8"/>
                  </a:cubicBezTo>
                  <a:cubicBezTo>
                    <a:pt x="1254" y="130"/>
                    <a:pt x="1" y="1582"/>
                    <a:pt x="123" y="3250"/>
                  </a:cubicBezTo>
                  <a:cubicBezTo>
                    <a:pt x="239" y="4843"/>
                    <a:pt x="1568" y="6058"/>
                    <a:pt x="3140" y="6058"/>
                  </a:cubicBezTo>
                  <a:cubicBezTo>
                    <a:pt x="3214" y="6058"/>
                    <a:pt x="3289" y="6055"/>
                    <a:pt x="3365" y="6049"/>
                  </a:cubicBezTo>
                  <a:cubicBezTo>
                    <a:pt x="5033" y="5928"/>
                    <a:pt x="7024" y="4773"/>
                    <a:pt x="6902" y="3105"/>
                  </a:cubicBezTo>
                  <a:cubicBezTo>
                    <a:pt x="6784" y="1498"/>
                    <a:pt x="4750" y="1"/>
                    <a:pt x="3109"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6" name="Google Shape;516;p40"/>
            <p:cNvSpPr/>
            <p:nvPr/>
          </p:nvSpPr>
          <p:spPr>
            <a:xfrm>
              <a:off x="-1648525" y="2753375"/>
              <a:ext cx="181450" cy="133650"/>
            </a:xfrm>
            <a:custGeom>
              <a:avLst/>
              <a:gdLst/>
              <a:ahLst/>
              <a:cxnLst/>
              <a:rect l="l" t="t" r="r" b="b"/>
              <a:pathLst>
                <a:path w="7258" h="5346" extrusionOk="0">
                  <a:moveTo>
                    <a:pt x="3153" y="1"/>
                  </a:moveTo>
                  <a:cubicBezTo>
                    <a:pt x="2910" y="1"/>
                    <a:pt x="2667" y="33"/>
                    <a:pt x="2432" y="90"/>
                  </a:cubicBezTo>
                  <a:cubicBezTo>
                    <a:pt x="2350" y="110"/>
                    <a:pt x="2253" y="139"/>
                    <a:pt x="2173" y="164"/>
                  </a:cubicBezTo>
                  <a:cubicBezTo>
                    <a:pt x="2140" y="175"/>
                    <a:pt x="2056" y="208"/>
                    <a:pt x="2022" y="220"/>
                  </a:cubicBezTo>
                  <a:lnTo>
                    <a:pt x="1923" y="262"/>
                  </a:lnTo>
                  <a:cubicBezTo>
                    <a:pt x="753" y="772"/>
                    <a:pt x="0" y="1965"/>
                    <a:pt x="62" y="3241"/>
                  </a:cubicBezTo>
                  <a:cubicBezTo>
                    <a:pt x="76" y="3485"/>
                    <a:pt x="115" y="3731"/>
                    <a:pt x="185" y="3965"/>
                  </a:cubicBezTo>
                  <a:cubicBezTo>
                    <a:pt x="343" y="4497"/>
                    <a:pt x="651" y="4982"/>
                    <a:pt x="1069" y="5346"/>
                  </a:cubicBezTo>
                  <a:cubicBezTo>
                    <a:pt x="977" y="5244"/>
                    <a:pt x="891" y="5138"/>
                    <a:pt x="812" y="5027"/>
                  </a:cubicBezTo>
                  <a:cubicBezTo>
                    <a:pt x="463" y="4535"/>
                    <a:pt x="262" y="3940"/>
                    <a:pt x="249" y="3337"/>
                  </a:cubicBezTo>
                  <a:cubicBezTo>
                    <a:pt x="212" y="2092"/>
                    <a:pt x="971" y="946"/>
                    <a:pt x="2131" y="496"/>
                  </a:cubicBezTo>
                  <a:cubicBezTo>
                    <a:pt x="2459" y="370"/>
                    <a:pt x="2811" y="300"/>
                    <a:pt x="3163" y="300"/>
                  </a:cubicBezTo>
                  <a:cubicBezTo>
                    <a:pt x="3232" y="300"/>
                    <a:pt x="3301" y="303"/>
                    <a:pt x="3369" y="308"/>
                  </a:cubicBezTo>
                  <a:cubicBezTo>
                    <a:pt x="5012" y="432"/>
                    <a:pt x="7258" y="2096"/>
                    <a:pt x="6876" y="3923"/>
                  </a:cubicBezTo>
                  <a:cubicBezTo>
                    <a:pt x="7064" y="3393"/>
                    <a:pt x="6978" y="2800"/>
                    <a:pt x="6739" y="2302"/>
                  </a:cubicBezTo>
                  <a:cubicBezTo>
                    <a:pt x="6145" y="1079"/>
                    <a:pt x="4745" y="139"/>
                    <a:pt x="3393" y="11"/>
                  </a:cubicBezTo>
                  <a:cubicBezTo>
                    <a:pt x="3313" y="4"/>
                    <a:pt x="3233" y="1"/>
                    <a:pt x="3153"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7" name="Google Shape;517;p40"/>
            <p:cNvSpPr/>
            <p:nvPr/>
          </p:nvSpPr>
          <p:spPr>
            <a:xfrm>
              <a:off x="-1625225" y="2770425"/>
              <a:ext cx="109150" cy="106975"/>
            </a:xfrm>
            <a:custGeom>
              <a:avLst/>
              <a:gdLst/>
              <a:ahLst/>
              <a:cxnLst/>
              <a:rect l="l" t="t" r="r" b="b"/>
              <a:pathLst>
                <a:path w="4366" h="4279" extrusionOk="0">
                  <a:moveTo>
                    <a:pt x="2144" y="1"/>
                  </a:moveTo>
                  <a:cubicBezTo>
                    <a:pt x="2092" y="1"/>
                    <a:pt x="2039" y="2"/>
                    <a:pt x="1987" y="6"/>
                  </a:cubicBezTo>
                  <a:cubicBezTo>
                    <a:pt x="1435" y="47"/>
                    <a:pt x="947" y="293"/>
                    <a:pt x="595" y="666"/>
                  </a:cubicBezTo>
                  <a:cubicBezTo>
                    <a:pt x="267" y="1006"/>
                    <a:pt x="55" y="1458"/>
                    <a:pt x="14" y="1952"/>
                  </a:cubicBezTo>
                  <a:cubicBezTo>
                    <a:pt x="2" y="2065"/>
                    <a:pt x="1" y="2178"/>
                    <a:pt x="10" y="2296"/>
                  </a:cubicBezTo>
                  <a:cubicBezTo>
                    <a:pt x="46" y="2791"/>
                    <a:pt x="248" y="3235"/>
                    <a:pt x="559" y="3577"/>
                  </a:cubicBezTo>
                  <a:cubicBezTo>
                    <a:pt x="934" y="3991"/>
                    <a:pt x="1471" y="4254"/>
                    <a:pt x="2059" y="4277"/>
                  </a:cubicBezTo>
                  <a:cubicBezTo>
                    <a:pt x="2091" y="4278"/>
                    <a:pt x="2124" y="4279"/>
                    <a:pt x="2157" y="4279"/>
                  </a:cubicBezTo>
                  <a:cubicBezTo>
                    <a:pt x="2205" y="4279"/>
                    <a:pt x="2252" y="4277"/>
                    <a:pt x="2299" y="4274"/>
                  </a:cubicBezTo>
                  <a:cubicBezTo>
                    <a:pt x="3478" y="4187"/>
                    <a:pt x="4365" y="3163"/>
                    <a:pt x="4279" y="1983"/>
                  </a:cubicBezTo>
                  <a:cubicBezTo>
                    <a:pt x="4267" y="1813"/>
                    <a:pt x="4235" y="1649"/>
                    <a:pt x="4182" y="1493"/>
                  </a:cubicBezTo>
                  <a:cubicBezTo>
                    <a:pt x="3976" y="833"/>
                    <a:pt x="3456" y="320"/>
                    <a:pt x="2809" y="106"/>
                  </a:cubicBezTo>
                  <a:cubicBezTo>
                    <a:pt x="2598" y="37"/>
                    <a:pt x="2374" y="1"/>
                    <a:pt x="2144"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8" name="Google Shape;518;p40"/>
            <p:cNvSpPr/>
            <p:nvPr/>
          </p:nvSpPr>
          <p:spPr>
            <a:xfrm>
              <a:off x="-1624875" y="2787050"/>
              <a:ext cx="50625" cy="34775"/>
            </a:xfrm>
            <a:custGeom>
              <a:avLst/>
              <a:gdLst/>
              <a:ahLst/>
              <a:cxnLst/>
              <a:rect l="l" t="t" r="r" b="b"/>
              <a:pathLst>
                <a:path w="2025" h="1391" extrusionOk="0">
                  <a:moveTo>
                    <a:pt x="581" y="1"/>
                  </a:moveTo>
                  <a:cubicBezTo>
                    <a:pt x="253" y="341"/>
                    <a:pt x="41" y="793"/>
                    <a:pt x="0" y="1287"/>
                  </a:cubicBezTo>
                  <a:lnTo>
                    <a:pt x="2025" y="1391"/>
                  </a:lnTo>
                  <a:lnTo>
                    <a:pt x="581" y="1"/>
                  </a:ln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19" name="Google Shape;519;p40"/>
            <p:cNvSpPr/>
            <p:nvPr/>
          </p:nvSpPr>
          <p:spPr>
            <a:xfrm>
              <a:off x="-1611250" y="2821800"/>
              <a:ext cx="37525" cy="55550"/>
            </a:xfrm>
            <a:custGeom>
              <a:avLst/>
              <a:gdLst/>
              <a:ahLst/>
              <a:cxnLst/>
              <a:rect l="l" t="t" r="r" b="b"/>
              <a:pathLst>
                <a:path w="1501" h="2222" extrusionOk="0">
                  <a:moveTo>
                    <a:pt x="1480" y="1"/>
                  </a:moveTo>
                  <a:lnTo>
                    <a:pt x="0" y="1522"/>
                  </a:lnTo>
                  <a:cubicBezTo>
                    <a:pt x="375" y="1936"/>
                    <a:pt x="912" y="2199"/>
                    <a:pt x="1500" y="2222"/>
                  </a:cubicBezTo>
                  <a:lnTo>
                    <a:pt x="1480" y="1"/>
                  </a:ln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0" name="Google Shape;520;p40"/>
            <p:cNvSpPr/>
            <p:nvPr/>
          </p:nvSpPr>
          <p:spPr>
            <a:xfrm>
              <a:off x="-1601900" y="2794750"/>
              <a:ext cx="60550" cy="58325"/>
            </a:xfrm>
            <a:custGeom>
              <a:avLst/>
              <a:gdLst/>
              <a:ahLst/>
              <a:cxnLst/>
              <a:rect l="l" t="t" r="r" b="b"/>
              <a:pathLst>
                <a:path w="2422" h="2333" extrusionOk="0">
                  <a:moveTo>
                    <a:pt x="1212" y="1"/>
                  </a:moveTo>
                  <a:cubicBezTo>
                    <a:pt x="1184" y="1"/>
                    <a:pt x="1155" y="2"/>
                    <a:pt x="1126" y="4"/>
                  </a:cubicBezTo>
                  <a:cubicBezTo>
                    <a:pt x="484" y="51"/>
                    <a:pt x="1" y="609"/>
                    <a:pt x="49" y="1252"/>
                  </a:cubicBezTo>
                  <a:cubicBezTo>
                    <a:pt x="93" y="1865"/>
                    <a:pt x="605" y="2333"/>
                    <a:pt x="1210" y="2333"/>
                  </a:cubicBezTo>
                  <a:cubicBezTo>
                    <a:pt x="1238" y="2333"/>
                    <a:pt x="1267" y="2332"/>
                    <a:pt x="1296" y="2330"/>
                  </a:cubicBezTo>
                  <a:cubicBezTo>
                    <a:pt x="1938" y="2283"/>
                    <a:pt x="2421" y="1723"/>
                    <a:pt x="2373" y="1082"/>
                  </a:cubicBezTo>
                  <a:cubicBezTo>
                    <a:pt x="2329" y="468"/>
                    <a:pt x="1817" y="1"/>
                    <a:pt x="121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1" name="Google Shape;521;p40"/>
            <p:cNvSpPr/>
            <p:nvPr/>
          </p:nvSpPr>
          <p:spPr>
            <a:xfrm>
              <a:off x="-1550900" y="2824625"/>
              <a:ext cx="16925" cy="16300"/>
            </a:xfrm>
            <a:custGeom>
              <a:avLst/>
              <a:gdLst/>
              <a:ahLst/>
              <a:cxnLst/>
              <a:rect l="l" t="t" r="r" b="b"/>
              <a:pathLst>
                <a:path w="677" h="652" extrusionOk="0">
                  <a:moveTo>
                    <a:pt x="339" y="0"/>
                  </a:moveTo>
                  <a:cubicBezTo>
                    <a:pt x="331" y="0"/>
                    <a:pt x="323" y="0"/>
                    <a:pt x="315" y="1"/>
                  </a:cubicBezTo>
                  <a:cubicBezTo>
                    <a:pt x="135" y="13"/>
                    <a:pt x="0" y="170"/>
                    <a:pt x="13" y="350"/>
                  </a:cubicBezTo>
                  <a:cubicBezTo>
                    <a:pt x="25" y="521"/>
                    <a:pt x="168" y="652"/>
                    <a:pt x="337" y="652"/>
                  </a:cubicBezTo>
                  <a:cubicBezTo>
                    <a:pt x="345" y="652"/>
                    <a:pt x="353" y="652"/>
                    <a:pt x="361" y="651"/>
                  </a:cubicBezTo>
                  <a:cubicBezTo>
                    <a:pt x="541" y="637"/>
                    <a:pt x="676" y="482"/>
                    <a:pt x="664" y="302"/>
                  </a:cubicBezTo>
                  <a:cubicBezTo>
                    <a:pt x="651" y="131"/>
                    <a:pt x="508" y="0"/>
                    <a:pt x="339"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2" name="Google Shape;522;p40"/>
            <p:cNvSpPr/>
            <p:nvPr/>
          </p:nvSpPr>
          <p:spPr>
            <a:xfrm>
              <a:off x="-1274250" y="2643650"/>
              <a:ext cx="80150" cy="59175"/>
            </a:xfrm>
            <a:custGeom>
              <a:avLst/>
              <a:gdLst/>
              <a:ahLst/>
              <a:cxnLst/>
              <a:rect l="l" t="t" r="r" b="b"/>
              <a:pathLst>
                <a:path w="3206" h="2367" extrusionOk="0">
                  <a:moveTo>
                    <a:pt x="1168" y="0"/>
                  </a:moveTo>
                  <a:cubicBezTo>
                    <a:pt x="444" y="0"/>
                    <a:pt x="1" y="628"/>
                    <a:pt x="411" y="1335"/>
                  </a:cubicBezTo>
                  <a:cubicBezTo>
                    <a:pt x="598" y="1658"/>
                    <a:pt x="932" y="1865"/>
                    <a:pt x="1262" y="2041"/>
                  </a:cubicBezTo>
                  <a:cubicBezTo>
                    <a:pt x="1548" y="2195"/>
                    <a:pt x="1849" y="2338"/>
                    <a:pt x="2172" y="2363"/>
                  </a:cubicBezTo>
                  <a:cubicBezTo>
                    <a:pt x="2201" y="2365"/>
                    <a:pt x="2229" y="2366"/>
                    <a:pt x="2258" y="2366"/>
                  </a:cubicBezTo>
                  <a:cubicBezTo>
                    <a:pt x="2556" y="2366"/>
                    <a:pt x="2864" y="2248"/>
                    <a:pt x="3025" y="2000"/>
                  </a:cubicBezTo>
                  <a:cubicBezTo>
                    <a:pt x="3205" y="1721"/>
                    <a:pt x="3160" y="1339"/>
                    <a:pt x="2988" y="1054"/>
                  </a:cubicBezTo>
                  <a:cubicBezTo>
                    <a:pt x="2817" y="769"/>
                    <a:pt x="2540" y="564"/>
                    <a:pt x="2257" y="388"/>
                  </a:cubicBezTo>
                  <a:cubicBezTo>
                    <a:pt x="1979" y="215"/>
                    <a:pt x="1679" y="59"/>
                    <a:pt x="1353" y="14"/>
                  </a:cubicBezTo>
                  <a:cubicBezTo>
                    <a:pt x="1290" y="5"/>
                    <a:pt x="1228" y="0"/>
                    <a:pt x="1168"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3" name="Google Shape;523;p40"/>
            <p:cNvSpPr/>
            <p:nvPr/>
          </p:nvSpPr>
          <p:spPr>
            <a:xfrm>
              <a:off x="-1653025" y="2669950"/>
              <a:ext cx="74975" cy="63125"/>
            </a:xfrm>
            <a:custGeom>
              <a:avLst/>
              <a:gdLst/>
              <a:ahLst/>
              <a:cxnLst/>
              <a:rect l="l" t="t" r="r" b="b"/>
              <a:pathLst>
                <a:path w="2999" h="2525" extrusionOk="0">
                  <a:moveTo>
                    <a:pt x="1948" y="0"/>
                  </a:moveTo>
                  <a:cubicBezTo>
                    <a:pt x="1836" y="0"/>
                    <a:pt x="1717" y="17"/>
                    <a:pt x="1595" y="53"/>
                  </a:cubicBezTo>
                  <a:cubicBezTo>
                    <a:pt x="1280" y="145"/>
                    <a:pt x="1006" y="344"/>
                    <a:pt x="754" y="555"/>
                  </a:cubicBezTo>
                  <a:cubicBezTo>
                    <a:pt x="501" y="770"/>
                    <a:pt x="257" y="1013"/>
                    <a:pt x="129" y="1321"/>
                  </a:cubicBezTo>
                  <a:cubicBezTo>
                    <a:pt x="1" y="1628"/>
                    <a:pt x="11" y="2012"/>
                    <a:pt x="231" y="2261"/>
                  </a:cubicBezTo>
                  <a:cubicBezTo>
                    <a:pt x="390" y="2443"/>
                    <a:pt x="634" y="2525"/>
                    <a:pt x="879" y="2525"/>
                  </a:cubicBezTo>
                  <a:cubicBezTo>
                    <a:pt x="963" y="2525"/>
                    <a:pt x="1046" y="2515"/>
                    <a:pt x="1127" y="2497"/>
                  </a:cubicBezTo>
                  <a:cubicBezTo>
                    <a:pt x="1443" y="2425"/>
                    <a:pt x="1720" y="2239"/>
                    <a:pt x="1981" y="2046"/>
                  </a:cubicBezTo>
                  <a:cubicBezTo>
                    <a:pt x="2281" y="1823"/>
                    <a:pt x="2581" y="1570"/>
                    <a:pt x="2720" y="1223"/>
                  </a:cubicBezTo>
                  <a:lnTo>
                    <a:pt x="2720" y="1224"/>
                  </a:lnTo>
                  <a:cubicBezTo>
                    <a:pt x="2998" y="527"/>
                    <a:pt x="2574" y="0"/>
                    <a:pt x="1948" y="0"/>
                  </a:cubicBezTo>
                  <a:close/>
                </a:path>
              </a:pathLst>
            </a:custGeom>
            <a:solidFill>
              <a:srgbClr val="E3F0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4" name="Google Shape;524;p40"/>
            <p:cNvSpPr/>
            <p:nvPr/>
          </p:nvSpPr>
          <p:spPr>
            <a:xfrm>
              <a:off x="-1450875" y="2862975"/>
              <a:ext cx="80525" cy="43825"/>
            </a:xfrm>
            <a:custGeom>
              <a:avLst/>
              <a:gdLst/>
              <a:ahLst/>
              <a:cxnLst/>
              <a:rect l="l" t="t" r="r" b="b"/>
              <a:pathLst>
                <a:path w="3221" h="1753" extrusionOk="0">
                  <a:moveTo>
                    <a:pt x="2082" y="1"/>
                  </a:moveTo>
                  <a:cubicBezTo>
                    <a:pt x="2032" y="1"/>
                    <a:pt x="1983" y="2"/>
                    <a:pt x="1934" y="4"/>
                  </a:cubicBezTo>
                  <a:cubicBezTo>
                    <a:pt x="1568" y="22"/>
                    <a:pt x="1207" y="69"/>
                    <a:pt x="853" y="163"/>
                  </a:cubicBezTo>
                  <a:cubicBezTo>
                    <a:pt x="557" y="249"/>
                    <a:pt x="182" y="388"/>
                    <a:pt x="55" y="703"/>
                  </a:cubicBezTo>
                  <a:cubicBezTo>
                    <a:pt x="1" y="837"/>
                    <a:pt x="18" y="992"/>
                    <a:pt x="79" y="1122"/>
                  </a:cubicBezTo>
                  <a:cubicBezTo>
                    <a:pt x="211" y="1396"/>
                    <a:pt x="475" y="1605"/>
                    <a:pt x="733" y="1750"/>
                  </a:cubicBezTo>
                  <a:lnTo>
                    <a:pt x="733" y="1750"/>
                  </a:lnTo>
                  <a:cubicBezTo>
                    <a:pt x="529" y="1547"/>
                    <a:pt x="214" y="1212"/>
                    <a:pt x="218" y="915"/>
                  </a:cubicBezTo>
                  <a:cubicBezTo>
                    <a:pt x="231" y="533"/>
                    <a:pt x="957" y="420"/>
                    <a:pt x="1258" y="371"/>
                  </a:cubicBezTo>
                  <a:cubicBezTo>
                    <a:pt x="1460" y="343"/>
                    <a:pt x="1839" y="286"/>
                    <a:pt x="2194" y="286"/>
                  </a:cubicBezTo>
                  <a:cubicBezTo>
                    <a:pt x="2541" y="286"/>
                    <a:pt x="2865" y="340"/>
                    <a:pt x="2983" y="529"/>
                  </a:cubicBezTo>
                  <a:cubicBezTo>
                    <a:pt x="3132" y="790"/>
                    <a:pt x="2898" y="1203"/>
                    <a:pt x="2739" y="1419"/>
                  </a:cubicBezTo>
                  <a:cubicBezTo>
                    <a:pt x="2703" y="1466"/>
                    <a:pt x="2665" y="1511"/>
                    <a:pt x="2623" y="1554"/>
                  </a:cubicBezTo>
                  <a:cubicBezTo>
                    <a:pt x="2675" y="1525"/>
                    <a:pt x="2724" y="1488"/>
                    <a:pt x="2771" y="1450"/>
                  </a:cubicBezTo>
                  <a:cubicBezTo>
                    <a:pt x="2997" y="1254"/>
                    <a:pt x="3218" y="960"/>
                    <a:pt x="3220" y="644"/>
                  </a:cubicBezTo>
                  <a:cubicBezTo>
                    <a:pt x="3217" y="267"/>
                    <a:pt x="2857" y="93"/>
                    <a:pt x="2537" y="38"/>
                  </a:cubicBezTo>
                  <a:cubicBezTo>
                    <a:pt x="2388" y="11"/>
                    <a:pt x="2234" y="1"/>
                    <a:pt x="2082" y="1"/>
                  </a:cubicBezTo>
                  <a:close/>
                  <a:moveTo>
                    <a:pt x="733" y="1750"/>
                  </a:moveTo>
                  <a:cubicBezTo>
                    <a:pt x="734" y="1751"/>
                    <a:pt x="735" y="1751"/>
                    <a:pt x="736" y="1752"/>
                  </a:cubicBezTo>
                  <a:lnTo>
                    <a:pt x="736" y="1751"/>
                  </a:lnTo>
                  <a:cubicBezTo>
                    <a:pt x="735" y="1751"/>
                    <a:pt x="734" y="1750"/>
                    <a:pt x="733" y="175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5" name="Google Shape;525;p40"/>
            <p:cNvSpPr/>
            <p:nvPr/>
          </p:nvSpPr>
          <p:spPr>
            <a:xfrm>
              <a:off x="-1070050" y="2760525"/>
              <a:ext cx="97825" cy="129675"/>
            </a:xfrm>
            <a:custGeom>
              <a:avLst/>
              <a:gdLst/>
              <a:ahLst/>
              <a:cxnLst/>
              <a:rect l="l" t="t" r="r" b="b"/>
              <a:pathLst>
                <a:path w="3913" h="5187" extrusionOk="0">
                  <a:moveTo>
                    <a:pt x="2515" y="1"/>
                  </a:moveTo>
                  <a:cubicBezTo>
                    <a:pt x="2356" y="1"/>
                    <a:pt x="2199" y="24"/>
                    <a:pt x="2050" y="70"/>
                  </a:cubicBezTo>
                  <a:cubicBezTo>
                    <a:pt x="1651" y="195"/>
                    <a:pt x="1302" y="432"/>
                    <a:pt x="1025" y="726"/>
                  </a:cubicBezTo>
                  <a:cubicBezTo>
                    <a:pt x="464" y="1313"/>
                    <a:pt x="139" y="2088"/>
                    <a:pt x="38" y="2871"/>
                  </a:cubicBezTo>
                  <a:cubicBezTo>
                    <a:pt x="26" y="3069"/>
                    <a:pt x="0" y="3265"/>
                    <a:pt x="2" y="3462"/>
                  </a:cubicBezTo>
                  <a:cubicBezTo>
                    <a:pt x="14" y="3658"/>
                    <a:pt x="5" y="3856"/>
                    <a:pt x="32" y="4050"/>
                  </a:cubicBezTo>
                  <a:cubicBezTo>
                    <a:pt x="67" y="4243"/>
                    <a:pt x="89" y="4437"/>
                    <a:pt x="133" y="4626"/>
                  </a:cubicBezTo>
                  <a:cubicBezTo>
                    <a:pt x="182" y="4815"/>
                    <a:pt x="235" y="5002"/>
                    <a:pt x="289" y="5187"/>
                  </a:cubicBezTo>
                  <a:cubicBezTo>
                    <a:pt x="161" y="4424"/>
                    <a:pt x="124" y="3650"/>
                    <a:pt x="262" y="2907"/>
                  </a:cubicBezTo>
                  <a:cubicBezTo>
                    <a:pt x="309" y="2724"/>
                    <a:pt x="349" y="2540"/>
                    <a:pt x="404" y="2362"/>
                  </a:cubicBezTo>
                  <a:cubicBezTo>
                    <a:pt x="472" y="2187"/>
                    <a:pt x="520" y="2005"/>
                    <a:pt x="613" y="1843"/>
                  </a:cubicBezTo>
                  <a:cubicBezTo>
                    <a:pt x="763" y="1502"/>
                    <a:pt x="986" y="1198"/>
                    <a:pt x="1236" y="932"/>
                  </a:cubicBezTo>
                  <a:cubicBezTo>
                    <a:pt x="1484" y="661"/>
                    <a:pt x="1798" y="450"/>
                    <a:pt x="2133" y="336"/>
                  </a:cubicBezTo>
                  <a:cubicBezTo>
                    <a:pt x="2271" y="288"/>
                    <a:pt x="2412" y="262"/>
                    <a:pt x="2552" y="262"/>
                  </a:cubicBezTo>
                  <a:cubicBezTo>
                    <a:pt x="2754" y="262"/>
                    <a:pt x="2952" y="317"/>
                    <a:pt x="3130" y="441"/>
                  </a:cubicBezTo>
                  <a:cubicBezTo>
                    <a:pt x="3283" y="531"/>
                    <a:pt x="3401" y="668"/>
                    <a:pt x="3506" y="816"/>
                  </a:cubicBezTo>
                  <a:cubicBezTo>
                    <a:pt x="3598" y="971"/>
                    <a:pt x="3671" y="1143"/>
                    <a:pt x="3716" y="1324"/>
                  </a:cubicBezTo>
                  <a:cubicBezTo>
                    <a:pt x="3814" y="1688"/>
                    <a:pt x="3828" y="2077"/>
                    <a:pt x="3793" y="2461"/>
                  </a:cubicBezTo>
                  <a:lnTo>
                    <a:pt x="3793" y="2462"/>
                  </a:lnTo>
                  <a:cubicBezTo>
                    <a:pt x="3894" y="2086"/>
                    <a:pt x="3913" y="1690"/>
                    <a:pt x="3857" y="1295"/>
                  </a:cubicBezTo>
                  <a:cubicBezTo>
                    <a:pt x="3824" y="1098"/>
                    <a:pt x="3758" y="906"/>
                    <a:pt x="3666" y="722"/>
                  </a:cubicBezTo>
                  <a:cubicBezTo>
                    <a:pt x="3561" y="547"/>
                    <a:pt x="3433" y="375"/>
                    <a:pt x="3259" y="255"/>
                  </a:cubicBezTo>
                  <a:cubicBezTo>
                    <a:pt x="3179" y="186"/>
                    <a:pt x="3080" y="148"/>
                    <a:pt x="2989" y="93"/>
                  </a:cubicBezTo>
                  <a:cubicBezTo>
                    <a:pt x="2889" y="62"/>
                    <a:pt x="2783" y="22"/>
                    <a:pt x="2677" y="9"/>
                  </a:cubicBezTo>
                  <a:cubicBezTo>
                    <a:pt x="2623" y="3"/>
                    <a:pt x="2569" y="1"/>
                    <a:pt x="2515"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6" name="Google Shape;526;p40"/>
            <p:cNvSpPr/>
            <p:nvPr/>
          </p:nvSpPr>
          <p:spPr>
            <a:xfrm>
              <a:off x="-1061050" y="2808225"/>
              <a:ext cx="45750" cy="82300"/>
            </a:xfrm>
            <a:custGeom>
              <a:avLst/>
              <a:gdLst/>
              <a:ahLst/>
              <a:cxnLst/>
              <a:rect l="l" t="t" r="r" b="b"/>
              <a:pathLst>
                <a:path w="1830" h="3292" extrusionOk="0">
                  <a:moveTo>
                    <a:pt x="835" y="0"/>
                  </a:moveTo>
                  <a:cubicBezTo>
                    <a:pt x="537" y="0"/>
                    <a:pt x="256" y="100"/>
                    <a:pt x="1" y="213"/>
                  </a:cubicBezTo>
                  <a:cubicBezTo>
                    <a:pt x="180" y="190"/>
                    <a:pt x="363" y="171"/>
                    <a:pt x="540" y="171"/>
                  </a:cubicBezTo>
                  <a:cubicBezTo>
                    <a:pt x="738" y="171"/>
                    <a:pt x="927" y="195"/>
                    <a:pt x="1092" y="262"/>
                  </a:cubicBezTo>
                  <a:cubicBezTo>
                    <a:pt x="1406" y="388"/>
                    <a:pt x="1527" y="727"/>
                    <a:pt x="1530" y="1083"/>
                  </a:cubicBezTo>
                  <a:cubicBezTo>
                    <a:pt x="1540" y="1441"/>
                    <a:pt x="1475" y="1813"/>
                    <a:pt x="1397" y="2180"/>
                  </a:cubicBezTo>
                  <a:cubicBezTo>
                    <a:pt x="1313" y="2548"/>
                    <a:pt x="1219" y="2918"/>
                    <a:pt x="1115" y="3291"/>
                  </a:cubicBezTo>
                  <a:cubicBezTo>
                    <a:pt x="1324" y="2964"/>
                    <a:pt x="1493" y="2612"/>
                    <a:pt x="1618" y="2241"/>
                  </a:cubicBezTo>
                  <a:cubicBezTo>
                    <a:pt x="1745" y="1873"/>
                    <a:pt x="1830" y="1483"/>
                    <a:pt x="1825" y="1073"/>
                  </a:cubicBezTo>
                  <a:cubicBezTo>
                    <a:pt x="1815" y="870"/>
                    <a:pt x="1782" y="656"/>
                    <a:pt x="1676" y="458"/>
                  </a:cubicBezTo>
                  <a:cubicBezTo>
                    <a:pt x="1571" y="262"/>
                    <a:pt x="1380" y="102"/>
                    <a:pt x="1171" y="45"/>
                  </a:cubicBezTo>
                  <a:cubicBezTo>
                    <a:pt x="1057" y="14"/>
                    <a:pt x="944" y="0"/>
                    <a:pt x="835"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7" name="Google Shape;527;p40"/>
            <p:cNvSpPr/>
            <p:nvPr/>
          </p:nvSpPr>
          <p:spPr>
            <a:xfrm>
              <a:off x="-1509000" y="2920750"/>
              <a:ext cx="235700" cy="108075"/>
            </a:xfrm>
            <a:custGeom>
              <a:avLst/>
              <a:gdLst/>
              <a:ahLst/>
              <a:cxnLst/>
              <a:rect l="l" t="t" r="r" b="b"/>
              <a:pathLst>
                <a:path w="9428" h="4323" extrusionOk="0">
                  <a:moveTo>
                    <a:pt x="7848" y="0"/>
                  </a:moveTo>
                  <a:cubicBezTo>
                    <a:pt x="7779" y="0"/>
                    <a:pt x="7705" y="3"/>
                    <a:pt x="7626" y="8"/>
                  </a:cubicBezTo>
                  <a:lnTo>
                    <a:pt x="7603" y="10"/>
                  </a:lnTo>
                  <a:cubicBezTo>
                    <a:pt x="7184" y="36"/>
                    <a:pt x="6652" y="122"/>
                    <a:pt x="6148" y="223"/>
                  </a:cubicBezTo>
                  <a:cubicBezTo>
                    <a:pt x="4990" y="451"/>
                    <a:pt x="3810" y="556"/>
                    <a:pt x="2633" y="557"/>
                  </a:cubicBezTo>
                  <a:cubicBezTo>
                    <a:pt x="2620" y="557"/>
                    <a:pt x="2608" y="557"/>
                    <a:pt x="2595" y="557"/>
                  </a:cubicBezTo>
                  <a:cubicBezTo>
                    <a:pt x="2123" y="557"/>
                    <a:pt x="1636" y="576"/>
                    <a:pt x="1245" y="626"/>
                  </a:cubicBezTo>
                  <a:lnTo>
                    <a:pt x="1229" y="627"/>
                  </a:lnTo>
                  <a:cubicBezTo>
                    <a:pt x="913" y="666"/>
                    <a:pt x="660" y="728"/>
                    <a:pt x="523" y="817"/>
                  </a:cubicBezTo>
                  <a:cubicBezTo>
                    <a:pt x="47" y="1129"/>
                    <a:pt x="1" y="3015"/>
                    <a:pt x="1689" y="3882"/>
                  </a:cubicBezTo>
                  <a:cubicBezTo>
                    <a:pt x="1745" y="3912"/>
                    <a:pt x="1804" y="3939"/>
                    <a:pt x="1866" y="3967"/>
                  </a:cubicBezTo>
                  <a:cubicBezTo>
                    <a:pt x="2359" y="4187"/>
                    <a:pt x="2985" y="4322"/>
                    <a:pt x="3770" y="4322"/>
                  </a:cubicBezTo>
                  <a:cubicBezTo>
                    <a:pt x="4007" y="4322"/>
                    <a:pt x="4259" y="4310"/>
                    <a:pt x="4526" y="4284"/>
                  </a:cubicBezTo>
                  <a:cubicBezTo>
                    <a:pt x="5843" y="4154"/>
                    <a:pt x="6785" y="3838"/>
                    <a:pt x="7440" y="3430"/>
                  </a:cubicBezTo>
                  <a:cubicBezTo>
                    <a:pt x="7505" y="3392"/>
                    <a:pt x="7566" y="3351"/>
                    <a:pt x="7625" y="3310"/>
                  </a:cubicBezTo>
                  <a:lnTo>
                    <a:pt x="7624" y="3310"/>
                  </a:lnTo>
                  <a:cubicBezTo>
                    <a:pt x="9427" y="2037"/>
                    <a:pt x="8731" y="46"/>
                    <a:pt x="7976" y="4"/>
                  </a:cubicBezTo>
                  <a:cubicBezTo>
                    <a:pt x="7936" y="1"/>
                    <a:pt x="7893" y="0"/>
                    <a:pt x="784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8" name="Google Shape;528;p40"/>
            <p:cNvSpPr/>
            <p:nvPr/>
          </p:nvSpPr>
          <p:spPr>
            <a:xfrm>
              <a:off x="-1478250" y="2920950"/>
              <a:ext cx="162075" cy="45100"/>
            </a:xfrm>
            <a:custGeom>
              <a:avLst/>
              <a:gdLst/>
              <a:ahLst/>
              <a:cxnLst/>
              <a:rect l="l" t="t" r="r" b="b"/>
              <a:pathLst>
                <a:path w="6483" h="1804" extrusionOk="0">
                  <a:moveTo>
                    <a:pt x="6397" y="0"/>
                  </a:moveTo>
                  <a:lnTo>
                    <a:pt x="6373" y="2"/>
                  </a:lnTo>
                  <a:cubicBezTo>
                    <a:pt x="5954" y="28"/>
                    <a:pt x="5422" y="114"/>
                    <a:pt x="4918" y="215"/>
                  </a:cubicBezTo>
                  <a:cubicBezTo>
                    <a:pt x="3761" y="443"/>
                    <a:pt x="2580" y="548"/>
                    <a:pt x="1403" y="550"/>
                  </a:cubicBezTo>
                  <a:cubicBezTo>
                    <a:pt x="1379" y="550"/>
                    <a:pt x="1355" y="550"/>
                    <a:pt x="1331" y="550"/>
                  </a:cubicBezTo>
                  <a:cubicBezTo>
                    <a:pt x="870" y="550"/>
                    <a:pt x="397" y="569"/>
                    <a:pt x="15" y="618"/>
                  </a:cubicBezTo>
                  <a:lnTo>
                    <a:pt x="0" y="619"/>
                  </a:lnTo>
                  <a:cubicBezTo>
                    <a:pt x="41" y="1136"/>
                    <a:pt x="259" y="1804"/>
                    <a:pt x="1117" y="1804"/>
                  </a:cubicBezTo>
                  <a:cubicBezTo>
                    <a:pt x="1118" y="1804"/>
                    <a:pt x="1119" y="1804"/>
                    <a:pt x="1121" y="1804"/>
                  </a:cubicBezTo>
                  <a:cubicBezTo>
                    <a:pt x="1122" y="1804"/>
                    <a:pt x="1124" y="1804"/>
                    <a:pt x="1126" y="1804"/>
                  </a:cubicBezTo>
                  <a:cubicBezTo>
                    <a:pt x="2538" y="1804"/>
                    <a:pt x="5809" y="1420"/>
                    <a:pt x="6249" y="1096"/>
                  </a:cubicBezTo>
                  <a:cubicBezTo>
                    <a:pt x="6482" y="927"/>
                    <a:pt x="6465" y="433"/>
                    <a:pt x="6397"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29" name="Google Shape;529;p40"/>
            <p:cNvSpPr/>
            <p:nvPr/>
          </p:nvSpPr>
          <p:spPr>
            <a:xfrm>
              <a:off x="-1462350" y="2996150"/>
              <a:ext cx="139375" cy="32675"/>
            </a:xfrm>
            <a:custGeom>
              <a:avLst/>
              <a:gdLst/>
              <a:ahLst/>
              <a:cxnLst/>
              <a:rect l="l" t="t" r="r" b="b"/>
              <a:pathLst>
                <a:path w="5575" h="1307" extrusionOk="0">
                  <a:moveTo>
                    <a:pt x="3176" y="1"/>
                  </a:moveTo>
                  <a:cubicBezTo>
                    <a:pt x="1585" y="1"/>
                    <a:pt x="507" y="591"/>
                    <a:pt x="1" y="951"/>
                  </a:cubicBezTo>
                  <a:cubicBezTo>
                    <a:pt x="493" y="1171"/>
                    <a:pt x="1120" y="1306"/>
                    <a:pt x="1904" y="1306"/>
                  </a:cubicBezTo>
                  <a:cubicBezTo>
                    <a:pt x="2141" y="1306"/>
                    <a:pt x="2393" y="1294"/>
                    <a:pt x="2660" y="1268"/>
                  </a:cubicBezTo>
                  <a:cubicBezTo>
                    <a:pt x="3977" y="1138"/>
                    <a:pt x="4919" y="822"/>
                    <a:pt x="5574" y="414"/>
                  </a:cubicBezTo>
                  <a:cubicBezTo>
                    <a:pt x="4678" y="115"/>
                    <a:pt x="3877" y="1"/>
                    <a:pt x="3176"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0" name="Google Shape;530;p40"/>
            <p:cNvSpPr/>
            <p:nvPr/>
          </p:nvSpPr>
          <p:spPr>
            <a:xfrm>
              <a:off x="-1731250" y="2387875"/>
              <a:ext cx="764250" cy="463625"/>
            </a:xfrm>
            <a:custGeom>
              <a:avLst/>
              <a:gdLst/>
              <a:ahLst/>
              <a:cxnLst/>
              <a:rect l="l" t="t" r="r" b="b"/>
              <a:pathLst>
                <a:path w="30570" h="18545" extrusionOk="0">
                  <a:moveTo>
                    <a:pt x="15296" y="0"/>
                  </a:moveTo>
                  <a:cubicBezTo>
                    <a:pt x="13766" y="0"/>
                    <a:pt x="12002" y="142"/>
                    <a:pt x="9978" y="491"/>
                  </a:cubicBezTo>
                  <a:cubicBezTo>
                    <a:pt x="9056" y="651"/>
                    <a:pt x="8217" y="861"/>
                    <a:pt x="7452" y="1112"/>
                  </a:cubicBezTo>
                  <a:cubicBezTo>
                    <a:pt x="5544" y="1741"/>
                    <a:pt x="4107" y="2633"/>
                    <a:pt x="3034" y="3664"/>
                  </a:cubicBezTo>
                  <a:cubicBezTo>
                    <a:pt x="1932" y="4725"/>
                    <a:pt x="1214" y="5934"/>
                    <a:pt x="756" y="7150"/>
                  </a:cubicBezTo>
                  <a:cubicBezTo>
                    <a:pt x="313" y="8338"/>
                    <a:pt x="122" y="9535"/>
                    <a:pt x="65" y="10619"/>
                  </a:cubicBezTo>
                  <a:cubicBezTo>
                    <a:pt x="0" y="11946"/>
                    <a:pt x="144" y="13102"/>
                    <a:pt x="301" y="13861"/>
                  </a:cubicBezTo>
                  <a:cubicBezTo>
                    <a:pt x="325" y="13976"/>
                    <a:pt x="351" y="14091"/>
                    <a:pt x="384" y="14210"/>
                  </a:cubicBezTo>
                  <a:cubicBezTo>
                    <a:pt x="727" y="15447"/>
                    <a:pt x="1539" y="16863"/>
                    <a:pt x="2296" y="17536"/>
                  </a:cubicBezTo>
                  <a:cubicBezTo>
                    <a:pt x="2284" y="17373"/>
                    <a:pt x="2264" y="17152"/>
                    <a:pt x="2237" y="16913"/>
                  </a:cubicBezTo>
                  <a:cubicBezTo>
                    <a:pt x="3460" y="16739"/>
                    <a:pt x="4447" y="15828"/>
                    <a:pt x="5233" y="14874"/>
                  </a:cubicBezTo>
                  <a:cubicBezTo>
                    <a:pt x="6030" y="13911"/>
                    <a:pt x="6746" y="12835"/>
                    <a:pt x="7791" y="12150"/>
                  </a:cubicBezTo>
                  <a:cubicBezTo>
                    <a:pt x="10122" y="10632"/>
                    <a:pt x="13263" y="11509"/>
                    <a:pt x="15922" y="10699"/>
                  </a:cubicBezTo>
                  <a:cubicBezTo>
                    <a:pt x="17347" y="10265"/>
                    <a:pt x="18759" y="9444"/>
                    <a:pt x="19610" y="8229"/>
                  </a:cubicBezTo>
                  <a:cubicBezTo>
                    <a:pt x="19622" y="8218"/>
                    <a:pt x="19631" y="8205"/>
                    <a:pt x="19639" y="8194"/>
                  </a:cubicBezTo>
                  <a:cubicBezTo>
                    <a:pt x="19695" y="8111"/>
                    <a:pt x="19752" y="8026"/>
                    <a:pt x="19802" y="7936"/>
                  </a:cubicBezTo>
                  <a:cubicBezTo>
                    <a:pt x="19811" y="7925"/>
                    <a:pt x="19820" y="7914"/>
                    <a:pt x="19826" y="7901"/>
                  </a:cubicBezTo>
                  <a:lnTo>
                    <a:pt x="19826" y="7978"/>
                  </a:lnTo>
                  <a:cubicBezTo>
                    <a:pt x="19796" y="9462"/>
                    <a:pt x="20039" y="11114"/>
                    <a:pt x="21209" y="12017"/>
                  </a:cubicBezTo>
                  <a:cubicBezTo>
                    <a:pt x="22133" y="12735"/>
                    <a:pt x="23529" y="12883"/>
                    <a:pt x="24116" y="13896"/>
                  </a:cubicBezTo>
                  <a:cubicBezTo>
                    <a:pt x="24536" y="14621"/>
                    <a:pt x="24373" y="15524"/>
                    <a:pt x="24329" y="16364"/>
                  </a:cubicBezTo>
                  <a:cubicBezTo>
                    <a:pt x="24281" y="17203"/>
                    <a:pt x="24473" y="18202"/>
                    <a:pt x="25239" y="18545"/>
                  </a:cubicBezTo>
                  <a:cubicBezTo>
                    <a:pt x="25700" y="17454"/>
                    <a:pt x="26347" y="16464"/>
                    <a:pt x="27121" y="15580"/>
                  </a:cubicBezTo>
                  <a:cubicBezTo>
                    <a:pt x="27558" y="15084"/>
                    <a:pt x="28034" y="14623"/>
                    <a:pt x="28542" y="14195"/>
                  </a:cubicBezTo>
                  <a:cubicBezTo>
                    <a:pt x="28566" y="14174"/>
                    <a:pt x="28590" y="14157"/>
                    <a:pt x="28613" y="14136"/>
                  </a:cubicBezTo>
                  <a:cubicBezTo>
                    <a:pt x="28738" y="14116"/>
                    <a:pt x="28866" y="14105"/>
                    <a:pt x="29000" y="14105"/>
                  </a:cubicBezTo>
                  <a:cubicBezTo>
                    <a:pt x="29026" y="14105"/>
                    <a:pt x="29051" y="14105"/>
                    <a:pt x="29077" y="14106"/>
                  </a:cubicBezTo>
                  <a:cubicBezTo>
                    <a:pt x="29204" y="14109"/>
                    <a:pt x="29337" y="14124"/>
                    <a:pt x="29476" y="14151"/>
                  </a:cubicBezTo>
                  <a:cubicBezTo>
                    <a:pt x="29793" y="14216"/>
                    <a:pt x="30076" y="14399"/>
                    <a:pt x="30315" y="14668"/>
                  </a:cubicBezTo>
                  <a:cubicBezTo>
                    <a:pt x="30363" y="14717"/>
                    <a:pt x="30407" y="14771"/>
                    <a:pt x="30448" y="14828"/>
                  </a:cubicBezTo>
                  <a:cubicBezTo>
                    <a:pt x="30534" y="13699"/>
                    <a:pt x="30569" y="12564"/>
                    <a:pt x="30563" y="11432"/>
                  </a:cubicBezTo>
                  <a:cubicBezTo>
                    <a:pt x="30552" y="9515"/>
                    <a:pt x="30377" y="7491"/>
                    <a:pt x="29281" y="5919"/>
                  </a:cubicBezTo>
                  <a:cubicBezTo>
                    <a:pt x="28120" y="4258"/>
                    <a:pt x="26155" y="3398"/>
                    <a:pt x="24261" y="2665"/>
                  </a:cubicBezTo>
                  <a:cubicBezTo>
                    <a:pt x="24211" y="2645"/>
                    <a:pt x="24161" y="2627"/>
                    <a:pt x="24110" y="2607"/>
                  </a:cubicBezTo>
                  <a:cubicBezTo>
                    <a:pt x="24110" y="2607"/>
                    <a:pt x="21860" y="0"/>
                    <a:pt x="15296" y="0"/>
                  </a:cubicBezTo>
                  <a:close/>
                </a:path>
              </a:pathLst>
            </a:custGeom>
            <a:solidFill>
              <a:srgbClr val="5B0F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1" name="Google Shape;531;p40"/>
            <p:cNvSpPr/>
            <p:nvPr/>
          </p:nvSpPr>
          <p:spPr>
            <a:xfrm>
              <a:off x="-1236350" y="2454500"/>
              <a:ext cx="269350" cy="397000"/>
            </a:xfrm>
            <a:custGeom>
              <a:avLst/>
              <a:gdLst/>
              <a:ahLst/>
              <a:cxnLst/>
              <a:rect l="l" t="t" r="r" b="b"/>
              <a:pathLst>
                <a:path w="10774" h="15880" extrusionOk="0">
                  <a:moveTo>
                    <a:pt x="4465" y="0"/>
                  </a:moveTo>
                  <a:lnTo>
                    <a:pt x="4465" y="0"/>
                  </a:lnTo>
                  <a:cubicBezTo>
                    <a:pt x="5470" y="1457"/>
                    <a:pt x="6241" y="3070"/>
                    <a:pt x="6741" y="4767"/>
                  </a:cubicBezTo>
                  <a:cubicBezTo>
                    <a:pt x="6968" y="5540"/>
                    <a:pt x="7136" y="6379"/>
                    <a:pt x="6867" y="7139"/>
                  </a:cubicBezTo>
                  <a:cubicBezTo>
                    <a:pt x="6528" y="8090"/>
                    <a:pt x="5523" y="8708"/>
                    <a:pt x="4512" y="8752"/>
                  </a:cubicBezTo>
                  <a:cubicBezTo>
                    <a:pt x="4467" y="8754"/>
                    <a:pt x="4422" y="8755"/>
                    <a:pt x="4376" y="8755"/>
                  </a:cubicBezTo>
                  <a:cubicBezTo>
                    <a:pt x="3416" y="8755"/>
                    <a:pt x="2487" y="8308"/>
                    <a:pt x="1767" y="7668"/>
                  </a:cubicBezTo>
                  <a:cubicBezTo>
                    <a:pt x="1034" y="7015"/>
                    <a:pt x="494" y="6176"/>
                    <a:pt x="30" y="5313"/>
                  </a:cubicBezTo>
                  <a:lnTo>
                    <a:pt x="30" y="5313"/>
                  </a:lnTo>
                  <a:cubicBezTo>
                    <a:pt x="0" y="6796"/>
                    <a:pt x="243" y="8448"/>
                    <a:pt x="1413" y="9352"/>
                  </a:cubicBezTo>
                  <a:cubicBezTo>
                    <a:pt x="2337" y="10070"/>
                    <a:pt x="3733" y="10218"/>
                    <a:pt x="4320" y="11231"/>
                  </a:cubicBezTo>
                  <a:cubicBezTo>
                    <a:pt x="4740" y="11955"/>
                    <a:pt x="4577" y="12859"/>
                    <a:pt x="4533" y="13698"/>
                  </a:cubicBezTo>
                  <a:cubicBezTo>
                    <a:pt x="4485" y="14538"/>
                    <a:pt x="4677" y="15536"/>
                    <a:pt x="5443" y="15880"/>
                  </a:cubicBezTo>
                  <a:cubicBezTo>
                    <a:pt x="6176" y="14151"/>
                    <a:pt x="7373" y="12667"/>
                    <a:pt x="8817" y="11471"/>
                  </a:cubicBezTo>
                  <a:cubicBezTo>
                    <a:pt x="8941" y="11450"/>
                    <a:pt x="9071" y="11438"/>
                    <a:pt x="9206" y="11438"/>
                  </a:cubicBezTo>
                  <a:cubicBezTo>
                    <a:pt x="9356" y="11438"/>
                    <a:pt x="9514" y="11453"/>
                    <a:pt x="9680" y="11486"/>
                  </a:cubicBezTo>
                  <a:cubicBezTo>
                    <a:pt x="10056" y="11562"/>
                    <a:pt x="10386" y="11804"/>
                    <a:pt x="10652" y="12163"/>
                  </a:cubicBezTo>
                  <a:cubicBezTo>
                    <a:pt x="10738" y="11034"/>
                    <a:pt x="10773" y="9899"/>
                    <a:pt x="10767" y="8767"/>
                  </a:cubicBezTo>
                  <a:cubicBezTo>
                    <a:pt x="10756" y="6850"/>
                    <a:pt x="10581" y="4826"/>
                    <a:pt x="9485" y="3254"/>
                  </a:cubicBezTo>
                  <a:cubicBezTo>
                    <a:pt x="8324" y="1593"/>
                    <a:pt x="6359" y="733"/>
                    <a:pt x="4465"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2" name="Google Shape;532;p40"/>
            <p:cNvSpPr/>
            <p:nvPr/>
          </p:nvSpPr>
          <p:spPr>
            <a:xfrm>
              <a:off x="-1747675" y="2415650"/>
              <a:ext cx="517050" cy="410650"/>
            </a:xfrm>
            <a:custGeom>
              <a:avLst/>
              <a:gdLst/>
              <a:ahLst/>
              <a:cxnLst/>
              <a:rect l="l" t="t" r="r" b="b"/>
              <a:pathLst>
                <a:path w="20682" h="16426" extrusionOk="0">
                  <a:moveTo>
                    <a:pt x="8109" y="1"/>
                  </a:moveTo>
                  <a:lnTo>
                    <a:pt x="8109" y="1"/>
                  </a:lnTo>
                  <a:cubicBezTo>
                    <a:pt x="1" y="2671"/>
                    <a:pt x="417" y="10117"/>
                    <a:pt x="958" y="12750"/>
                  </a:cubicBezTo>
                  <a:cubicBezTo>
                    <a:pt x="1227" y="14062"/>
                    <a:pt x="2125" y="15687"/>
                    <a:pt x="2953" y="16425"/>
                  </a:cubicBezTo>
                  <a:cubicBezTo>
                    <a:pt x="2941" y="16263"/>
                    <a:pt x="2921" y="16041"/>
                    <a:pt x="2894" y="15802"/>
                  </a:cubicBezTo>
                  <a:cubicBezTo>
                    <a:pt x="4117" y="15628"/>
                    <a:pt x="5104" y="14717"/>
                    <a:pt x="5890" y="13763"/>
                  </a:cubicBezTo>
                  <a:cubicBezTo>
                    <a:pt x="6687" y="12800"/>
                    <a:pt x="7403" y="11724"/>
                    <a:pt x="8448" y="11039"/>
                  </a:cubicBezTo>
                  <a:cubicBezTo>
                    <a:pt x="10779" y="9521"/>
                    <a:pt x="13920" y="10398"/>
                    <a:pt x="16580" y="9588"/>
                  </a:cubicBezTo>
                  <a:cubicBezTo>
                    <a:pt x="18004" y="9154"/>
                    <a:pt x="19416" y="8333"/>
                    <a:pt x="20267" y="7118"/>
                  </a:cubicBezTo>
                  <a:lnTo>
                    <a:pt x="20267" y="7118"/>
                  </a:lnTo>
                  <a:cubicBezTo>
                    <a:pt x="20259" y="7135"/>
                    <a:pt x="20252" y="7151"/>
                    <a:pt x="20244" y="7167"/>
                  </a:cubicBezTo>
                  <a:cubicBezTo>
                    <a:pt x="20253" y="7158"/>
                    <a:pt x="20262" y="7149"/>
                    <a:pt x="20270" y="7140"/>
                  </a:cubicBezTo>
                  <a:cubicBezTo>
                    <a:pt x="20279" y="7120"/>
                    <a:pt x="20289" y="7102"/>
                    <a:pt x="20297" y="7083"/>
                  </a:cubicBezTo>
                  <a:cubicBezTo>
                    <a:pt x="20306" y="7059"/>
                    <a:pt x="20317" y="7035"/>
                    <a:pt x="20326" y="7009"/>
                  </a:cubicBezTo>
                  <a:cubicBezTo>
                    <a:pt x="20522" y="6534"/>
                    <a:pt x="20645" y="6031"/>
                    <a:pt x="20681" y="5511"/>
                  </a:cubicBezTo>
                  <a:lnTo>
                    <a:pt x="20681" y="5511"/>
                  </a:lnTo>
                  <a:cubicBezTo>
                    <a:pt x="19851" y="6664"/>
                    <a:pt x="18063" y="7014"/>
                    <a:pt x="16651" y="7168"/>
                  </a:cubicBezTo>
                  <a:cubicBezTo>
                    <a:pt x="15239" y="7325"/>
                    <a:pt x="13808" y="7184"/>
                    <a:pt x="12396" y="7346"/>
                  </a:cubicBezTo>
                  <a:cubicBezTo>
                    <a:pt x="10862" y="7520"/>
                    <a:pt x="9374" y="8055"/>
                    <a:pt x="8077" y="8894"/>
                  </a:cubicBezTo>
                  <a:cubicBezTo>
                    <a:pt x="7693" y="9145"/>
                    <a:pt x="7320" y="9423"/>
                    <a:pt x="6897" y="9603"/>
                  </a:cubicBezTo>
                  <a:cubicBezTo>
                    <a:pt x="6644" y="9709"/>
                    <a:pt x="6365" y="9778"/>
                    <a:pt x="6091" y="9778"/>
                  </a:cubicBezTo>
                  <a:cubicBezTo>
                    <a:pt x="5909" y="9778"/>
                    <a:pt x="5728" y="9748"/>
                    <a:pt x="5559" y="9677"/>
                  </a:cubicBezTo>
                  <a:cubicBezTo>
                    <a:pt x="4986" y="9438"/>
                    <a:pt x="4675" y="8814"/>
                    <a:pt x="4528" y="8212"/>
                  </a:cubicBezTo>
                  <a:cubicBezTo>
                    <a:pt x="4152" y="6681"/>
                    <a:pt x="4525" y="5041"/>
                    <a:pt x="5234" y="3635"/>
                  </a:cubicBezTo>
                  <a:cubicBezTo>
                    <a:pt x="5934" y="2246"/>
                    <a:pt x="6945" y="1037"/>
                    <a:pt x="8109"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3" name="Google Shape;533;p40"/>
            <p:cNvSpPr/>
            <p:nvPr/>
          </p:nvSpPr>
          <p:spPr>
            <a:xfrm>
              <a:off x="-1196550" y="2540475"/>
              <a:ext cx="178875" cy="236925"/>
            </a:xfrm>
            <a:custGeom>
              <a:avLst/>
              <a:gdLst/>
              <a:ahLst/>
              <a:cxnLst/>
              <a:rect l="l" t="t" r="r" b="b"/>
              <a:pathLst>
                <a:path w="7155" h="9477" extrusionOk="0">
                  <a:moveTo>
                    <a:pt x="1" y="1"/>
                  </a:moveTo>
                  <a:lnTo>
                    <a:pt x="1" y="1"/>
                  </a:lnTo>
                  <a:cubicBezTo>
                    <a:pt x="1" y="1"/>
                    <a:pt x="4989" y="2368"/>
                    <a:pt x="5733" y="9476"/>
                  </a:cubicBezTo>
                  <a:cubicBezTo>
                    <a:pt x="6170" y="8980"/>
                    <a:pt x="6646" y="8519"/>
                    <a:pt x="7154" y="8091"/>
                  </a:cubicBezTo>
                  <a:cubicBezTo>
                    <a:pt x="6777" y="6468"/>
                    <a:pt x="5045" y="480"/>
                    <a:pt x="1" y="1"/>
                  </a:cubicBezTo>
                  <a:close/>
                </a:path>
              </a:pathLst>
            </a:custGeom>
            <a:solidFill>
              <a:srgbClr val="8520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4" name="Google Shape;534;p40"/>
            <p:cNvSpPr/>
            <p:nvPr/>
          </p:nvSpPr>
          <p:spPr>
            <a:xfrm>
              <a:off x="-1160500" y="2496800"/>
              <a:ext cx="187125" cy="257775"/>
            </a:xfrm>
            <a:custGeom>
              <a:avLst/>
              <a:gdLst/>
              <a:ahLst/>
              <a:cxnLst/>
              <a:rect l="l" t="t" r="r" b="b"/>
              <a:pathLst>
                <a:path w="7485" h="10311" extrusionOk="0">
                  <a:moveTo>
                    <a:pt x="778" y="0"/>
                  </a:moveTo>
                  <a:cubicBezTo>
                    <a:pt x="528" y="0"/>
                    <a:pt x="269" y="16"/>
                    <a:pt x="1" y="49"/>
                  </a:cubicBezTo>
                  <a:cubicBezTo>
                    <a:pt x="1" y="49"/>
                    <a:pt x="5364" y="802"/>
                    <a:pt x="6247" y="9749"/>
                  </a:cubicBezTo>
                  <a:cubicBezTo>
                    <a:pt x="6374" y="9752"/>
                    <a:pt x="6507" y="9767"/>
                    <a:pt x="6646" y="9794"/>
                  </a:cubicBezTo>
                  <a:cubicBezTo>
                    <a:pt x="6963" y="9859"/>
                    <a:pt x="7246" y="10042"/>
                    <a:pt x="7485" y="10311"/>
                  </a:cubicBezTo>
                  <a:cubicBezTo>
                    <a:pt x="7383" y="8583"/>
                    <a:pt x="6577" y="0"/>
                    <a:pt x="778" y="0"/>
                  </a:cubicBezTo>
                  <a:close/>
                </a:path>
              </a:pathLst>
            </a:custGeom>
            <a:solidFill>
              <a:srgbClr val="8520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5" name="Google Shape;535;p40"/>
            <p:cNvSpPr/>
            <p:nvPr/>
          </p:nvSpPr>
          <p:spPr>
            <a:xfrm>
              <a:off x="-1731250" y="2536375"/>
              <a:ext cx="531050" cy="207000"/>
            </a:xfrm>
            <a:custGeom>
              <a:avLst/>
              <a:gdLst/>
              <a:ahLst/>
              <a:cxnLst/>
              <a:rect l="l" t="t" r="r" b="b"/>
              <a:pathLst>
                <a:path w="21242" h="8280" extrusionOk="0">
                  <a:moveTo>
                    <a:pt x="19283" y="1"/>
                  </a:moveTo>
                  <a:cubicBezTo>
                    <a:pt x="18491" y="1"/>
                    <a:pt x="17387" y="61"/>
                    <a:pt x="15853" y="239"/>
                  </a:cubicBezTo>
                  <a:cubicBezTo>
                    <a:pt x="11047" y="794"/>
                    <a:pt x="6544" y="1751"/>
                    <a:pt x="4364" y="3711"/>
                  </a:cubicBezTo>
                  <a:cubicBezTo>
                    <a:pt x="3410" y="4568"/>
                    <a:pt x="2285" y="4809"/>
                    <a:pt x="1322" y="4809"/>
                  </a:cubicBezTo>
                  <a:cubicBezTo>
                    <a:pt x="852" y="4809"/>
                    <a:pt x="420" y="4751"/>
                    <a:pt x="66" y="4679"/>
                  </a:cubicBezTo>
                  <a:lnTo>
                    <a:pt x="66" y="4679"/>
                  </a:lnTo>
                  <a:cubicBezTo>
                    <a:pt x="0" y="6006"/>
                    <a:pt x="144" y="7162"/>
                    <a:pt x="301" y="7921"/>
                  </a:cubicBezTo>
                  <a:cubicBezTo>
                    <a:pt x="325" y="8036"/>
                    <a:pt x="352" y="8151"/>
                    <a:pt x="384" y="8270"/>
                  </a:cubicBezTo>
                  <a:cubicBezTo>
                    <a:pt x="482" y="8276"/>
                    <a:pt x="584" y="8280"/>
                    <a:pt x="690" y="8280"/>
                  </a:cubicBezTo>
                  <a:cubicBezTo>
                    <a:pt x="1590" y="8280"/>
                    <a:pt x="2726" y="8010"/>
                    <a:pt x="3626" y="6922"/>
                  </a:cubicBezTo>
                  <a:cubicBezTo>
                    <a:pt x="5398" y="4783"/>
                    <a:pt x="7762" y="3010"/>
                    <a:pt x="13263" y="2750"/>
                  </a:cubicBezTo>
                  <a:cubicBezTo>
                    <a:pt x="18768" y="2491"/>
                    <a:pt x="21241" y="274"/>
                    <a:pt x="21241" y="274"/>
                  </a:cubicBezTo>
                  <a:cubicBezTo>
                    <a:pt x="21241" y="274"/>
                    <a:pt x="20968" y="1"/>
                    <a:pt x="19283" y="1"/>
                  </a:cubicBezTo>
                  <a:close/>
                </a:path>
              </a:pathLst>
            </a:custGeom>
            <a:solidFill>
              <a:srgbClr val="8520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6" name="Google Shape;536;p40"/>
            <p:cNvSpPr/>
            <p:nvPr/>
          </p:nvSpPr>
          <p:spPr>
            <a:xfrm>
              <a:off x="-1712350" y="2443400"/>
              <a:ext cx="557350" cy="142800"/>
            </a:xfrm>
            <a:custGeom>
              <a:avLst/>
              <a:gdLst/>
              <a:ahLst/>
              <a:cxnLst/>
              <a:rect l="l" t="t" r="r" b="b"/>
              <a:pathLst>
                <a:path w="22294" h="5712" extrusionOk="0">
                  <a:moveTo>
                    <a:pt x="16209" y="1"/>
                  </a:moveTo>
                  <a:cubicBezTo>
                    <a:pt x="14842" y="1"/>
                    <a:pt x="13476" y="153"/>
                    <a:pt x="12144" y="453"/>
                  </a:cubicBezTo>
                  <a:cubicBezTo>
                    <a:pt x="9605" y="1030"/>
                    <a:pt x="7134" y="2148"/>
                    <a:pt x="4547" y="2148"/>
                  </a:cubicBezTo>
                  <a:cubicBezTo>
                    <a:pt x="4403" y="2148"/>
                    <a:pt x="4260" y="2145"/>
                    <a:pt x="4116" y="2138"/>
                  </a:cubicBezTo>
                  <a:cubicBezTo>
                    <a:pt x="3605" y="2114"/>
                    <a:pt x="3080" y="2034"/>
                    <a:pt x="2645" y="1763"/>
                  </a:cubicBezTo>
                  <a:cubicBezTo>
                    <a:pt x="2508" y="1677"/>
                    <a:pt x="2385" y="1568"/>
                    <a:pt x="2278" y="1443"/>
                  </a:cubicBezTo>
                  <a:cubicBezTo>
                    <a:pt x="1176" y="2504"/>
                    <a:pt x="458" y="3713"/>
                    <a:pt x="0" y="4929"/>
                  </a:cubicBezTo>
                  <a:cubicBezTo>
                    <a:pt x="237" y="5152"/>
                    <a:pt x="511" y="5331"/>
                    <a:pt x="807" y="5456"/>
                  </a:cubicBezTo>
                  <a:cubicBezTo>
                    <a:pt x="1236" y="5635"/>
                    <a:pt x="1696" y="5711"/>
                    <a:pt x="2160" y="5711"/>
                  </a:cubicBezTo>
                  <a:cubicBezTo>
                    <a:pt x="2675" y="5711"/>
                    <a:pt x="3196" y="5618"/>
                    <a:pt x="3688" y="5467"/>
                  </a:cubicBezTo>
                  <a:cubicBezTo>
                    <a:pt x="4625" y="5184"/>
                    <a:pt x="5487" y="4702"/>
                    <a:pt x="6368" y="4271"/>
                  </a:cubicBezTo>
                  <a:cubicBezTo>
                    <a:pt x="9696" y="2640"/>
                    <a:pt x="13380" y="1693"/>
                    <a:pt x="17081" y="1693"/>
                  </a:cubicBezTo>
                  <a:cubicBezTo>
                    <a:pt x="17382" y="1693"/>
                    <a:pt x="17682" y="1699"/>
                    <a:pt x="17983" y="1712"/>
                  </a:cubicBezTo>
                  <a:cubicBezTo>
                    <a:pt x="19253" y="1768"/>
                    <a:pt x="20607" y="1972"/>
                    <a:pt x="21552" y="2823"/>
                  </a:cubicBezTo>
                  <a:cubicBezTo>
                    <a:pt x="21688" y="2525"/>
                    <a:pt x="22004" y="2150"/>
                    <a:pt x="22294" y="1996"/>
                  </a:cubicBezTo>
                  <a:lnTo>
                    <a:pt x="22294" y="1995"/>
                  </a:lnTo>
                  <a:cubicBezTo>
                    <a:pt x="21499" y="799"/>
                    <a:pt x="19938" y="326"/>
                    <a:pt x="18515" y="146"/>
                  </a:cubicBezTo>
                  <a:cubicBezTo>
                    <a:pt x="17750" y="49"/>
                    <a:pt x="16979" y="1"/>
                    <a:pt x="16209" y="1"/>
                  </a:cubicBezTo>
                  <a:close/>
                </a:path>
              </a:pathLst>
            </a:custGeom>
            <a:solidFill>
              <a:srgbClr val="8520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7" name="Google Shape;537;p40"/>
            <p:cNvSpPr/>
            <p:nvPr/>
          </p:nvSpPr>
          <p:spPr>
            <a:xfrm>
              <a:off x="-1223275" y="2458625"/>
              <a:ext cx="93600" cy="118200"/>
            </a:xfrm>
            <a:custGeom>
              <a:avLst/>
              <a:gdLst/>
              <a:ahLst/>
              <a:cxnLst/>
              <a:rect l="l" t="t" r="r" b="b"/>
              <a:pathLst>
                <a:path w="3744" h="4728" extrusionOk="0">
                  <a:moveTo>
                    <a:pt x="3743" y="0"/>
                  </a:moveTo>
                  <a:lnTo>
                    <a:pt x="3743" y="0"/>
                  </a:lnTo>
                  <a:cubicBezTo>
                    <a:pt x="3028" y="716"/>
                    <a:pt x="2383" y="1487"/>
                    <a:pt x="1756" y="2272"/>
                  </a:cubicBezTo>
                  <a:cubicBezTo>
                    <a:pt x="1136" y="3063"/>
                    <a:pt x="533" y="3868"/>
                    <a:pt x="0" y="4728"/>
                  </a:cubicBezTo>
                  <a:cubicBezTo>
                    <a:pt x="716" y="4012"/>
                    <a:pt x="1360" y="3241"/>
                    <a:pt x="1988" y="2456"/>
                  </a:cubicBezTo>
                  <a:cubicBezTo>
                    <a:pt x="2608" y="1665"/>
                    <a:pt x="3211" y="861"/>
                    <a:pt x="3743"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38" name="Google Shape;538;p40"/>
            <p:cNvSpPr/>
            <p:nvPr/>
          </p:nvSpPr>
          <p:spPr>
            <a:xfrm>
              <a:off x="-1692325" y="2568175"/>
              <a:ext cx="444450" cy="204625"/>
            </a:xfrm>
            <a:custGeom>
              <a:avLst/>
              <a:gdLst/>
              <a:ahLst/>
              <a:cxnLst/>
              <a:rect l="l" t="t" r="r" b="b"/>
              <a:pathLst>
                <a:path w="17778" h="8185" extrusionOk="0">
                  <a:moveTo>
                    <a:pt x="17778" y="1"/>
                  </a:moveTo>
                  <a:lnTo>
                    <a:pt x="17778" y="1"/>
                  </a:lnTo>
                  <a:cubicBezTo>
                    <a:pt x="17107" y="527"/>
                    <a:pt x="16369" y="960"/>
                    <a:pt x="15600" y="1315"/>
                  </a:cubicBezTo>
                  <a:cubicBezTo>
                    <a:pt x="14832" y="1675"/>
                    <a:pt x="14031" y="1957"/>
                    <a:pt x="13210" y="2158"/>
                  </a:cubicBezTo>
                  <a:cubicBezTo>
                    <a:pt x="12386" y="2349"/>
                    <a:pt x="11549" y="2470"/>
                    <a:pt x="10706" y="2508"/>
                  </a:cubicBezTo>
                  <a:cubicBezTo>
                    <a:pt x="10287" y="2514"/>
                    <a:pt x="9864" y="2524"/>
                    <a:pt x="9426" y="2545"/>
                  </a:cubicBezTo>
                  <a:lnTo>
                    <a:pt x="9101" y="2559"/>
                  </a:lnTo>
                  <a:lnTo>
                    <a:pt x="8778" y="2609"/>
                  </a:lnTo>
                  <a:cubicBezTo>
                    <a:pt x="8565" y="2650"/>
                    <a:pt x="8345" y="2659"/>
                    <a:pt x="8138" y="2726"/>
                  </a:cubicBezTo>
                  <a:cubicBezTo>
                    <a:pt x="6430" y="3132"/>
                    <a:pt x="4969" y="4234"/>
                    <a:pt x="3888" y="5560"/>
                  </a:cubicBezTo>
                  <a:cubicBezTo>
                    <a:pt x="3614" y="5892"/>
                    <a:pt x="3360" y="6239"/>
                    <a:pt x="3115" y="6589"/>
                  </a:cubicBezTo>
                  <a:cubicBezTo>
                    <a:pt x="2869" y="6937"/>
                    <a:pt x="2642" y="7306"/>
                    <a:pt x="2375" y="7617"/>
                  </a:cubicBezTo>
                  <a:cubicBezTo>
                    <a:pt x="2235" y="7763"/>
                    <a:pt x="2064" y="7877"/>
                    <a:pt x="1873" y="7957"/>
                  </a:cubicBezTo>
                  <a:cubicBezTo>
                    <a:pt x="1679" y="8033"/>
                    <a:pt x="1474" y="8078"/>
                    <a:pt x="1265" y="8101"/>
                  </a:cubicBezTo>
                  <a:cubicBezTo>
                    <a:pt x="1141" y="8114"/>
                    <a:pt x="1015" y="8120"/>
                    <a:pt x="889" y="8120"/>
                  </a:cubicBezTo>
                  <a:cubicBezTo>
                    <a:pt x="592" y="8120"/>
                    <a:pt x="294" y="8087"/>
                    <a:pt x="1" y="8028"/>
                  </a:cubicBezTo>
                  <a:lnTo>
                    <a:pt x="1" y="8028"/>
                  </a:lnTo>
                  <a:cubicBezTo>
                    <a:pt x="352" y="8127"/>
                    <a:pt x="718" y="8184"/>
                    <a:pt x="1087" y="8184"/>
                  </a:cubicBezTo>
                  <a:cubicBezTo>
                    <a:pt x="1149" y="8184"/>
                    <a:pt x="1210" y="8183"/>
                    <a:pt x="1271" y="8179"/>
                  </a:cubicBezTo>
                  <a:cubicBezTo>
                    <a:pt x="1487" y="8166"/>
                    <a:pt x="1703" y="8132"/>
                    <a:pt x="1912" y="8061"/>
                  </a:cubicBezTo>
                  <a:cubicBezTo>
                    <a:pt x="2119" y="7987"/>
                    <a:pt x="2315" y="7873"/>
                    <a:pt x="2478" y="7718"/>
                  </a:cubicBezTo>
                  <a:cubicBezTo>
                    <a:pt x="2779" y="7393"/>
                    <a:pt x="3008" y="7037"/>
                    <a:pt x="3267" y="6699"/>
                  </a:cubicBezTo>
                  <a:cubicBezTo>
                    <a:pt x="3521" y="6357"/>
                    <a:pt x="3782" y="6024"/>
                    <a:pt x="4061" y="5707"/>
                  </a:cubicBezTo>
                  <a:cubicBezTo>
                    <a:pt x="4620" y="5075"/>
                    <a:pt x="5230" y="4487"/>
                    <a:pt x="5928" y="4021"/>
                  </a:cubicBezTo>
                  <a:cubicBezTo>
                    <a:pt x="6623" y="3558"/>
                    <a:pt x="7390" y="3192"/>
                    <a:pt x="8207" y="3014"/>
                  </a:cubicBezTo>
                  <a:cubicBezTo>
                    <a:pt x="9024" y="2809"/>
                    <a:pt x="9847" y="2800"/>
                    <a:pt x="10719" y="2777"/>
                  </a:cubicBezTo>
                  <a:cubicBezTo>
                    <a:pt x="11578" y="2724"/>
                    <a:pt x="12436" y="2607"/>
                    <a:pt x="13266" y="2377"/>
                  </a:cubicBezTo>
                  <a:cubicBezTo>
                    <a:pt x="14920" y="1915"/>
                    <a:pt x="16502" y="1141"/>
                    <a:pt x="17778" y="1"/>
                  </a:cubicBezTo>
                  <a:close/>
                </a:path>
              </a:pathLst>
            </a:custGeom>
            <a:solidFill>
              <a:srgbClr val="85200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40" name="Google Shape;540;p40"/>
          <p:cNvGrpSpPr/>
          <p:nvPr/>
        </p:nvGrpSpPr>
        <p:grpSpPr>
          <a:xfrm>
            <a:off x="2419411" y="6406075"/>
            <a:ext cx="1036189" cy="632495"/>
            <a:chOff x="-3818925" y="3720013"/>
            <a:chExt cx="649350" cy="395375"/>
          </a:xfrm>
        </p:grpSpPr>
        <p:grpSp>
          <p:nvGrpSpPr>
            <p:cNvPr id="541" name="Google Shape;541;p40"/>
            <p:cNvGrpSpPr/>
            <p:nvPr/>
          </p:nvGrpSpPr>
          <p:grpSpPr>
            <a:xfrm>
              <a:off x="-3818925" y="3720013"/>
              <a:ext cx="649350" cy="395375"/>
              <a:chOff x="-3818925" y="3720013"/>
              <a:chExt cx="649350" cy="395375"/>
            </a:xfrm>
          </p:grpSpPr>
          <p:sp>
            <p:nvSpPr>
              <p:cNvPr id="542" name="Google Shape;542;p40"/>
              <p:cNvSpPr/>
              <p:nvPr/>
            </p:nvSpPr>
            <p:spPr>
              <a:xfrm>
                <a:off x="-3818925" y="3769288"/>
                <a:ext cx="649350" cy="346100"/>
              </a:xfrm>
              <a:custGeom>
                <a:avLst/>
                <a:gdLst/>
                <a:ahLst/>
                <a:cxnLst/>
                <a:rect l="l" t="t" r="r" b="b"/>
                <a:pathLst>
                  <a:path w="25974" h="13844" extrusionOk="0">
                    <a:moveTo>
                      <a:pt x="12658" y="0"/>
                    </a:moveTo>
                    <a:lnTo>
                      <a:pt x="540" y="4750"/>
                    </a:lnTo>
                    <a:lnTo>
                      <a:pt x="0" y="4963"/>
                    </a:lnTo>
                    <a:lnTo>
                      <a:pt x="418" y="5279"/>
                    </a:lnTo>
                    <a:lnTo>
                      <a:pt x="394" y="7931"/>
                    </a:lnTo>
                    <a:lnTo>
                      <a:pt x="0" y="7827"/>
                    </a:lnTo>
                    <a:lnTo>
                      <a:pt x="0" y="8220"/>
                    </a:lnTo>
                    <a:cubicBezTo>
                      <a:pt x="0" y="8220"/>
                      <a:pt x="9958" y="13577"/>
                      <a:pt x="11291" y="13788"/>
                    </a:cubicBezTo>
                    <a:cubicBezTo>
                      <a:pt x="11458" y="13814"/>
                      <a:pt x="11610" y="13830"/>
                      <a:pt x="11747" y="13838"/>
                    </a:cubicBezTo>
                    <a:cubicBezTo>
                      <a:pt x="11800" y="13842"/>
                      <a:pt x="11854" y="13844"/>
                      <a:pt x="11907" y="13844"/>
                    </a:cubicBezTo>
                    <a:cubicBezTo>
                      <a:pt x="12117" y="13844"/>
                      <a:pt x="12326" y="13816"/>
                      <a:pt x="12530" y="13766"/>
                    </a:cubicBezTo>
                    <a:cubicBezTo>
                      <a:pt x="12703" y="13725"/>
                      <a:pt x="12871" y="13665"/>
                      <a:pt x="13033" y="13591"/>
                    </a:cubicBezTo>
                    <a:cubicBezTo>
                      <a:pt x="13077" y="13572"/>
                      <a:pt x="13121" y="13550"/>
                      <a:pt x="13163" y="13528"/>
                    </a:cubicBezTo>
                    <a:lnTo>
                      <a:pt x="24818" y="7485"/>
                    </a:lnTo>
                    <a:lnTo>
                      <a:pt x="24818" y="7484"/>
                    </a:lnTo>
                    <a:cubicBezTo>
                      <a:pt x="25974" y="5672"/>
                      <a:pt x="24004" y="4700"/>
                      <a:pt x="24004" y="4700"/>
                    </a:cubicBezTo>
                    <a:lnTo>
                      <a:pt x="23755" y="4598"/>
                    </a:lnTo>
                    <a:lnTo>
                      <a:pt x="12658"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3" name="Google Shape;543;p40"/>
              <p:cNvSpPr/>
              <p:nvPr/>
            </p:nvSpPr>
            <p:spPr>
              <a:xfrm>
                <a:off x="-3534675" y="3884213"/>
                <a:ext cx="365100" cy="229225"/>
              </a:xfrm>
              <a:custGeom>
                <a:avLst/>
                <a:gdLst/>
                <a:ahLst/>
                <a:cxnLst/>
                <a:rect l="l" t="t" r="r" b="b"/>
                <a:pathLst>
                  <a:path w="14604" h="9169" extrusionOk="0">
                    <a:moveTo>
                      <a:pt x="12385" y="1"/>
                    </a:moveTo>
                    <a:lnTo>
                      <a:pt x="0" y="5882"/>
                    </a:lnTo>
                    <a:lnTo>
                      <a:pt x="1160" y="9169"/>
                    </a:lnTo>
                    <a:cubicBezTo>
                      <a:pt x="1333" y="9128"/>
                      <a:pt x="1501" y="9068"/>
                      <a:pt x="1663" y="8994"/>
                    </a:cubicBezTo>
                    <a:cubicBezTo>
                      <a:pt x="1707" y="8975"/>
                      <a:pt x="1751" y="8953"/>
                      <a:pt x="1793" y="8931"/>
                    </a:cubicBezTo>
                    <a:lnTo>
                      <a:pt x="13448" y="2888"/>
                    </a:lnTo>
                    <a:cubicBezTo>
                      <a:pt x="14604" y="1075"/>
                      <a:pt x="12633" y="103"/>
                      <a:pt x="12633" y="103"/>
                    </a:cubicBezTo>
                    <a:lnTo>
                      <a:pt x="1238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4" name="Google Shape;544;p40"/>
              <p:cNvSpPr/>
              <p:nvPr/>
            </p:nvSpPr>
            <p:spPr>
              <a:xfrm>
                <a:off x="-3818925" y="3888038"/>
                <a:ext cx="333600" cy="227350"/>
              </a:xfrm>
              <a:custGeom>
                <a:avLst/>
                <a:gdLst/>
                <a:ahLst/>
                <a:cxnLst/>
                <a:rect l="l" t="t" r="r" b="b"/>
                <a:pathLst>
                  <a:path w="13344" h="9094" extrusionOk="0">
                    <a:moveTo>
                      <a:pt x="540" y="0"/>
                    </a:moveTo>
                    <a:lnTo>
                      <a:pt x="0" y="213"/>
                    </a:lnTo>
                    <a:lnTo>
                      <a:pt x="418" y="529"/>
                    </a:lnTo>
                    <a:lnTo>
                      <a:pt x="394" y="3181"/>
                    </a:lnTo>
                    <a:lnTo>
                      <a:pt x="0" y="3077"/>
                    </a:lnTo>
                    <a:lnTo>
                      <a:pt x="0" y="3470"/>
                    </a:lnTo>
                    <a:cubicBezTo>
                      <a:pt x="0" y="3470"/>
                      <a:pt x="9958" y="8827"/>
                      <a:pt x="11291" y="9038"/>
                    </a:cubicBezTo>
                    <a:cubicBezTo>
                      <a:pt x="11458" y="9064"/>
                      <a:pt x="11610" y="9080"/>
                      <a:pt x="11747" y="9088"/>
                    </a:cubicBezTo>
                    <a:cubicBezTo>
                      <a:pt x="11800" y="9092"/>
                      <a:pt x="11852" y="9093"/>
                      <a:pt x="11905" y="9093"/>
                    </a:cubicBezTo>
                    <a:cubicBezTo>
                      <a:pt x="12294" y="9093"/>
                      <a:pt x="12678" y="9003"/>
                      <a:pt x="13033" y="8841"/>
                    </a:cubicBezTo>
                    <a:lnTo>
                      <a:pt x="13034" y="8840"/>
                    </a:lnTo>
                    <a:cubicBezTo>
                      <a:pt x="13344" y="8014"/>
                      <a:pt x="13072" y="7263"/>
                      <a:pt x="12700" y="6700"/>
                    </a:cubicBezTo>
                    <a:cubicBezTo>
                      <a:pt x="12337" y="6149"/>
                      <a:pt x="11818" y="5716"/>
                      <a:pt x="11229" y="5418"/>
                    </a:cubicBezTo>
                    <a:lnTo>
                      <a:pt x="54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5" name="Google Shape;545;p40"/>
              <p:cNvSpPr/>
              <p:nvPr/>
            </p:nvSpPr>
            <p:spPr>
              <a:xfrm>
                <a:off x="-3809100" y="3901238"/>
                <a:ext cx="310575" cy="203400"/>
              </a:xfrm>
              <a:custGeom>
                <a:avLst/>
                <a:gdLst/>
                <a:ahLst/>
                <a:cxnLst/>
                <a:rect l="l" t="t" r="r" b="b"/>
                <a:pathLst>
                  <a:path w="12423" h="8136" extrusionOk="0">
                    <a:moveTo>
                      <a:pt x="26" y="1"/>
                    </a:moveTo>
                    <a:lnTo>
                      <a:pt x="1" y="2654"/>
                    </a:lnTo>
                    <a:lnTo>
                      <a:pt x="9980" y="7670"/>
                    </a:lnTo>
                    <a:cubicBezTo>
                      <a:pt x="9980" y="7670"/>
                      <a:pt x="10781" y="8135"/>
                      <a:pt x="11423" y="8135"/>
                    </a:cubicBezTo>
                    <a:cubicBezTo>
                      <a:pt x="11787" y="8135"/>
                      <a:pt x="12101" y="7985"/>
                      <a:pt x="12186" y="7512"/>
                    </a:cubicBezTo>
                    <a:cubicBezTo>
                      <a:pt x="12423" y="6198"/>
                      <a:pt x="11188" y="5568"/>
                      <a:pt x="11188" y="5568"/>
                    </a:cubicBezTo>
                    <a:lnTo>
                      <a:pt x="26"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6" name="Google Shape;546;p40"/>
              <p:cNvSpPr/>
              <p:nvPr/>
            </p:nvSpPr>
            <p:spPr>
              <a:xfrm>
                <a:off x="-3781050" y="3720013"/>
                <a:ext cx="492300" cy="262400"/>
              </a:xfrm>
              <a:custGeom>
                <a:avLst/>
                <a:gdLst/>
                <a:ahLst/>
                <a:cxnLst/>
                <a:rect l="l" t="t" r="r" b="b"/>
                <a:pathLst>
                  <a:path w="19692" h="10496" extrusionOk="0">
                    <a:moveTo>
                      <a:pt x="10095" y="1"/>
                    </a:moveTo>
                    <a:lnTo>
                      <a:pt x="1683" y="3486"/>
                    </a:lnTo>
                    <a:lnTo>
                      <a:pt x="1494" y="3564"/>
                    </a:lnTo>
                    <a:cubicBezTo>
                      <a:pt x="1494" y="3564"/>
                      <a:pt x="1" y="4301"/>
                      <a:pt x="876" y="5675"/>
                    </a:cubicBezTo>
                    <a:lnTo>
                      <a:pt x="876" y="5676"/>
                    </a:lnTo>
                    <a:lnTo>
                      <a:pt x="9712" y="10257"/>
                    </a:lnTo>
                    <a:cubicBezTo>
                      <a:pt x="9744" y="10273"/>
                      <a:pt x="9777" y="10290"/>
                      <a:pt x="9812" y="10304"/>
                    </a:cubicBezTo>
                    <a:cubicBezTo>
                      <a:pt x="9934" y="10360"/>
                      <a:pt x="10061" y="10406"/>
                      <a:pt x="10193" y="10437"/>
                    </a:cubicBezTo>
                    <a:cubicBezTo>
                      <a:pt x="10348" y="10476"/>
                      <a:pt x="10507" y="10496"/>
                      <a:pt x="10668" y="10496"/>
                    </a:cubicBezTo>
                    <a:cubicBezTo>
                      <a:pt x="10707" y="10496"/>
                      <a:pt x="10746" y="10495"/>
                      <a:pt x="10786" y="10492"/>
                    </a:cubicBezTo>
                    <a:cubicBezTo>
                      <a:pt x="10890" y="10486"/>
                      <a:pt x="11005" y="10474"/>
                      <a:pt x="11131" y="10454"/>
                    </a:cubicBezTo>
                    <a:cubicBezTo>
                      <a:pt x="12142" y="10294"/>
                      <a:pt x="19692" y="6233"/>
                      <a:pt x="19692" y="6233"/>
                    </a:cubicBezTo>
                    <a:lnTo>
                      <a:pt x="19692" y="5934"/>
                    </a:lnTo>
                    <a:lnTo>
                      <a:pt x="19393" y="6013"/>
                    </a:lnTo>
                    <a:lnTo>
                      <a:pt x="19374" y="4003"/>
                    </a:lnTo>
                    <a:lnTo>
                      <a:pt x="19692" y="3763"/>
                    </a:lnTo>
                    <a:lnTo>
                      <a:pt x="19282" y="3602"/>
                    </a:lnTo>
                    <a:lnTo>
                      <a:pt x="10095"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7" name="Google Shape;547;p40"/>
              <p:cNvSpPr/>
              <p:nvPr/>
            </p:nvSpPr>
            <p:spPr>
              <a:xfrm>
                <a:off x="-3781050" y="3807188"/>
                <a:ext cx="276800" cy="173775"/>
              </a:xfrm>
              <a:custGeom>
                <a:avLst/>
                <a:gdLst/>
                <a:ahLst/>
                <a:cxnLst/>
                <a:rect l="l" t="t" r="r" b="b"/>
                <a:pathLst>
                  <a:path w="11072" h="6951" extrusionOk="0">
                    <a:moveTo>
                      <a:pt x="1683" y="0"/>
                    </a:moveTo>
                    <a:lnTo>
                      <a:pt x="1494" y="78"/>
                    </a:lnTo>
                    <a:cubicBezTo>
                      <a:pt x="1494" y="78"/>
                      <a:pt x="1" y="814"/>
                      <a:pt x="876" y="2189"/>
                    </a:cubicBezTo>
                    <a:lnTo>
                      <a:pt x="9712" y="6770"/>
                    </a:lnTo>
                    <a:cubicBezTo>
                      <a:pt x="9744" y="6786"/>
                      <a:pt x="9777" y="6803"/>
                      <a:pt x="9812" y="6817"/>
                    </a:cubicBezTo>
                    <a:cubicBezTo>
                      <a:pt x="9934" y="6873"/>
                      <a:pt x="10061" y="6919"/>
                      <a:pt x="10193" y="6950"/>
                    </a:cubicBezTo>
                    <a:lnTo>
                      <a:pt x="11071" y="4458"/>
                    </a:lnTo>
                    <a:lnTo>
                      <a:pt x="1683"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48" name="Google Shape;548;p40"/>
              <p:cNvSpPr/>
              <p:nvPr/>
            </p:nvSpPr>
            <p:spPr>
              <a:xfrm>
                <a:off x="-3541675" y="3810063"/>
                <a:ext cx="252925" cy="172350"/>
              </a:xfrm>
              <a:custGeom>
                <a:avLst/>
                <a:gdLst/>
                <a:ahLst/>
                <a:cxnLst/>
                <a:rect l="l" t="t" r="r" b="b"/>
                <a:pathLst>
                  <a:path w="10117" h="6894" extrusionOk="0">
                    <a:moveTo>
                      <a:pt x="9707" y="0"/>
                    </a:moveTo>
                    <a:lnTo>
                      <a:pt x="1604" y="4108"/>
                    </a:lnTo>
                    <a:cubicBezTo>
                      <a:pt x="1158" y="4333"/>
                      <a:pt x="764" y="4662"/>
                      <a:pt x="488" y="5080"/>
                    </a:cubicBezTo>
                    <a:cubicBezTo>
                      <a:pt x="206" y="5506"/>
                      <a:pt x="1" y="6075"/>
                      <a:pt x="236" y="6702"/>
                    </a:cubicBezTo>
                    <a:cubicBezTo>
                      <a:pt x="505" y="6826"/>
                      <a:pt x="797" y="6894"/>
                      <a:pt x="1092" y="6894"/>
                    </a:cubicBezTo>
                    <a:cubicBezTo>
                      <a:pt x="1132" y="6894"/>
                      <a:pt x="1171" y="6893"/>
                      <a:pt x="1211" y="6890"/>
                    </a:cubicBezTo>
                    <a:cubicBezTo>
                      <a:pt x="1314" y="6884"/>
                      <a:pt x="1430" y="6872"/>
                      <a:pt x="1556" y="6852"/>
                    </a:cubicBezTo>
                    <a:cubicBezTo>
                      <a:pt x="2567" y="6692"/>
                      <a:pt x="10117" y="2631"/>
                      <a:pt x="10117" y="2631"/>
                    </a:cubicBezTo>
                    <a:lnTo>
                      <a:pt x="10117" y="2332"/>
                    </a:lnTo>
                    <a:lnTo>
                      <a:pt x="9818" y="2411"/>
                    </a:lnTo>
                    <a:lnTo>
                      <a:pt x="9799" y="401"/>
                    </a:lnTo>
                    <a:lnTo>
                      <a:pt x="10117" y="161"/>
                    </a:lnTo>
                    <a:lnTo>
                      <a:pt x="9707"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49" name="Google Shape;549;p40"/>
            <p:cNvSpPr/>
            <p:nvPr/>
          </p:nvSpPr>
          <p:spPr>
            <a:xfrm>
              <a:off x="-3531675" y="3820088"/>
              <a:ext cx="235450" cy="154175"/>
            </a:xfrm>
            <a:custGeom>
              <a:avLst/>
              <a:gdLst/>
              <a:ahLst/>
              <a:cxnLst/>
              <a:rect l="l" t="t" r="r" b="b"/>
              <a:pathLst>
                <a:path w="9418" h="6167" extrusionOk="0">
                  <a:moveTo>
                    <a:pt x="9398" y="0"/>
                  </a:moveTo>
                  <a:lnTo>
                    <a:pt x="937" y="4221"/>
                  </a:lnTo>
                  <a:cubicBezTo>
                    <a:pt x="937" y="4221"/>
                    <a:pt x="1" y="4698"/>
                    <a:pt x="180" y="5694"/>
                  </a:cubicBezTo>
                  <a:cubicBezTo>
                    <a:pt x="245" y="6052"/>
                    <a:pt x="482" y="6167"/>
                    <a:pt x="759" y="6167"/>
                  </a:cubicBezTo>
                  <a:cubicBezTo>
                    <a:pt x="1245" y="6167"/>
                    <a:pt x="1853" y="5813"/>
                    <a:pt x="1853" y="5813"/>
                  </a:cubicBezTo>
                  <a:lnTo>
                    <a:pt x="9418" y="2011"/>
                  </a:lnTo>
                  <a:lnTo>
                    <a:pt x="9398"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550" name="Google Shape;550;p40"/>
          <p:cNvGrpSpPr/>
          <p:nvPr/>
        </p:nvGrpSpPr>
        <p:grpSpPr>
          <a:xfrm>
            <a:off x="8667678" y="6445486"/>
            <a:ext cx="1036189" cy="553668"/>
            <a:chOff x="-3818925" y="3769288"/>
            <a:chExt cx="649350" cy="346100"/>
          </a:xfrm>
        </p:grpSpPr>
        <p:sp>
          <p:nvSpPr>
            <p:cNvPr id="551" name="Google Shape;551;p40"/>
            <p:cNvSpPr/>
            <p:nvPr/>
          </p:nvSpPr>
          <p:spPr>
            <a:xfrm>
              <a:off x="-3818925" y="3769288"/>
              <a:ext cx="649350" cy="346100"/>
            </a:xfrm>
            <a:custGeom>
              <a:avLst/>
              <a:gdLst/>
              <a:ahLst/>
              <a:cxnLst/>
              <a:rect l="l" t="t" r="r" b="b"/>
              <a:pathLst>
                <a:path w="25974" h="13844" extrusionOk="0">
                  <a:moveTo>
                    <a:pt x="12658" y="0"/>
                  </a:moveTo>
                  <a:lnTo>
                    <a:pt x="540" y="4750"/>
                  </a:lnTo>
                  <a:lnTo>
                    <a:pt x="0" y="4963"/>
                  </a:lnTo>
                  <a:lnTo>
                    <a:pt x="418" y="5279"/>
                  </a:lnTo>
                  <a:lnTo>
                    <a:pt x="394" y="7931"/>
                  </a:lnTo>
                  <a:lnTo>
                    <a:pt x="0" y="7827"/>
                  </a:lnTo>
                  <a:lnTo>
                    <a:pt x="0" y="8220"/>
                  </a:lnTo>
                  <a:cubicBezTo>
                    <a:pt x="0" y="8220"/>
                    <a:pt x="9958" y="13577"/>
                    <a:pt x="11291" y="13788"/>
                  </a:cubicBezTo>
                  <a:cubicBezTo>
                    <a:pt x="11458" y="13814"/>
                    <a:pt x="11610" y="13830"/>
                    <a:pt x="11747" y="13838"/>
                  </a:cubicBezTo>
                  <a:cubicBezTo>
                    <a:pt x="11800" y="13842"/>
                    <a:pt x="11854" y="13844"/>
                    <a:pt x="11907" y="13844"/>
                  </a:cubicBezTo>
                  <a:cubicBezTo>
                    <a:pt x="12117" y="13844"/>
                    <a:pt x="12326" y="13816"/>
                    <a:pt x="12530" y="13766"/>
                  </a:cubicBezTo>
                  <a:cubicBezTo>
                    <a:pt x="12703" y="13725"/>
                    <a:pt x="12871" y="13665"/>
                    <a:pt x="13033" y="13591"/>
                  </a:cubicBezTo>
                  <a:cubicBezTo>
                    <a:pt x="13077" y="13572"/>
                    <a:pt x="13121" y="13550"/>
                    <a:pt x="13163" y="13528"/>
                  </a:cubicBezTo>
                  <a:lnTo>
                    <a:pt x="24818" y="7485"/>
                  </a:lnTo>
                  <a:lnTo>
                    <a:pt x="24818" y="7484"/>
                  </a:lnTo>
                  <a:cubicBezTo>
                    <a:pt x="25974" y="5672"/>
                    <a:pt x="24004" y="4700"/>
                    <a:pt x="24004" y="4700"/>
                  </a:cubicBezTo>
                  <a:lnTo>
                    <a:pt x="23755" y="4598"/>
                  </a:lnTo>
                  <a:lnTo>
                    <a:pt x="1265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2" name="Google Shape;552;p40"/>
            <p:cNvSpPr/>
            <p:nvPr/>
          </p:nvSpPr>
          <p:spPr>
            <a:xfrm>
              <a:off x="-3534675" y="3884213"/>
              <a:ext cx="365100" cy="229225"/>
            </a:xfrm>
            <a:custGeom>
              <a:avLst/>
              <a:gdLst/>
              <a:ahLst/>
              <a:cxnLst/>
              <a:rect l="l" t="t" r="r" b="b"/>
              <a:pathLst>
                <a:path w="14604" h="9169" extrusionOk="0">
                  <a:moveTo>
                    <a:pt x="12385" y="1"/>
                  </a:moveTo>
                  <a:lnTo>
                    <a:pt x="0" y="5882"/>
                  </a:lnTo>
                  <a:lnTo>
                    <a:pt x="1160" y="9169"/>
                  </a:lnTo>
                  <a:cubicBezTo>
                    <a:pt x="1333" y="9128"/>
                    <a:pt x="1501" y="9068"/>
                    <a:pt x="1663" y="8994"/>
                  </a:cubicBezTo>
                  <a:cubicBezTo>
                    <a:pt x="1707" y="8975"/>
                    <a:pt x="1751" y="8953"/>
                    <a:pt x="1793" y="8931"/>
                  </a:cubicBezTo>
                  <a:lnTo>
                    <a:pt x="13448" y="2888"/>
                  </a:lnTo>
                  <a:cubicBezTo>
                    <a:pt x="14604" y="1075"/>
                    <a:pt x="12633" y="103"/>
                    <a:pt x="12633" y="103"/>
                  </a:cubicBezTo>
                  <a:lnTo>
                    <a:pt x="12385"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3" name="Google Shape;553;p40"/>
            <p:cNvSpPr/>
            <p:nvPr/>
          </p:nvSpPr>
          <p:spPr>
            <a:xfrm>
              <a:off x="-3818925" y="3888038"/>
              <a:ext cx="333600" cy="227350"/>
            </a:xfrm>
            <a:custGeom>
              <a:avLst/>
              <a:gdLst/>
              <a:ahLst/>
              <a:cxnLst/>
              <a:rect l="l" t="t" r="r" b="b"/>
              <a:pathLst>
                <a:path w="13344" h="9094" extrusionOk="0">
                  <a:moveTo>
                    <a:pt x="540" y="0"/>
                  </a:moveTo>
                  <a:lnTo>
                    <a:pt x="0" y="213"/>
                  </a:lnTo>
                  <a:lnTo>
                    <a:pt x="418" y="529"/>
                  </a:lnTo>
                  <a:lnTo>
                    <a:pt x="394" y="3181"/>
                  </a:lnTo>
                  <a:lnTo>
                    <a:pt x="0" y="3077"/>
                  </a:lnTo>
                  <a:lnTo>
                    <a:pt x="0" y="3470"/>
                  </a:lnTo>
                  <a:cubicBezTo>
                    <a:pt x="0" y="3470"/>
                    <a:pt x="9958" y="8827"/>
                    <a:pt x="11291" y="9038"/>
                  </a:cubicBezTo>
                  <a:cubicBezTo>
                    <a:pt x="11458" y="9064"/>
                    <a:pt x="11610" y="9080"/>
                    <a:pt x="11747" y="9088"/>
                  </a:cubicBezTo>
                  <a:cubicBezTo>
                    <a:pt x="11800" y="9092"/>
                    <a:pt x="11852" y="9093"/>
                    <a:pt x="11905" y="9093"/>
                  </a:cubicBezTo>
                  <a:cubicBezTo>
                    <a:pt x="12294" y="9093"/>
                    <a:pt x="12678" y="9003"/>
                    <a:pt x="13033" y="8841"/>
                  </a:cubicBezTo>
                  <a:lnTo>
                    <a:pt x="13034" y="8840"/>
                  </a:lnTo>
                  <a:cubicBezTo>
                    <a:pt x="13344" y="8014"/>
                    <a:pt x="13072" y="7263"/>
                    <a:pt x="12700" y="6700"/>
                  </a:cubicBezTo>
                  <a:cubicBezTo>
                    <a:pt x="12337" y="6149"/>
                    <a:pt x="11818" y="5716"/>
                    <a:pt x="11229" y="5418"/>
                  </a:cubicBezTo>
                  <a:lnTo>
                    <a:pt x="540"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4" name="Google Shape;554;p40"/>
            <p:cNvSpPr/>
            <p:nvPr/>
          </p:nvSpPr>
          <p:spPr>
            <a:xfrm>
              <a:off x="-3809100" y="3901238"/>
              <a:ext cx="310575" cy="203400"/>
            </a:xfrm>
            <a:custGeom>
              <a:avLst/>
              <a:gdLst/>
              <a:ahLst/>
              <a:cxnLst/>
              <a:rect l="l" t="t" r="r" b="b"/>
              <a:pathLst>
                <a:path w="12423" h="8136" extrusionOk="0">
                  <a:moveTo>
                    <a:pt x="26" y="1"/>
                  </a:moveTo>
                  <a:lnTo>
                    <a:pt x="1" y="2654"/>
                  </a:lnTo>
                  <a:lnTo>
                    <a:pt x="9980" y="7670"/>
                  </a:lnTo>
                  <a:cubicBezTo>
                    <a:pt x="9980" y="7670"/>
                    <a:pt x="10781" y="8135"/>
                    <a:pt x="11423" y="8135"/>
                  </a:cubicBezTo>
                  <a:cubicBezTo>
                    <a:pt x="11787" y="8135"/>
                    <a:pt x="12101" y="7985"/>
                    <a:pt x="12186" y="7512"/>
                  </a:cubicBezTo>
                  <a:cubicBezTo>
                    <a:pt x="12423" y="6198"/>
                    <a:pt x="11188" y="5568"/>
                    <a:pt x="11188" y="5568"/>
                  </a:cubicBezTo>
                  <a:lnTo>
                    <a:pt x="26"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555" name="Google Shape;555;p40"/>
          <p:cNvSpPr/>
          <p:nvPr/>
        </p:nvSpPr>
        <p:spPr>
          <a:xfrm>
            <a:off x="11466995" y="4725237"/>
            <a:ext cx="434124" cy="433991"/>
          </a:xfrm>
          <a:custGeom>
            <a:avLst/>
            <a:gdLst/>
            <a:ahLst/>
            <a:cxnLst/>
            <a:rect l="l" t="t" r="r" b="b"/>
            <a:pathLst>
              <a:path w="3575" h="3574" extrusionOk="0">
                <a:moveTo>
                  <a:pt x="1788" y="0"/>
                </a:moveTo>
                <a:cubicBezTo>
                  <a:pt x="801" y="0"/>
                  <a:pt x="1" y="800"/>
                  <a:pt x="1" y="1787"/>
                </a:cubicBezTo>
                <a:cubicBezTo>
                  <a:pt x="1" y="2773"/>
                  <a:pt x="801" y="3574"/>
                  <a:pt x="1788" y="3574"/>
                </a:cubicBezTo>
                <a:cubicBezTo>
                  <a:pt x="2774" y="3574"/>
                  <a:pt x="3575" y="2773"/>
                  <a:pt x="3575" y="1787"/>
                </a:cubicBezTo>
                <a:cubicBezTo>
                  <a:pt x="3575" y="800"/>
                  <a:pt x="2774" y="0"/>
                  <a:pt x="1788"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556" name="Google Shape;556;p40"/>
          <p:cNvGrpSpPr/>
          <p:nvPr/>
        </p:nvGrpSpPr>
        <p:grpSpPr>
          <a:xfrm>
            <a:off x="626238" y="4302851"/>
            <a:ext cx="1783791" cy="2939829"/>
            <a:chOff x="-4631800" y="2293613"/>
            <a:chExt cx="1117850" cy="1837700"/>
          </a:xfrm>
        </p:grpSpPr>
        <p:sp>
          <p:nvSpPr>
            <p:cNvPr id="557" name="Google Shape;557;p40"/>
            <p:cNvSpPr/>
            <p:nvPr/>
          </p:nvSpPr>
          <p:spPr>
            <a:xfrm>
              <a:off x="-4287375" y="3631938"/>
              <a:ext cx="568000" cy="301225"/>
            </a:xfrm>
            <a:custGeom>
              <a:avLst/>
              <a:gdLst/>
              <a:ahLst/>
              <a:cxnLst/>
              <a:rect l="l" t="t" r="r" b="b"/>
              <a:pathLst>
                <a:path w="22720" h="12049" extrusionOk="0">
                  <a:moveTo>
                    <a:pt x="17189" y="0"/>
                  </a:moveTo>
                  <a:cubicBezTo>
                    <a:pt x="17161" y="0"/>
                    <a:pt x="17134" y="1"/>
                    <a:pt x="17107" y="2"/>
                  </a:cubicBezTo>
                  <a:cubicBezTo>
                    <a:pt x="17068" y="2"/>
                    <a:pt x="17034" y="2"/>
                    <a:pt x="16999" y="6"/>
                  </a:cubicBezTo>
                  <a:cubicBezTo>
                    <a:pt x="14898" y="166"/>
                    <a:pt x="0" y="6554"/>
                    <a:pt x="0" y="6554"/>
                  </a:cubicBezTo>
                  <a:lnTo>
                    <a:pt x="1321" y="11098"/>
                  </a:lnTo>
                  <a:lnTo>
                    <a:pt x="1597" y="12049"/>
                  </a:lnTo>
                  <a:cubicBezTo>
                    <a:pt x="1597" y="12049"/>
                    <a:pt x="8021" y="11356"/>
                    <a:pt x="13675" y="9906"/>
                  </a:cubicBezTo>
                  <a:cubicBezTo>
                    <a:pt x="17089" y="9033"/>
                    <a:pt x="20221" y="7882"/>
                    <a:pt x="21489" y="6446"/>
                  </a:cubicBezTo>
                  <a:cubicBezTo>
                    <a:pt x="22622" y="5160"/>
                    <a:pt x="22720" y="3990"/>
                    <a:pt x="22269" y="3015"/>
                  </a:cubicBezTo>
                  <a:cubicBezTo>
                    <a:pt x="21426" y="1170"/>
                    <a:pt x="18644" y="0"/>
                    <a:pt x="17189" y="0"/>
                  </a:cubicBezTo>
                  <a:close/>
                </a:path>
              </a:pathLst>
            </a:custGeom>
            <a:solidFill>
              <a:srgbClr val="F9CB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8" name="Google Shape;558;p40"/>
            <p:cNvSpPr/>
            <p:nvPr/>
          </p:nvSpPr>
          <p:spPr>
            <a:xfrm>
              <a:off x="-4287375" y="3631963"/>
              <a:ext cx="427675" cy="301200"/>
            </a:xfrm>
            <a:custGeom>
              <a:avLst/>
              <a:gdLst/>
              <a:ahLst/>
              <a:cxnLst/>
              <a:rect l="l" t="t" r="r" b="b"/>
              <a:pathLst>
                <a:path w="17107" h="12048" extrusionOk="0">
                  <a:moveTo>
                    <a:pt x="17107" y="1"/>
                  </a:moveTo>
                  <a:cubicBezTo>
                    <a:pt x="17068" y="1"/>
                    <a:pt x="17034" y="1"/>
                    <a:pt x="16999" y="4"/>
                  </a:cubicBezTo>
                  <a:cubicBezTo>
                    <a:pt x="14898" y="165"/>
                    <a:pt x="0" y="6553"/>
                    <a:pt x="0" y="6553"/>
                  </a:cubicBezTo>
                  <a:lnTo>
                    <a:pt x="1597" y="12048"/>
                  </a:lnTo>
                  <a:cubicBezTo>
                    <a:pt x="1597" y="12048"/>
                    <a:pt x="8021" y="11355"/>
                    <a:pt x="13675" y="9905"/>
                  </a:cubicBezTo>
                  <a:lnTo>
                    <a:pt x="13578" y="4775"/>
                  </a:lnTo>
                  <a:cubicBezTo>
                    <a:pt x="12820" y="4474"/>
                    <a:pt x="12073" y="4374"/>
                    <a:pt x="11413" y="4374"/>
                  </a:cubicBezTo>
                  <a:cubicBezTo>
                    <a:pt x="10092" y="4374"/>
                    <a:pt x="9121" y="4775"/>
                    <a:pt x="9121" y="4775"/>
                  </a:cubicBezTo>
                  <a:lnTo>
                    <a:pt x="7024" y="4397"/>
                  </a:lnTo>
                  <a:cubicBezTo>
                    <a:pt x="7024" y="4397"/>
                    <a:pt x="14937" y="993"/>
                    <a:pt x="17107"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59" name="Google Shape;559;p40"/>
            <p:cNvSpPr/>
            <p:nvPr/>
          </p:nvSpPr>
          <p:spPr>
            <a:xfrm>
              <a:off x="-4254375" y="3707288"/>
              <a:ext cx="535000" cy="225875"/>
            </a:xfrm>
            <a:custGeom>
              <a:avLst/>
              <a:gdLst/>
              <a:ahLst/>
              <a:cxnLst/>
              <a:rect l="l" t="t" r="r" b="b"/>
              <a:pathLst>
                <a:path w="21400" h="9035" extrusionOk="0">
                  <a:moveTo>
                    <a:pt x="20949" y="1"/>
                  </a:moveTo>
                  <a:cubicBezTo>
                    <a:pt x="20257" y="2045"/>
                    <a:pt x="16734" y="6165"/>
                    <a:pt x="1" y="8084"/>
                  </a:cubicBezTo>
                  <a:lnTo>
                    <a:pt x="277" y="9035"/>
                  </a:lnTo>
                  <a:cubicBezTo>
                    <a:pt x="277" y="9035"/>
                    <a:pt x="6701" y="8342"/>
                    <a:pt x="12355" y="6892"/>
                  </a:cubicBezTo>
                  <a:cubicBezTo>
                    <a:pt x="15769" y="6019"/>
                    <a:pt x="18901" y="4868"/>
                    <a:pt x="20169" y="3432"/>
                  </a:cubicBezTo>
                  <a:cubicBezTo>
                    <a:pt x="21302" y="2146"/>
                    <a:pt x="21400" y="976"/>
                    <a:pt x="20949"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0" name="Google Shape;560;p40"/>
            <p:cNvSpPr/>
            <p:nvPr/>
          </p:nvSpPr>
          <p:spPr>
            <a:xfrm>
              <a:off x="-4424325" y="3743413"/>
              <a:ext cx="239300" cy="324600"/>
            </a:xfrm>
            <a:custGeom>
              <a:avLst/>
              <a:gdLst/>
              <a:ahLst/>
              <a:cxnLst/>
              <a:rect l="l" t="t" r="r" b="b"/>
              <a:pathLst>
                <a:path w="9572" h="12984" extrusionOk="0">
                  <a:moveTo>
                    <a:pt x="8827" y="0"/>
                  </a:moveTo>
                  <a:lnTo>
                    <a:pt x="3873" y="490"/>
                  </a:lnTo>
                  <a:lnTo>
                    <a:pt x="3208" y="435"/>
                  </a:lnTo>
                  <a:cubicBezTo>
                    <a:pt x="3208" y="435"/>
                    <a:pt x="2304" y="186"/>
                    <a:pt x="1301" y="186"/>
                  </a:cubicBezTo>
                  <a:cubicBezTo>
                    <a:pt x="864" y="186"/>
                    <a:pt x="408" y="233"/>
                    <a:pt x="0" y="370"/>
                  </a:cubicBezTo>
                  <a:cubicBezTo>
                    <a:pt x="0" y="370"/>
                    <a:pt x="5" y="9776"/>
                    <a:pt x="572" y="11458"/>
                  </a:cubicBezTo>
                  <a:cubicBezTo>
                    <a:pt x="1047" y="12870"/>
                    <a:pt x="2226" y="12984"/>
                    <a:pt x="2592" y="12984"/>
                  </a:cubicBezTo>
                  <a:cubicBezTo>
                    <a:pt x="2662" y="12984"/>
                    <a:pt x="2703" y="12980"/>
                    <a:pt x="2703" y="12980"/>
                  </a:cubicBezTo>
                  <a:lnTo>
                    <a:pt x="3739" y="9839"/>
                  </a:lnTo>
                  <a:lnTo>
                    <a:pt x="4427" y="8703"/>
                  </a:lnTo>
                  <a:lnTo>
                    <a:pt x="4941" y="8248"/>
                  </a:lnTo>
                  <a:lnTo>
                    <a:pt x="9571" y="8354"/>
                  </a:lnTo>
                  <a:lnTo>
                    <a:pt x="8827"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1" name="Google Shape;561;p40"/>
            <p:cNvSpPr/>
            <p:nvPr/>
          </p:nvSpPr>
          <p:spPr>
            <a:xfrm>
              <a:off x="-4445250" y="3743913"/>
              <a:ext cx="135475" cy="381475"/>
            </a:xfrm>
            <a:custGeom>
              <a:avLst/>
              <a:gdLst/>
              <a:ahLst/>
              <a:cxnLst/>
              <a:rect l="l" t="t" r="r" b="b"/>
              <a:pathLst>
                <a:path w="5419" h="15259" extrusionOk="0">
                  <a:moveTo>
                    <a:pt x="2052" y="1"/>
                  </a:moveTo>
                  <a:cubicBezTo>
                    <a:pt x="1533" y="1"/>
                    <a:pt x="1008" y="90"/>
                    <a:pt x="586" y="354"/>
                  </a:cubicBezTo>
                  <a:cubicBezTo>
                    <a:pt x="586" y="354"/>
                    <a:pt x="0" y="11946"/>
                    <a:pt x="1914" y="15258"/>
                  </a:cubicBezTo>
                  <a:cubicBezTo>
                    <a:pt x="1914" y="15258"/>
                    <a:pt x="1916" y="15258"/>
                    <a:pt x="1920" y="15258"/>
                  </a:cubicBezTo>
                  <a:cubicBezTo>
                    <a:pt x="1993" y="15258"/>
                    <a:pt x="2751" y="15229"/>
                    <a:pt x="3235" y="14049"/>
                  </a:cubicBezTo>
                  <a:cubicBezTo>
                    <a:pt x="3742" y="12808"/>
                    <a:pt x="4661" y="9764"/>
                    <a:pt x="4661" y="9764"/>
                  </a:cubicBezTo>
                  <a:cubicBezTo>
                    <a:pt x="4661" y="9764"/>
                    <a:pt x="3051" y="8842"/>
                    <a:pt x="3035" y="5889"/>
                  </a:cubicBezTo>
                  <a:lnTo>
                    <a:pt x="3035" y="5889"/>
                  </a:lnTo>
                  <a:cubicBezTo>
                    <a:pt x="3633" y="6614"/>
                    <a:pt x="4750" y="8054"/>
                    <a:pt x="5103" y="9092"/>
                  </a:cubicBezTo>
                  <a:lnTo>
                    <a:pt x="5418" y="8738"/>
                  </a:lnTo>
                  <a:cubicBezTo>
                    <a:pt x="4981" y="7451"/>
                    <a:pt x="3522" y="5844"/>
                    <a:pt x="3047" y="5344"/>
                  </a:cubicBezTo>
                  <a:cubicBezTo>
                    <a:pt x="3059" y="5123"/>
                    <a:pt x="3080" y="4892"/>
                    <a:pt x="3111" y="4651"/>
                  </a:cubicBezTo>
                  <a:cubicBezTo>
                    <a:pt x="3617" y="707"/>
                    <a:pt x="4234" y="406"/>
                    <a:pt x="4234" y="406"/>
                  </a:cubicBezTo>
                  <a:cubicBezTo>
                    <a:pt x="4234" y="406"/>
                    <a:pt x="3157" y="1"/>
                    <a:pt x="20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2" name="Google Shape;562;p40"/>
            <p:cNvSpPr/>
            <p:nvPr/>
          </p:nvSpPr>
          <p:spPr>
            <a:xfrm>
              <a:off x="-4631800" y="3693938"/>
              <a:ext cx="572925" cy="238775"/>
            </a:xfrm>
            <a:custGeom>
              <a:avLst/>
              <a:gdLst/>
              <a:ahLst/>
              <a:cxnLst/>
              <a:rect l="l" t="t" r="r" b="b"/>
              <a:pathLst>
                <a:path w="22917" h="9551" extrusionOk="0">
                  <a:moveTo>
                    <a:pt x="5250" y="0"/>
                  </a:moveTo>
                  <a:cubicBezTo>
                    <a:pt x="5191" y="0"/>
                    <a:pt x="5138" y="2"/>
                    <a:pt x="5092" y="6"/>
                  </a:cubicBezTo>
                  <a:cubicBezTo>
                    <a:pt x="4823" y="28"/>
                    <a:pt x="4498" y="111"/>
                    <a:pt x="4149" y="244"/>
                  </a:cubicBezTo>
                  <a:cubicBezTo>
                    <a:pt x="2929" y="699"/>
                    <a:pt x="1387" y="1764"/>
                    <a:pt x="671" y="3079"/>
                  </a:cubicBezTo>
                  <a:cubicBezTo>
                    <a:pt x="0" y="4299"/>
                    <a:pt x="39" y="5727"/>
                    <a:pt x="1685" y="7083"/>
                  </a:cubicBezTo>
                  <a:cubicBezTo>
                    <a:pt x="4083" y="9055"/>
                    <a:pt x="11191" y="9498"/>
                    <a:pt x="16370" y="9547"/>
                  </a:cubicBezTo>
                  <a:cubicBezTo>
                    <a:pt x="16644" y="9549"/>
                    <a:pt x="16913" y="9550"/>
                    <a:pt x="17174" y="9550"/>
                  </a:cubicBezTo>
                  <a:cubicBezTo>
                    <a:pt x="17435" y="9550"/>
                    <a:pt x="17689" y="9549"/>
                    <a:pt x="17935" y="9547"/>
                  </a:cubicBezTo>
                  <a:cubicBezTo>
                    <a:pt x="18401" y="9547"/>
                    <a:pt x="18841" y="9541"/>
                    <a:pt x="19250" y="9534"/>
                  </a:cubicBezTo>
                  <a:cubicBezTo>
                    <a:pt x="21046" y="9506"/>
                    <a:pt x="22217" y="9442"/>
                    <a:pt x="22217" y="9442"/>
                  </a:cubicBezTo>
                  <a:lnTo>
                    <a:pt x="22916" y="3764"/>
                  </a:lnTo>
                  <a:cubicBezTo>
                    <a:pt x="22916" y="3764"/>
                    <a:pt x="21434" y="3393"/>
                    <a:pt x="19316" y="2882"/>
                  </a:cubicBezTo>
                  <a:cubicBezTo>
                    <a:pt x="14694" y="1772"/>
                    <a:pt x="7050" y="0"/>
                    <a:pt x="5250" y="0"/>
                  </a:cubicBezTo>
                  <a:close/>
                </a:path>
              </a:pathLst>
            </a:custGeom>
            <a:solidFill>
              <a:srgbClr val="F9CB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3" name="Google Shape;563;p40"/>
            <p:cNvSpPr/>
            <p:nvPr/>
          </p:nvSpPr>
          <p:spPr>
            <a:xfrm>
              <a:off x="-4631800" y="3770888"/>
              <a:ext cx="448650" cy="161825"/>
            </a:xfrm>
            <a:custGeom>
              <a:avLst/>
              <a:gdLst/>
              <a:ahLst/>
              <a:cxnLst/>
              <a:rect l="l" t="t" r="r" b="b"/>
              <a:pathLst>
                <a:path w="17946" h="6473" extrusionOk="0">
                  <a:moveTo>
                    <a:pt x="671" y="1"/>
                  </a:moveTo>
                  <a:cubicBezTo>
                    <a:pt x="0" y="1221"/>
                    <a:pt x="39" y="2650"/>
                    <a:pt x="1684" y="4006"/>
                  </a:cubicBezTo>
                  <a:cubicBezTo>
                    <a:pt x="4083" y="5977"/>
                    <a:pt x="11191" y="6420"/>
                    <a:pt x="16370" y="6470"/>
                  </a:cubicBezTo>
                  <a:cubicBezTo>
                    <a:pt x="16644" y="6472"/>
                    <a:pt x="16913" y="6472"/>
                    <a:pt x="17174" y="6472"/>
                  </a:cubicBezTo>
                  <a:cubicBezTo>
                    <a:pt x="17435" y="6472"/>
                    <a:pt x="17689" y="6472"/>
                    <a:pt x="17935" y="6470"/>
                  </a:cubicBezTo>
                  <a:lnTo>
                    <a:pt x="17946" y="6061"/>
                  </a:lnTo>
                  <a:cubicBezTo>
                    <a:pt x="17946" y="6061"/>
                    <a:pt x="17352" y="5991"/>
                    <a:pt x="16398" y="5875"/>
                  </a:cubicBezTo>
                  <a:cubicBezTo>
                    <a:pt x="12808" y="5435"/>
                    <a:pt x="4114" y="4331"/>
                    <a:pt x="2597" y="3733"/>
                  </a:cubicBezTo>
                  <a:cubicBezTo>
                    <a:pt x="1213" y="3188"/>
                    <a:pt x="797" y="1116"/>
                    <a:pt x="671"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4" name="Google Shape;564;p40"/>
            <p:cNvSpPr/>
            <p:nvPr/>
          </p:nvSpPr>
          <p:spPr>
            <a:xfrm>
              <a:off x="-4528075" y="3693938"/>
              <a:ext cx="379200" cy="238775"/>
            </a:xfrm>
            <a:custGeom>
              <a:avLst/>
              <a:gdLst/>
              <a:ahLst/>
              <a:cxnLst/>
              <a:rect l="l" t="t" r="r" b="b"/>
              <a:pathLst>
                <a:path w="15168" h="9551" extrusionOk="0">
                  <a:moveTo>
                    <a:pt x="1101" y="0"/>
                  </a:moveTo>
                  <a:cubicBezTo>
                    <a:pt x="1042" y="0"/>
                    <a:pt x="989" y="2"/>
                    <a:pt x="943" y="6"/>
                  </a:cubicBezTo>
                  <a:cubicBezTo>
                    <a:pt x="674" y="27"/>
                    <a:pt x="349" y="111"/>
                    <a:pt x="0" y="244"/>
                  </a:cubicBezTo>
                  <a:cubicBezTo>
                    <a:pt x="3316" y="870"/>
                    <a:pt x="10670" y="2296"/>
                    <a:pt x="12546" y="2966"/>
                  </a:cubicBezTo>
                  <a:lnTo>
                    <a:pt x="12249" y="8953"/>
                  </a:lnTo>
                  <a:lnTo>
                    <a:pt x="12221" y="9547"/>
                  </a:lnTo>
                  <a:cubicBezTo>
                    <a:pt x="12495" y="9549"/>
                    <a:pt x="12764" y="9550"/>
                    <a:pt x="13025" y="9550"/>
                  </a:cubicBezTo>
                  <a:cubicBezTo>
                    <a:pt x="13286" y="9550"/>
                    <a:pt x="13540" y="9549"/>
                    <a:pt x="13786" y="9547"/>
                  </a:cubicBezTo>
                  <a:cubicBezTo>
                    <a:pt x="14252" y="9547"/>
                    <a:pt x="14692" y="9541"/>
                    <a:pt x="15101" y="9534"/>
                  </a:cubicBezTo>
                  <a:lnTo>
                    <a:pt x="15167" y="2883"/>
                  </a:lnTo>
                  <a:lnTo>
                    <a:pt x="15167" y="2882"/>
                  </a:lnTo>
                  <a:cubicBezTo>
                    <a:pt x="10545" y="1772"/>
                    <a:pt x="2901" y="0"/>
                    <a:pt x="1101"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5" name="Google Shape;565;p40"/>
            <p:cNvSpPr/>
            <p:nvPr/>
          </p:nvSpPr>
          <p:spPr>
            <a:xfrm>
              <a:off x="-4211900" y="3742488"/>
              <a:ext cx="246400" cy="330100"/>
            </a:xfrm>
            <a:custGeom>
              <a:avLst/>
              <a:gdLst/>
              <a:ahLst/>
              <a:cxnLst/>
              <a:rect l="l" t="t" r="r" b="b"/>
              <a:pathLst>
                <a:path w="9856" h="13204" extrusionOk="0">
                  <a:moveTo>
                    <a:pt x="1049" y="1"/>
                  </a:moveTo>
                  <a:lnTo>
                    <a:pt x="965" y="676"/>
                  </a:lnTo>
                  <a:lnTo>
                    <a:pt x="0" y="8321"/>
                  </a:lnTo>
                  <a:lnTo>
                    <a:pt x="4631" y="8385"/>
                  </a:lnTo>
                  <a:lnTo>
                    <a:pt x="4770" y="8518"/>
                  </a:lnTo>
                  <a:lnTo>
                    <a:pt x="5128" y="8860"/>
                  </a:lnTo>
                  <a:lnTo>
                    <a:pt x="5774" y="10020"/>
                  </a:lnTo>
                  <a:lnTo>
                    <a:pt x="6392" y="12149"/>
                  </a:lnTo>
                  <a:lnTo>
                    <a:pt x="6392" y="12152"/>
                  </a:lnTo>
                  <a:lnTo>
                    <a:pt x="6696" y="13193"/>
                  </a:lnTo>
                  <a:cubicBezTo>
                    <a:pt x="6696" y="13193"/>
                    <a:pt x="6724" y="13197"/>
                    <a:pt x="6770" y="13200"/>
                  </a:cubicBezTo>
                  <a:cubicBezTo>
                    <a:pt x="6798" y="13202"/>
                    <a:pt x="6833" y="13203"/>
                    <a:pt x="6874" y="13203"/>
                  </a:cubicBezTo>
                  <a:cubicBezTo>
                    <a:pt x="7300" y="13203"/>
                    <a:pt x="8380" y="13069"/>
                    <a:pt x="8881" y="11754"/>
                  </a:cubicBezTo>
                  <a:cubicBezTo>
                    <a:pt x="9510" y="10094"/>
                    <a:pt x="9856" y="693"/>
                    <a:pt x="9856" y="693"/>
                  </a:cubicBezTo>
                  <a:cubicBezTo>
                    <a:pt x="9380" y="515"/>
                    <a:pt x="8833" y="458"/>
                    <a:pt x="8327" y="458"/>
                  </a:cubicBezTo>
                  <a:cubicBezTo>
                    <a:pt x="7422" y="458"/>
                    <a:pt x="6648" y="640"/>
                    <a:pt x="6648" y="640"/>
                  </a:cubicBezTo>
                  <a:lnTo>
                    <a:pt x="5980" y="671"/>
                  </a:lnTo>
                  <a:lnTo>
                    <a:pt x="1049"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6" name="Google Shape;566;p40"/>
            <p:cNvSpPr/>
            <p:nvPr/>
          </p:nvSpPr>
          <p:spPr>
            <a:xfrm>
              <a:off x="-4187775" y="3742488"/>
              <a:ext cx="222275" cy="330100"/>
            </a:xfrm>
            <a:custGeom>
              <a:avLst/>
              <a:gdLst/>
              <a:ahLst/>
              <a:cxnLst/>
              <a:rect l="l" t="t" r="r" b="b"/>
              <a:pathLst>
                <a:path w="8891" h="13204" extrusionOk="0">
                  <a:moveTo>
                    <a:pt x="84" y="1"/>
                  </a:moveTo>
                  <a:lnTo>
                    <a:pt x="0" y="676"/>
                  </a:lnTo>
                  <a:lnTo>
                    <a:pt x="5340" y="1549"/>
                  </a:lnTo>
                  <a:lnTo>
                    <a:pt x="5836" y="5481"/>
                  </a:lnTo>
                  <a:cubicBezTo>
                    <a:pt x="5836" y="5481"/>
                    <a:pt x="4435" y="7445"/>
                    <a:pt x="3806" y="8518"/>
                  </a:cubicBezTo>
                  <a:lnTo>
                    <a:pt x="4163" y="8860"/>
                  </a:lnTo>
                  <a:lnTo>
                    <a:pt x="4809" y="10020"/>
                  </a:lnTo>
                  <a:lnTo>
                    <a:pt x="5427" y="12149"/>
                  </a:lnTo>
                  <a:lnTo>
                    <a:pt x="5427" y="12152"/>
                  </a:lnTo>
                  <a:lnTo>
                    <a:pt x="5805" y="13200"/>
                  </a:lnTo>
                  <a:cubicBezTo>
                    <a:pt x="5833" y="13202"/>
                    <a:pt x="5868" y="13203"/>
                    <a:pt x="5909" y="13203"/>
                  </a:cubicBezTo>
                  <a:cubicBezTo>
                    <a:pt x="6335" y="13203"/>
                    <a:pt x="7415" y="13069"/>
                    <a:pt x="7916" y="11754"/>
                  </a:cubicBezTo>
                  <a:cubicBezTo>
                    <a:pt x="8545" y="10094"/>
                    <a:pt x="8891" y="693"/>
                    <a:pt x="8891" y="693"/>
                  </a:cubicBezTo>
                  <a:cubicBezTo>
                    <a:pt x="8415" y="515"/>
                    <a:pt x="7868" y="458"/>
                    <a:pt x="7362" y="458"/>
                  </a:cubicBezTo>
                  <a:cubicBezTo>
                    <a:pt x="6457" y="458"/>
                    <a:pt x="5683" y="640"/>
                    <a:pt x="5683" y="640"/>
                  </a:cubicBezTo>
                  <a:lnTo>
                    <a:pt x="5015" y="671"/>
                  </a:lnTo>
                  <a:lnTo>
                    <a:pt x="84" y="1"/>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7" name="Google Shape;567;p40"/>
            <p:cNvSpPr/>
            <p:nvPr/>
          </p:nvSpPr>
          <p:spPr>
            <a:xfrm>
              <a:off x="-4087600" y="3749888"/>
              <a:ext cx="132475" cy="381425"/>
            </a:xfrm>
            <a:custGeom>
              <a:avLst/>
              <a:gdLst/>
              <a:ahLst/>
              <a:cxnLst/>
              <a:rect l="l" t="t" r="r" b="b"/>
              <a:pathLst>
                <a:path w="5299" h="15257" extrusionOk="0">
                  <a:moveTo>
                    <a:pt x="3510" y="0"/>
                  </a:moveTo>
                  <a:cubicBezTo>
                    <a:pt x="2468" y="0"/>
                    <a:pt x="1488" y="328"/>
                    <a:pt x="1488" y="328"/>
                  </a:cubicBezTo>
                  <a:cubicBezTo>
                    <a:pt x="1488" y="328"/>
                    <a:pt x="2094" y="653"/>
                    <a:pt x="2455" y="4612"/>
                  </a:cubicBezTo>
                  <a:cubicBezTo>
                    <a:pt x="2477" y="4855"/>
                    <a:pt x="2490" y="5085"/>
                    <a:pt x="2495" y="5306"/>
                  </a:cubicBezTo>
                  <a:cubicBezTo>
                    <a:pt x="2001" y="5790"/>
                    <a:pt x="485" y="7342"/>
                    <a:pt x="1" y="8612"/>
                  </a:cubicBezTo>
                  <a:lnTo>
                    <a:pt x="303" y="8978"/>
                  </a:lnTo>
                  <a:cubicBezTo>
                    <a:pt x="692" y="7952"/>
                    <a:pt x="1861" y="6554"/>
                    <a:pt x="2486" y="5851"/>
                  </a:cubicBezTo>
                  <a:lnTo>
                    <a:pt x="2486" y="5851"/>
                  </a:lnTo>
                  <a:cubicBezTo>
                    <a:pt x="2363" y="8802"/>
                    <a:pt x="719" y="9664"/>
                    <a:pt x="719" y="9664"/>
                  </a:cubicBezTo>
                  <a:cubicBezTo>
                    <a:pt x="719" y="9664"/>
                    <a:pt x="1527" y="12740"/>
                    <a:pt x="1990" y="14000"/>
                  </a:cubicBezTo>
                  <a:cubicBezTo>
                    <a:pt x="2451" y="15254"/>
                    <a:pt x="3260" y="15256"/>
                    <a:pt x="3265" y="15256"/>
                  </a:cubicBezTo>
                  <a:cubicBezTo>
                    <a:pt x="3265" y="15256"/>
                    <a:pt x="3265" y="15256"/>
                    <a:pt x="3265" y="15256"/>
                  </a:cubicBezTo>
                  <a:cubicBezTo>
                    <a:pt x="5298" y="12016"/>
                    <a:pt x="5135" y="409"/>
                    <a:pt x="5135" y="409"/>
                  </a:cubicBezTo>
                  <a:cubicBezTo>
                    <a:pt x="4677" y="100"/>
                    <a:pt x="4084" y="0"/>
                    <a:pt x="351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8" name="Google Shape;568;p40"/>
            <p:cNvSpPr/>
            <p:nvPr/>
          </p:nvSpPr>
          <p:spPr>
            <a:xfrm>
              <a:off x="-3836400" y="3330988"/>
              <a:ext cx="322450" cy="368750"/>
            </a:xfrm>
            <a:custGeom>
              <a:avLst/>
              <a:gdLst/>
              <a:ahLst/>
              <a:cxnLst/>
              <a:rect l="l" t="t" r="r" b="b"/>
              <a:pathLst>
                <a:path w="12898" h="14750" extrusionOk="0">
                  <a:moveTo>
                    <a:pt x="4400" y="1"/>
                  </a:moveTo>
                  <a:cubicBezTo>
                    <a:pt x="2929" y="1093"/>
                    <a:pt x="1450" y="2174"/>
                    <a:pt x="0" y="3294"/>
                  </a:cubicBezTo>
                  <a:lnTo>
                    <a:pt x="7181" y="10627"/>
                  </a:lnTo>
                  <a:lnTo>
                    <a:pt x="7191" y="10638"/>
                  </a:lnTo>
                  <a:cubicBezTo>
                    <a:pt x="7191" y="10638"/>
                    <a:pt x="7672" y="13688"/>
                    <a:pt x="8089" y="13764"/>
                  </a:cubicBezTo>
                  <a:cubicBezTo>
                    <a:pt x="8104" y="13767"/>
                    <a:pt x="8118" y="13768"/>
                    <a:pt x="8133" y="13768"/>
                  </a:cubicBezTo>
                  <a:cubicBezTo>
                    <a:pt x="8524" y="13768"/>
                    <a:pt x="8770" y="12796"/>
                    <a:pt x="8770" y="12796"/>
                  </a:cubicBezTo>
                  <a:cubicBezTo>
                    <a:pt x="8770" y="12796"/>
                    <a:pt x="10329" y="14749"/>
                    <a:pt x="10766" y="14749"/>
                  </a:cubicBezTo>
                  <a:cubicBezTo>
                    <a:pt x="10791" y="14749"/>
                    <a:pt x="10812" y="14743"/>
                    <a:pt x="10830" y="14730"/>
                  </a:cubicBezTo>
                  <a:cubicBezTo>
                    <a:pt x="11147" y="14483"/>
                    <a:pt x="10209" y="12884"/>
                    <a:pt x="10209" y="12884"/>
                  </a:cubicBezTo>
                  <a:lnTo>
                    <a:pt x="10209" y="12884"/>
                  </a:lnTo>
                  <a:cubicBezTo>
                    <a:pt x="10209" y="12884"/>
                    <a:pt x="11524" y="13923"/>
                    <a:pt x="11951" y="13923"/>
                  </a:cubicBezTo>
                  <a:cubicBezTo>
                    <a:pt x="12001" y="13923"/>
                    <a:pt x="12039" y="13909"/>
                    <a:pt x="12061" y="13877"/>
                  </a:cubicBezTo>
                  <a:cubicBezTo>
                    <a:pt x="12274" y="13574"/>
                    <a:pt x="10948" y="11883"/>
                    <a:pt x="10948" y="11883"/>
                  </a:cubicBezTo>
                  <a:lnTo>
                    <a:pt x="10948" y="11883"/>
                  </a:lnTo>
                  <a:cubicBezTo>
                    <a:pt x="11377" y="12253"/>
                    <a:pt x="12296" y="12600"/>
                    <a:pt x="12697" y="12600"/>
                  </a:cubicBezTo>
                  <a:cubicBezTo>
                    <a:pt x="12823" y="12600"/>
                    <a:pt x="12897" y="12566"/>
                    <a:pt x="12892" y="12489"/>
                  </a:cubicBezTo>
                  <a:cubicBezTo>
                    <a:pt x="12867" y="12164"/>
                    <a:pt x="11346" y="10879"/>
                    <a:pt x="11346" y="10879"/>
                  </a:cubicBezTo>
                  <a:lnTo>
                    <a:pt x="11346" y="10879"/>
                  </a:lnTo>
                  <a:cubicBezTo>
                    <a:pt x="11346" y="10879"/>
                    <a:pt x="11996" y="11064"/>
                    <a:pt x="12385" y="11064"/>
                  </a:cubicBezTo>
                  <a:cubicBezTo>
                    <a:pt x="12615" y="11064"/>
                    <a:pt x="12755" y="10999"/>
                    <a:pt x="12616" y="10795"/>
                  </a:cubicBezTo>
                  <a:cubicBezTo>
                    <a:pt x="12244" y="10243"/>
                    <a:pt x="9584" y="8520"/>
                    <a:pt x="9584" y="8520"/>
                  </a:cubicBezTo>
                  <a:lnTo>
                    <a:pt x="9585" y="8519"/>
                  </a:lnTo>
                  <a:cubicBezTo>
                    <a:pt x="9585" y="8498"/>
                    <a:pt x="9393" y="8197"/>
                    <a:pt x="9381" y="8179"/>
                  </a:cubicBezTo>
                  <a:cubicBezTo>
                    <a:pt x="7901" y="5671"/>
                    <a:pt x="6396" y="3174"/>
                    <a:pt x="4848" y="707"/>
                  </a:cubicBezTo>
                  <a:cubicBezTo>
                    <a:pt x="4701" y="470"/>
                    <a:pt x="4550" y="235"/>
                    <a:pt x="4400" y="1"/>
                  </a:cubicBezTo>
                  <a:close/>
                </a:path>
              </a:pathLst>
            </a:custGeom>
            <a:solidFill>
              <a:srgbClr val="F9CB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69" name="Google Shape;569;p40"/>
            <p:cNvSpPr/>
            <p:nvPr/>
          </p:nvSpPr>
          <p:spPr>
            <a:xfrm>
              <a:off x="-3836400" y="3330988"/>
              <a:ext cx="179800" cy="265925"/>
            </a:xfrm>
            <a:custGeom>
              <a:avLst/>
              <a:gdLst/>
              <a:ahLst/>
              <a:cxnLst/>
              <a:rect l="l" t="t" r="r" b="b"/>
              <a:pathLst>
                <a:path w="7192" h="10637" extrusionOk="0">
                  <a:moveTo>
                    <a:pt x="4400" y="1"/>
                  </a:moveTo>
                  <a:cubicBezTo>
                    <a:pt x="2929" y="1093"/>
                    <a:pt x="1450" y="2174"/>
                    <a:pt x="0" y="3294"/>
                  </a:cubicBezTo>
                  <a:lnTo>
                    <a:pt x="7191" y="10637"/>
                  </a:lnTo>
                  <a:lnTo>
                    <a:pt x="7191" y="10637"/>
                  </a:lnTo>
                  <a:lnTo>
                    <a:pt x="1660" y="3239"/>
                  </a:lnTo>
                  <a:lnTo>
                    <a:pt x="4848" y="707"/>
                  </a:lnTo>
                  <a:cubicBezTo>
                    <a:pt x="4701" y="470"/>
                    <a:pt x="4550" y="235"/>
                    <a:pt x="4400"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0" name="Google Shape;570;p40"/>
            <p:cNvSpPr/>
            <p:nvPr/>
          </p:nvSpPr>
          <p:spPr>
            <a:xfrm>
              <a:off x="-4609675" y="2585213"/>
              <a:ext cx="211525" cy="430600"/>
            </a:xfrm>
            <a:custGeom>
              <a:avLst/>
              <a:gdLst/>
              <a:ahLst/>
              <a:cxnLst/>
              <a:rect l="l" t="t" r="r" b="b"/>
              <a:pathLst>
                <a:path w="8461" h="17224" extrusionOk="0">
                  <a:moveTo>
                    <a:pt x="3317" y="1"/>
                  </a:moveTo>
                  <a:cubicBezTo>
                    <a:pt x="3310" y="1"/>
                    <a:pt x="3304" y="2"/>
                    <a:pt x="3297" y="3"/>
                  </a:cubicBezTo>
                  <a:cubicBezTo>
                    <a:pt x="2905" y="94"/>
                    <a:pt x="3087" y="1939"/>
                    <a:pt x="3087" y="1939"/>
                  </a:cubicBezTo>
                  <a:cubicBezTo>
                    <a:pt x="3087" y="1939"/>
                    <a:pt x="2228" y="249"/>
                    <a:pt x="1871" y="249"/>
                  </a:cubicBezTo>
                  <a:cubicBezTo>
                    <a:pt x="1853" y="249"/>
                    <a:pt x="1836" y="253"/>
                    <a:pt x="1821" y="262"/>
                  </a:cubicBezTo>
                  <a:cubicBezTo>
                    <a:pt x="1501" y="446"/>
                    <a:pt x="1996" y="2539"/>
                    <a:pt x="1996" y="2539"/>
                  </a:cubicBezTo>
                  <a:cubicBezTo>
                    <a:pt x="1728" y="1948"/>
                    <a:pt x="864" y="1116"/>
                    <a:pt x="573" y="1116"/>
                  </a:cubicBezTo>
                  <a:cubicBezTo>
                    <a:pt x="531" y="1116"/>
                    <a:pt x="500" y="1134"/>
                    <a:pt x="486" y="1173"/>
                  </a:cubicBezTo>
                  <a:cubicBezTo>
                    <a:pt x="372" y="1479"/>
                    <a:pt x="1214" y="3283"/>
                    <a:pt x="1214" y="3283"/>
                  </a:cubicBezTo>
                  <a:cubicBezTo>
                    <a:pt x="1214" y="3283"/>
                    <a:pt x="441" y="2620"/>
                    <a:pt x="138" y="2620"/>
                  </a:cubicBezTo>
                  <a:cubicBezTo>
                    <a:pt x="49" y="2620"/>
                    <a:pt x="0" y="2678"/>
                    <a:pt x="25" y="2827"/>
                  </a:cubicBezTo>
                  <a:cubicBezTo>
                    <a:pt x="132" y="3483"/>
                    <a:pt x="1825" y="6163"/>
                    <a:pt x="1825" y="6163"/>
                  </a:cubicBezTo>
                  <a:lnTo>
                    <a:pt x="1825" y="6164"/>
                  </a:lnTo>
                  <a:lnTo>
                    <a:pt x="1823" y="6164"/>
                  </a:lnTo>
                  <a:cubicBezTo>
                    <a:pt x="1823" y="6164"/>
                    <a:pt x="1823" y="6167"/>
                    <a:pt x="1821" y="6170"/>
                  </a:cubicBezTo>
                  <a:cubicBezTo>
                    <a:pt x="1818" y="6217"/>
                    <a:pt x="1861" y="6536"/>
                    <a:pt x="1865" y="6557"/>
                  </a:cubicBezTo>
                  <a:cubicBezTo>
                    <a:pt x="2222" y="10119"/>
                    <a:pt x="2626" y="13679"/>
                    <a:pt x="3114" y="17224"/>
                  </a:cubicBezTo>
                  <a:cubicBezTo>
                    <a:pt x="4464" y="16718"/>
                    <a:pt x="5861" y="16338"/>
                    <a:pt x="7199" y="15802"/>
                  </a:cubicBezTo>
                  <a:cubicBezTo>
                    <a:pt x="7624" y="15631"/>
                    <a:pt x="8042" y="15452"/>
                    <a:pt x="8461" y="15272"/>
                  </a:cubicBezTo>
                  <a:lnTo>
                    <a:pt x="8126" y="14333"/>
                  </a:lnTo>
                  <a:lnTo>
                    <a:pt x="4885" y="5242"/>
                  </a:lnTo>
                  <a:cubicBezTo>
                    <a:pt x="4886" y="5238"/>
                    <a:pt x="5727" y="2272"/>
                    <a:pt x="5380" y="2029"/>
                  </a:cubicBezTo>
                  <a:cubicBezTo>
                    <a:pt x="5336" y="1998"/>
                    <a:pt x="5287" y="1984"/>
                    <a:pt x="5234" y="1984"/>
                  </a:cubicBezTo>
                  <a:cubicBezTo>
                    <a:pt x="4872" y="1984"/>
                    <a:pt x="4356" y="2623"/>
                    <a:pt x="4356" y="2623"/>
                  </a:cubicBezTo>
                  <a:cubicBezTo>
                    <a:pt x="4356" y="2623"/>
                    <a:pt x="3711" y="1"/>
                    <a:pt x="3317" y="1"/>
                  </a:cubicBezTo>
                  <a:close/>
                </a:path>
              </a:pathLst>
            </a:custGeom>
            <a:solidFill>
              <a:srgbClr val="F9CB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1" name="Google Shape;571;p40"/>
            <p:cNvSpPr/>
            <p:nvPr/>
          </p:nvSpPr>
          <p:spPr>
            <a:xfrm>
              <a:off x="-4564250" y="2739313"/>
              <a:ext cx="166100" cy="276500"/>
            </a:xfrm>
            <a:custGeom>
              <a:avLst/>
              <a:gdLst/>
              <a:ahLst/>
              <a:cxnLst/>
              <a:rect l="l" t="t" r="r" b="b"/>
              <a:pathLst>
                <a:path w="6644" h="11060" extrusionOk="0">
                  <a:moveTo>
                    <a:pt x="7" y="0"/>
                  </a:moveTo>
                  <a:cubicBezTo>
                    <a:pt x="7" y="0"/>
                    <a:pt x="7" y="3"/>
                    <a:pt x="4" y="6"/>
                  </a:cubicBezTo>
                  <a:cubicBezTo>
                    <a:pt x="1" y="53"/>
                    <a:pt x="45" y="373"/>
                    <a:pt x="49" y="393"/>
                  </a:cubicBezTo>
                  <a:cubicBezTo>
                    <a:pt x="406" y="3955"/>
                    <a:pt x="809" y="7515"/>
                    <a:pt x="1297" y="11060"/>
                  </a:cubicBezTo>
                  <a:cubicBezTo>
                    <a:pt x="2647" y="10554"/>
                    <a:pt x="4044" y="10174"/>
                    <a:pt x="5382" y="9638"/>
                  </a:cubicBezTo>
                  <a:cubicBezTo>
                    <a:pt x="5807" y="9467"/>
                    <a:pt x="6225" y="9288"/>
                    <a:pt x="6644" y="9108"/>
                  </a:cubicBezTo>
                  <a:lnTo>
                    <a:pt x="6309" y="8170"/>
                  </a:lnTo>
                  <a:lnTo>
                    <a:pt x="2445" y="9030"/>
                  </a:lnTo>
                  <a:lnTo>
                    <a:pt x="7" y="0"/>
                  </a:lnTo>
                  <a:close/>
                </a:path>
              </a:pathLst>
            </a:custGeom>
            <a:solidFill>
              <a:srgbClr val="F9CB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2" name="Google Shape;572;p40"/>
            <p:cNvSpPr/>
            <p:nvPr/>
          </p:nvSpPr>
          <p:spPr>
            <a:xfrm>
              <a:off x="-4329500" y="2954488"/>
              <a:ext cx="285075" cy="221600"/>
            </a:xfrm>
            <a:custGeom>
              <a:avLst/>
              <a:gdLst/>
              <a:ahLst/>
              <a:cxnLst/>
              <a:rect l="l" t="t" r="r" b="b"/>
              <a:pathLst>
                <a:path w="11403" h="8864" extrusionOk="0">
                  <a:moveTo>
                    <a:pt x="2273" y="1"/>
                  </a:moveTo>
                  <a:cubicBezTo>
                    <a:pt x="2273" y="1"/>
                    <a:pt x="1463" y="4860"/>
                    <a:pt x="0" y="6174"/>
                  </a:cubicBezTo>
                  <a:lnTo>
                    <a:pt x="1" y="6174"/>
                  </a:lnTo>
                  <a:lnTo>
                    <a:pt x="10978" y="8863"/>
                  </a:lnTo>
                  <a:cubicBezTo>
                    <a:pt x="10288" y="7021"/>
                    <a:pt x="11402" y="4024"/>
                    <a:pt x="11402" y="4024"/>
                  </a:cubicBezTo>
                  <a:lnTo>
                    <a:pt x="2273" y="1"/>
                  </a:lnTo>
                  <a:close/>
                </a:path>
              </a:pathLst>
            </a:custGeom>
            <a:solidFill>
              <a:srgbClr val="F9CB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3" name="Google Shape;573;p40"/>
            <p:cNvSpPr/>
            <p:nvPr/>
          </p:nvSpPr>
          <p:spPr>
            <a:xfrm>
              <a:off x="-4277050" y="2969188"/>
              <a:ext cx="225100" cy="141550"/>
            </a:xfrm>
            <a:custGeom>
              <a:avLst/>
              <a:gdLst/>
              <a:ahLst/>
              <a:cxnLst/>
              <a:rect l="l" t="t" r="r" b="b"/>
              <a:pathLst>
                <a:path w="9004" h="5662" extrusionOk="0">
                  <a:moveTo>
                    <a:pt x="66" y="0"/>
                  </a:moveTo>
                  <a:cubicBezTo>
                    <a:pt x="45" y="95"/>
                    <a:pt x="24" y="202"/>
                    <a:pt x="0" y="317"/>
                  </a:cubicBezTo>
                  <a:cubicBezTo>
                    <a:pt x="1550" y="2446"/>
                    <a:pt x="3773" y="4164"/>
                    <a:pt x="6799" y="5124"/>
                  </a:cubicBezTo>
                  <a:cubicBezTo>
                    <a:pt x="7473" y="5336"/>
                    <a:pt x="8120" y="5517"/>
                    <a:pt x="8747" y="5662"/>
                  </a:cubicBezTo>
                  <a:cubicBezTo>
                    <a:pt x="8814" y="5206"/>
                    <a:pt x="8912" y="4778"/>
                    <a:pt x="9003" y="4423"/>
                  </a:cubicBezTo>
                  <a:cubicBezTo>
                    <a:pt x="8035" y="4249"/>
                    <a:pt x="7007" y="3992"/>
                    <a:pt x="5913" y="3647"/>
                  </a:cubicBezTo>
                  <a:cubicBezTo>
                    <a:pt x="3461" y="2866"/>
                    <a:pt x="1531" y="1593"/>
                    <a:pt x="66"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4" name="Google Shape;574;p40"/>
            <p:cNvSpPr/>
            <p:nvPr/>
          </p:nvSpPr>
          <p:spPr>
            <a:xfrm>
              <a:off x="-4551150" y="2958938"/>
              <a:ext cx="839650" cy="654050"/>
            </a:xfrm>
            <a:custGeom>
              <a:avLst/>
              <a:gdLst/>
              <a:ahLst/>
              <a:cxnLst/>
              <a:rect l="l" t="t" r="r" b="b"/>
              <a:pathLst>
                <a:path w="33586" h="26162" extrusionOk="0">
                  <a:moveTo>
                    <a:pt x="6500" y="0"/>
                  </a:moveTo>
                  <a:lnTo>
                    <a:pt x="1036" y="1985"/>
                  </a:lnTo>
                  <a:lnTo>
                    <a:pt x="0" y="2363"/>
                  </a:lnTo>
                  <a:cubicBezTo>
                    <a:pt x="0" y="2363"/>
                    <a:pt x="1279" y="8864"/>
                    <a:pt x="3642" y="12309"/>
                  </a:cubicBezTo>
                  <a:lnTo>
                    <a:pt x="4234" y="25309"/>
                  </a:lnTo>
                  <a:cubicBezTo>
                    <a:pt x="4234" y="25309"/>
                    <a:pt x="8977" y="26162"/>
                    <a:pt x="14736" y="26162"/>
                  </a:cubicBezTo>
                  <a:cubicBezTo>
                    <a:pt x="18366" y="26162"/>
                    <a:pt x="22400" y="25823"/>
                    <a:pt x="25904" y="24718"/>
                  </a:cubicBezTo>
                  <a:lnTo>
                    <a:pt x="25803" y="15855"/>
                  </a:lnTo>
                  <a:lnTo>
                    <a:pt x="28167" y="18614"/>
                  </a:lnTo>
                  <a:lnTo>
                    <a:pt x="33585" y="14575"/>
                  </a:lnTo>
                  <a:cubicBezTo>
                    <a:pt x="33585" y="14575"/>
                    <a:pt x="33364" y="14150"/>
                    <a:pt x="32972" y="13485"/>
                  </a:cubicBezTo>
                  <a:cubicBezTo>
                    <a:pt x="31600" y="11171"/>
                    <a:pt x="28123" y="5962"/>
                    <a:pt x="24523" y="5808"/>
                  </a:cubicBezTo>
                  <a:cubicBezTo>
                    <a:pt x="20086" y="5622"/>
                    <a:pt x="19994" y="5433"/>
                    <a:pt x="19994" y="5416"/>
                  </a:cubicBezTo>
                  <a:cubicBezTo>
                    <a:pt x="19994" y="5416"/>
                    <a:pt x="17619" y="6541"/>
                    <a:pt x="14494" y="6541"/>
                  </a:cubicBezTo>
                  <a:cubicBezTo>
                    <a:pt x="12816" y="6541"/>
                    <a:pt x="10921" y="6216"/>
                    <a:pt x="9062" y="5217"/>
                  </a:cubicBezTo>
                  <a:lnTo>
                    <a:pt x="8075" y="5217"/>
                  </a:lnTo>
                  <a:lnTo>
                    <a:pt x="6500" y="0"/>
                  </a:ln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5" name="Google Shape;575;p40"/>
            <p:cNvSpPr/>
            <p:nvPr/>
          </p:nvSpPr>
          <p:spPr>
            <a:xfrm>
              <a:off x="-4551150" y="3008563"/>
              <a:ext cx="839650" cy="604425"/>
            </a:xfrm>
            <a:custGeom>
              <a:avLst/>
              <a:gdLst/>
              <a:ahLst/>
              <a:cxnLst/>
              <a:rect l="l" t="t" r="r" b="b"/>
              <a:pathLst>
                <a:path w="33586" h="24177" extrusionOk="0">
                  <a:moveTo>
                    <a:pt x="1036" y="0"/>
                  </a:moveTo>
                  <a:lnTo>
                    <a:pt x="0" y="378"/>
                  </a:lnTo>
                  <a:cubicBezTo>
                    <a:pt x="0" y="378"/>
                    <a:pt x="1279" y="6879"/>
                    <a:pt x="3642" y="10324"/>
                  </a:cubicBezTo>
                  <a:lnTo>
                    <a:pt x="4234" y="23324"/>
                  </a:lnTo>
                  <a:cubicBezTo>
                    <a:pt x="4234" y="23324"/>
                    <a:pt x="8977" y="24177"/>
                    <a:pt x="14736" y="24177"/>
                  </a:cubicBezTo>
                  <a:cubicBezTo>
                    <a:pt x="18366" y="24177"/>
                    <a:pt x="22400" y="23838"/>
                    <a:pt x="25904" y="22733"/>
                  </a:cubicBezTo>
                  <a:lnTo>
                    <a:pt x="25803" y="13870"/>
                  </a:lnTo>
                  <a:lnTo>
                    <a:pt x="28167" y="16629"/>
                  </a:lnTo>
                  <a:lnTo>
                    <a:pt x="33585" y="12590"/>
                  </a:lnTo>
                  <a:cubicBezTo>
                    <a:pt x="33585" y="12590"/>
                    <a:pt x="33364" y="12165"/>
                    <a:pt x="32971" y="11500"/>
                  </a:cubicBezTo>
                  <a:lnTo>
                    <a:pt x="27971" y="15250"/>
                  </a:lnTo>
                  <a:lnTo>
                    <a:pt x="25951" y="13131"/>
                  </a:lnTo>
                  <a:lnTo>
                    <a:pt x="25064" y="11556"/>
                  </a:lnTo>
                  <a:lnTo>
                    <a:pt x="25064" y="11556"/>
                  </a:lnTo>
                  <a:lnTo>
                    <a:pt x="25410" y="13380"/>
                  </a:lnTo>
                  <a:lnTo>
                    <a:pt x="25115" y="18893"/>
                  </a:lnTo>
                  <a:lnTo>
                    <a:pt x="23835" y="18254"/>
                  </a:lnTo>
                  <a:lnTo>
                    <a:pt x="22898" y="9390"/>
                  </a:lnTo>
                  <a:lnTo>
                    <a:pt x="6597" y="8846"/>
                  </a:lnTo>
                  <a:lnTo>
                    <a:pt x="6500" y="18254"/>
                  </a:lnTo>
                  <a:lnTo>
                    <a:pt x="4925" y="19631"/>
                  </a:lnTo>
                  <a:lnTo>
                    <a:pt x="4334" y="10620"/>
                  </a:lnTo>
                  <a:lnTo>
                    <a:pt x="5711" y="8651"/>
                  </a:lnTo>
                  <a:lnTo>
                    <a:pt x="4432" y="9636"/>
                  </a:lnTo>
                  <a:cubicBezTo>
                    <a:pt x="2493" y="6920"/>
                    <a:pt x="1409" y="1980"/>
                    <a:pt x="1036"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6" name="Google Shape;576;p40"/>
            <p:cNvSpPr/>
            <p:nvPr/>
          </p:nvSpPr>
          <p:spPr>
            <a:xfrm>
              <a:off x="-4631150" y="3249438"/>
              <a:ext cx="900550" cy="528175"/>
            </a:xfrm>
            <a:custGeom>
              <a:avLst/>
              <a:gdLst/>
              <a:ahLst/>
              <a:cxnLst/>
              <a:rect l="l" t="t" r="r" b="b"/>
              <a:pathLst>
                <a:path w="36022" h="21127" extrusionOk="0">
                  <a:moveTo>
                    <a:pt x="10292" y="1"/>
                  </a:moveTo>
                  <a:lnTo>
                    <a:pt x="10093" y="9063"/>
                  </a:lnTo>
                  <a:lnTo>
                    <a:pt x="6843" y="13297"/>
                  </a:lnTo>
                  <a:lnTo>
                    <a:pt x="0" y="21126"/>
                  </a:lnTo>
                  <a:lnTo>
                    <a:pt x="36021" y="18314"/>
                  </a:lnTo>
                  <a:cubicBezTo>
                    <a:pt x="35354" y="15453"/>
                    <a:pt x="26344" y="8767"/>
                    <a:pt x="26344" y="8767"/>
                  </a:cubicBezTo>
                  <a:lnTo>
                    <a:pt x="25458"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7" name="Google Shape;577;p40"/>
            <p:cNvSpPr/>
            <p:nvPr/>
          </p:nvSpPr>
          <p:spPr>
            <a:xfrm>
              <a:off x="-4631150" y="3249438"/>
              <a:ext cx="900550" cy="528175"/>
            </a:xfrm>
            <a:custGeom>
              <a:avLst/>
              <a:gdLst/>
              <a:ahLst/>
              <a:cxnLst/>
              <a:rect l="l" t="t" r="r" b="b"/>
              <a:pathLst>
                <a:path w="36022" h="21127" extrusionOk="0">
                  <a:moveTo>
                    <a:pt x="10292" y="1"/>
                  </a:moveTo>
                  <a:lnTo>
                    <a:pt x="10093" y="9063"/>
                  </a:lnTo>
                  <a:lnTo>
                    <a:pt x="6843" y="13297"/>
                  </a:lnTo>
                  <a:lnTo>
                    <a:pt x="0" y="21126"/>
                  </a:lnTo>
                  <a:lnTo>
                    <a:pt x="36021" y="18314"/>
                  </a:lnTo>
                  <a:cubicBezTo>
                    <a:pt x="35354" y="15453"/>
                    <a:pt x="26344" y="8767"/>
                    <a:pt x="26344" y="8767"/>
                  </a:cubicBezTo>
                  <a:lnTo>
                    <a:pt x="25458" y="1"/>
                  </a:lnTo>
                  <a:lnTo>
                    <a:pt x="24126" y="1"/>
                  </a:lnTo>
                  <a:lnTo>
                    <a:pt x="25115" y="8717"/>
                  </a:lnTo>
                  <a:lnTo>
                    <a:pt x="24179" y="8667"/>
                  </a:lnTo>
                  <a:lnTo>
                    <a:pt x="24179" y="8667"/>
                  </a:lnTo>
                  <a:lnTo>
                    <a:pt x="24867" y="9359"/>
                  </a:lnTo>
                  <a:lnTo>
                    <a:pt x="24081" y="9701"/>
                  </a:lnTo>
                  <a:lnTo>
                    <a:pt x="25115" y="9898"/>
                  </a:lnTo>
                  <a:lnTo>
                    <a:pt x="33287" y="16252"/>
                  </a:lnTo>
                  <a:cubicBezTo>
                    <a:pt x="33287" y="16252"/>
                    <a:pt x="33223" y="16248"/>
                    <a:pt x="33099" y="16248"/>
                  </a:cubicBezTo>
                  <a:cubicBezTo>
                    <a:pt x="32739" y="16248"/>
                    <a:pt x="31875" y="16277"/>
                    <a:pt x="30628" y="16497"/>
                  </a:cubicBezTo>
                  <a:cubicBezTo>
                    <a:pt x="30586" y="16504"/>
                    <a:pt x="30538" y="16508"/>
                    <a:pt x="30484" y="16508"/>
                  </a:cubicBezTo>
                  <a:cubicBezTo>
                    <a:pt x="28403" y="16508"/>
                    <a:pt x="17877" y="11081"/>
                    <a:pt x="17876" y="11081"/>
                  </a:cubicBezTo>
                  <a:lnTo>
                    <a:pt x="17876" y="11081"/>
                  </a:lnTo>
                  <a:cubicBezTo>
                    <a:pt x="17921" y="12227"/>
                    <a:pt x="20559" y="15034"/>
                    <a:pt x="20721" y="15208"/>
                  </a:cubicBezTo>
                  <a:lnTo>
                    <a:pt x="16940" y="11769"/>
                  </a:lnTo>
                  <a:lnTo>
                    <a:pt x="16940" y="11769"/>
                  </a:lnTo>
                  <a:cubicBezTo>
                    <a:pt x="17185" y="15315"/>
                    <a:pt x="21321" y="17531"/>
                    <a:pt x="21321" y="17531"/>
                  </a:cubicBezTo>
                  <a:lnTo>
                    <a:pt x="3643" y="19256"/>
                  </a:lnTo>
                  <a:lnTo>
                    <a:pt x="11671" y="10638"/>
                  </a:lnTo>
                  <a:lnTo>
                    <a:pt x="11080" y="10194"/>
                  </a:lnTo>
                  <a:lnTo>
                    <a:pt x="12162" y="9751"/>
                  </a:lnTo>
                  <a:lnTo>
                    <a:pt x="11376" y="9359"/>
                  </a:lnTo>
                  <a:lnTo>
                    <a:pt x="11278" y="1"/>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8" name="Google Shape;578;p40"/>
            <p:cNvSpPr/>
            <p:nvPr/>
          </p:nvSpPr>
          <p:spPr>
            <a:xfrm>
              <a:off x="-4596725" y="3271613"/>
              <a:ext cx="238675" cy="496150"/>
            </a:xfrm>
            <a:custGeom>
              <a:avLst/>
              <a:gdLst/>
              <a:ahLst/>
              <a:cxnLst/>
              <a:rect l="l" t="t" r="r" b="b"/>
              <a:pathLst>
                <a:path w="9547" h="19846" extrusionOk="0">
                  <a:moveTo>
                    <a:pt x="9456" y="0"/>
                  </a:moveTo>
                  <a:cubicBezTo>
                    <a:pt x="9406" y="1444"/>
                    <a:pt x="9364" y="2889"/>
                    <a:pt x="9339" y="4333"/>
                  </a:cubicBezTo>
                  <a:cubicBezTo>
                    <a:pt x="9307" y="5761"/>
                    <a:pt x="9284" y="7189"/>
                    <a:pt x="9273" y="8617"/>
                  </a:cubicBezTo>
                  <a:lnTo>
                    <a:pt x="9273" y="8617"/>
                  </a:lnTo>
                  <a:lnTo>
                    <a:pt x="6945" y="11368"/>
                  </a:lnTo>
                  <a:lnTo>
                    <a:pt x="4606" y="14174"/>
                  </a:lnTo>
                  <a:cubicBezTo>
                    <a:pt x="3825" y="15108"/>
                    <a:pt x="3062" y="16056"/>
                    <a:pt x="2288" y="16997"/>
                  </a:cubicBezTo>
                  <a:cubicBezTo>
                    <a:pt x="1519" y="17941"/>
                    <a:pt x="757" y="18891"/>
                    <a:pt x="1" y="19846"/>
                  </a:cubicBezTo>
                  <a:cubicBezTo>
                    <a:pt x="813" y="18937"/>
                    <a:pt x="1619" y="18025"/>
                    <a:pt x="2416" y="17105"/>
                  </a:cubicBezTo>
                  <a:cubicBezTo>
                    <a:pt x="3210" y="16182"/>
                    <a:pt x="4015" y="15268"/>
                    <a:pt x="4802" y="14339"/>
                  </a:cubicBezTo>
                  <a:lnTo>
                    <a:pt x="7166" y="11555"/>
                  </a:lnTo>
                  <a:lnTo>
                    <a:pt x="9510" y="8753"/>
                  </a:lnTo>
                  <a:cubicBezTo>
                    <a:pt x="9528" y="8730"/>
                    <a:pt x="9541" y="8700"/>
                    <a:pt x="9541" y="8668"/>
                  </a:cubicBezTo>
                  <a:cubicBezTo>
                    <a:pt x="9547" y="7224"/>
                    <a:pt x="9539" y="5778"/>
                    <a:pt x="9524" y="4334"/>
                  </a:cubicBezTo>
                  <a:cubicBezTo>
                    <a:pt x="9515" y="2890"/>
                    <a:pt x="9490" y="1444"/>
                    <a:pt x="9456"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9" name="Google Shape;579;p40"/>
            <p:cNvSpPr/>
            <p:nvPr/>
          </p:nvSpPr>
          <p:spPr>
            <a:xfrm>
              <a:off x="-4003300" y="3278988"/>
              <a:ext cx="256075" cy="418600"/>
            </a:xfrm>
            <a:custGeom>
              <a:avLst/>
              <a:gdLst/>
              <a:ahLst/>
              <a:cxnLst/>
              <a:rect l="l" t="t" r="r" b="b"/>
              <a:pathLst>
                <a:path w="10243" h="16744" extrusionOk="0">
                  <a:moveTo>
                    <a:pt x="0" y="0"/>
                  </a:moveTo>
                  <a:lnTo>
                    <a:pt x="0" y="0"/>
                  </a:lnTo>
                  <a:cubicBezTo>
                    <a:pt x="79" y="1342"/>
                    <a:pt x="169" y="2683"/>
                    <a:pt x="275" y="4022"/>
                  </a:cubicBezTo>
                  <a:lnTo>
                    <a:pt x="430" y="6031"/>
                  </a:lnTo>
                  <a:lnTo>
                    <a:pt x="604" y="8039"/>
                  </a:lnTo>
                  <a:cubicBezTo>
                    <a:pt x="607" y="8072"/>
                    <a:pt x="622" y="8104"/>
                    <a:pt x="647" y="8127"/>
                  </a:cubicBezTo>
                  <a:cubicBezTo>
                    <a:pt x="1438" y="8855"/>
                    <a:pt x="2219" y="9594"/>
                    <a:pt x="3017" y="10312"/>
                  </a:cubicBezTo>
                  <a:lnTo>
                    <a:pt x="5404" y="12479"/>
                  </a:lnTo>
                  <a:lnTo>
                    <a:pt x="7811" y="14625"/>
                  </a:lnTo>
                  <a:cubicBezTo>
                    <a:pt x="8616" y="15338"/>
                    <a:pt x="9427" y="16045"/>
                    <a:pt x="10243" y="16743"/>
                  </a:cubicBezTo>
                  <a:cubicBezTo>
                    <a:pt x="9475" y="15991"/>
                    <a:pt x="8702" y="15244"/>
                    <a:pt x="7922" y="14504"/>
                  </a:cubicBezTo>
                  <a:lnTo>
                    <a:pt x="5577" y="12291"/>
                  </a:lnTo>
                  <a:lnTo>
                    <a:pt x="3211" y="10100"/>
                  </a:lnTo>
                  <a:cubicBezTo>
                    <a:pt x="2439" y="9378"/>
                    <a:pt x="1650" y="8675"/>
                    <a:pt x="868" y="7963"/>
                  </a:cubicBezTo>
                  <a:lnTo>
                    <a:pt x="868" y="7963"/>
                  </a:lnTo>
                  <a:lnTo>
                    <a:pt x="678" y="6009"/>
                  </a:lnTo>
                  <a:lnTo>
                    <a:pt x="463" y="4005"/>
                  </a:lnTo>
                  <a:cubicBezTo>
                    <a:pt x="323" y="2668"/>
                    <a:pt x="167" y="1334"/>
                    <a:pt x="0"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0" name="Google Shape;580;p40"/>
            <p:cNvSpPr/>
            <p:nvPr/>
          </p:nvSpPr>
          <p:spPr>
            <a:xfrm>
              <a:off x="-4590550" y="3684038"/>
              <a:ext cx="844575" cy="67725"/>
            </a:xfrm>
            <a:custGeom>
              <a:avLst/>
              <a:gdLst/>
              <a:ahLst/>
              <a:cxnLst/>
              <a:rect l="l" t="t" r="r" b="b"/>
              <a:pathLst>
                <a:path w="33783" h="2709" extrusionOk="0">
                  <a:moveTo>
                    <a:pt x="33783" y="0"/>
                  </a:moveTo>
                  <a:lnTo>
                    <a:pt x="29554" y="266"/>
                  </a:lnTo>
                  <a:lnTo>
                    <a:pt x="25328" y="564"/>
                  </a:lnTo>
                  <a:lnTo>
                    <a:pt x="16879" y="1207"/>
                  </a:lnTo>
                  <a:lnTo>
                    <a:pt x="8436" y="1918"/>
                  </a:lnTo>
                  <a:cubicBezTo>
                    <a:pt x="5623" y="2168"/>
                    <a:pt x="2811" y="2422"/>
                    <a:pt x="0" y="2708"/>
                  </a:cubicBezTo>
                  <a:cubicBezTo>
                    <a:pt x="2820" y="2543"/>
                    <a:pt x="5637" y="2346"/>
                    <a:pt x="8455" y="2145"/>
                  </a:cubicBezTo>
                  <a:lnTo>
                    <a:pt x="16903" y="1502"/>
                  </a:lnTo>
                  <a:lnTo>
                    <a:pt x="25346" y="791"/>
                  </a:lnTo>
                  <a:lnTo>
                    <a:pt x="29565" y="411"/>
                  </a:lnTo>
                  <a:lnTo>
                    <a:pt x="33783" y="0"/>
                  </a:ln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1" name="Google Shape;581;p40"/>
            <p:cNvSpPr/>
            <p:nvPr/>
          </p:nvSpPr>
          <p:spPr>
            <a:xfrm>
              <a:off x="-4285250" y="3306588"/>
              <a:ext cx="205075" cy="194975"/>
            </a:xfrm>
            <a:custGeom>
              <a:avLst/>
              <a:gdLst/>
              <a:ahLst/>
              <a:cxnLst/>
              <a:rect l="l" t="t" r="r" b="b"/>
              <a:pathLst>
                <a:path w="8203" h="7799" extrusionOk="0">
                  <a:moveTo>
                    <a:pt x="8077" y="1"/>
                  </a:moveTo>
                  <a:lnTo>
                    <a:pt x="4007" y="54"/>
                  </a:lnTo>
                  <a:lnTo>
                    <a:pt x="0" y="127"/>
                  </a:lnTo>
                  <a:lnTo>
                    <a:pt x="1" y="127"/>
                  </a:lnTo>
                  <a:cubicBezTo>
                    <a:pt x="1" y="127"/>
                    <a:pt x="1" y="127"/>
                    <a:pt x="1" y="128"/>
                  </a:cubicBezTo>
                  <a:lnTo>
                    <a:pt x="1" y="128"/>
                  </a:lnTo>
                  <a:lnTo>
                    <a:pt x="0" y="127"/>
                  </a:lnTo>
                  <a:lnTo>
                    <a:pt x="0" y="127"/>
                  </a:lnTo>
                  <a:cubicBezTo>
                    <a:pt x="1" y="134"/>
                    <a:pt x="1" y="141"/>
                    <a:pt x="2" y="148"/>
                  </a:cubicBezTo>
                  <a:lnTo>
                    <a:pt x="2" y="148"/>
                  </a:lnTo>
                  <a:cubicBezTo>
                    <a:pt x="2" y="141"/>
                    <a:pt x="2" y="134"/>
                    <a:pt x="1" y="128"/>
                  </a:cubicBezTo>
                  <a:lnTo>
                    <a:pt x="1" y="128"/>
                  </a:lnTo>
                  <a:lnTo>
                    <a:pt x="4070" y="201"/>
                  </a:lnTo>
                  <a:lnTo>
                    <a:pt x="7946" y="251"/>
                  </a:lnTo>
                  <a:lnTo>
                    <a:pt x="7946" y="251"/>
                  </a:lnTo>
                  <a:cubicBezTo>
                    <a:pt x="7881" y="1770"/>
                    <a:pt x="7643" y="3307"/>
                    <a:pt x="7107" y="4725"/>
                  </a:cubicBezTo>
                  <a:cubicBezTo>
                    <a:pt x="6821" y="5443"/>
                    <a:pt x="6458" y="6147"/>
                    <a:pt x="5912" y="6682"/>
                  </a:cubicBezTo>
                  <a:cubicBezTo>
                    <a:pt x="5386" y="7213"/>
                    <a:pt x="4669" y="7535"/>
                    <a:pt x="3916" y="7535"/>
                  </a:cubicBezTo>
                  <a:cubicBezTo>
                    <a:pt x="3902" y="7535"/>
                    <a:pt x="3889" y="7535"/>
                    <a:pt x="3876" y="7535"/>
                  </a:cubicBezTo>
                  <a:cubicBezTo>
                    <a:pt x="3851" y="7535"/>
                    <a:pt x="3825" y="7535"/>
                    <a:pt x="3800" y="7535"/>
                  </a:cubicBezTo>
                  <a:cubicBezTo>
                    <a:pt x="3443" y="7535"/>
                    <a:pt x="3087" y="7487"/>
                    <a:pt x="2754" y="7372"/>
                  </a:cubicBezTo>
                  <a:cubicBezTo>
                    <a:pt x="2397" y="7248"/>
                    <a:pt x="2070" y="7048"/>
                    <a:pt x="1791" y="6790"/>
                  </a:cubicBezTo>
                  <a:cubicBezTo>
                    <a:pt x="1231" y="6269"/>
                    <a:pt x="886" y="5542"/>
                    <a:pt x="654" y="4801"/>
                  </a:cubicBezTo>
                  <a:cubicBezTo>
                    <a:pt x="202" y="3304"/>
                    <a:pt x="122" y="1714"/>
                    <a:pt x="2" y="148"/>
                  </a:cubicBezTo>
                  <a:lnTo>
                    <a:pt x="2" y="148"/>
                  </a:lnTo>
                  <a:cubicBezTo>
                    <a:pt x="44" y="1718"/>
                    <a:pt x="52" y="3312"/>
                    <a:pt x="484" y="4852"/>
                  </a:cubicBezTo>
                  <a:cubicBezTo>
                    <a:pt x="703" y="5615"/>
                    <a:pt x="1038" y="6381"/>
                    <a:pt x="1628" y="6960"/>
                  </a:cubicBezTo>
                  <a:cubicBezTo>
                    <a:pt x="1921" y="7249"/>
                    <a:pt x="2279" y="7475"/>
                    <a:pt x="2670" y="7611"/>
                  </a:cubicBezTo>
                  <a:cubicBezTo>
                    <a:pt x="3045" y="7745"/>
                    <a:pt x="3443" y="7799"/>
                    <a:pt x="3836" y="7799"/>
                  </a:cubicBezTo>
                  <a:cubicBezTo>
                    <a:pt x="3850" y="7799"/>
                    <a:pt x="3865" y="7798"/>
                    <a:pt x="3880" y="7798"/>
                  </a:cubicBezTo>
                  <a:cubicBezTo>
                    <a:pt x="4285" y="7796"/>
                    <a:pt x="4706" y="7733"/>
                    <a:pt x="5087" y="7568"/>
                  </a:cubicBezTo>
                  <a:cubicBezTo>
                    <a:pt x="5470" y="7409"/>
                    <a:pt x="5816" y="7170"/>
                    <a:pt x="6111" y="6885"/>
                  </a:cubicBezTo>
                  <a:cubicBezTo>
                    <a:pt x="6702" y="6309"/>
                    <a:pt x="7092" y="5576"/>
                    <a:pt x="7378" y="4829"/>
                  </a:cubicBezTo>
                  <a:cubicBezTo>
                    <a:pt x="7662" y="4076"/>
                    <a:pt x="7849" y="3295"/>
                    <a:pt x="7981" y="2509"/>
                  </a:cubicBezTo>
                  <a:cubicBezTo>
                    <a:pt x="8108" y="1721"/>
                    <a:pt x="8187" y="930"/>
                    <a:pt x="8203" y="129"/>
                  </a:cubicBezTo>
                  <a:lnTo>
                    <a:pt x="8203" y="124"/>
                  </a:lnTo>
                  <a:cubicBezTo>
                    <a:pt x="8203" y="56"/>
                    <a:pt x="8146" y="1"/>
                    <a:pt x="8077"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2" name="Google Shape;582;p40"/>
            <p:cNvSpPr/>
            <p:nvPr/>
          </p:nvSpPr>
          <p:spPr>
            <a:xfrm>
              <a:off x="-4177525" y="3535688"/>
              <a:ext cx="94350" cy="61850"/>
            </a:xfrm>
            <a:custGeom>
              <a:avLst/>
              <a:gdLst/>
              <a:ahLst/>
              <a:cxnLst/>
              <a:rect l="l" t="t" r="r" b="b"/>
              <a:pathLst>
                <a:path w="3774" h="2474" extrusionOk="0">
                  <a:moveTo>
                    <a:pt x="0" y="1"/>
                  </a:moveTo>
                  <a:cubicBezTo>
                    <a:pt x="462" y="612"/>
                    <a:pt x="1051" y="1119"/>
                    <a:pt x="1687" y="1541"/>
                  </a:cubicBezTo>
                  <a:cubicBezTo>
                    <a:pt x="2329" y="1958"/>
                    <a:pt x="3028" y="2295"/>
                    <a:pt x="3773" y="2474"/>
                  </a:cubicBezTo>
                  <a:cubicBezTo>
                    <a:pt x="3118" y="2079"/>
                    <a:pt x="2473" y="1709"/>
                    <a:pt x="1849" y="1294"/>
                  </a:cubicBezTo>
                  <a:cubicBezTo>
                    <a:pt x="1221" y="888"/>
                    <a:pt x="623" y="444"/>
                    <a:pt x="0"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3" name="Google Shape;583;p40"/>
            <p:cNvSpPr/>
            <p:nvPr/>
          </p:nvSpPr>
          <p:spPr>
            <a:xfrm>
              <a:off x="-4192600" y="3548938"/>
              <a:ext cx="120800" cy="139275"/>
            </a:xfrm>
            <a:custGeom>
              <a:avLst/>
              <a:gdLst/>
              <a:ahLst/>
              <a:cxnLst/>
              <a:rect l="l" t="t" r="r" b="b"/>
              <a:pathLst>
                <a:path w="4832" h="5571" extrusionOk="0">
                  <a:moveTo>
                    <a:pt x="1" y="0"/>
                  </a:moveTo>
                  <a:lnTo>
                    <a:pt x="1" y="1"/>
                  </a:lnTo>
                  <a:cubicBezTo>
                    <a:pt x="166" y="610"/>
                    <a:pt x="418" y="1194"/>
                    <a:pt x="724" y="1750"/>
                  </a:cubicBezTo>
                  <a:cubicBezTo>
                    <a:pt x="1027" y="2307"/>
                    <a:pt x="1400" y="2826"/>
                    <a:pt x="1813" y="3309"/>
                  </a:cubicBezTo>
                  <a:cubicBezTo>
                    <a:pt x="2231" y="3787"/>
                    <a:pt x="2693" y="4228"/>
                    <a:pt x="3202" y="4608"/>
                  </a:cubicBezTo>
                  <a:lnTo>
                    <a:pt x="3589" y="4883"/>
                  </a:lnTo>
                  <a:lnTo>
                    <a:pt x="3988" y="5140"/>
                  </a:lnTo>
                  <a:cubicBezTo>
                    <a:pt x="4265" y="5294"/>
                    <a:pt x="4541" y="5446"/>
                    <a:pt x="4831" y="5571"/>
                  </a:cubicBezTo>
                  <a:cubicBezTo>
                    <a:pt x="4703" y="5478"/>
                    <a:pt x="4575" y="5388"/>
                    <a:pt x="4445" y="5301"/>
                  </a:cubicBezTo>
                  <a:lnTo>
                    <a:pt x="4069" y="5020"/>
                  </a:lnTo>
                  <a:lnTo>
                    <a:pt x="3700" y="4733"/>
                  </a:lnTo>
                  <a:lnTo>
                    <a:pt x="3345" y="4432"/>
                  </a:lnTo>
                  <a:cubicBezTo>
                    <a:pt x="2881" y="4019"/>
                    <a:pt x="2439" y="3584"/>
                    <a:pt x="2036" y="3115"/>
                  </a:cubicBezTo>
                  <a:cubicBezTo>
                    <a:pt x="1628" y="2650"/>
                    <a:pt x="1260" y="2150"/>
                    <a:pt x="918" y="1633"/>
                  </a:cubicBezTo>
                  <a:cubicBezTo>
                    <a:pt x="578" y="1113"/>
                    <a:pt x="279" y="565"/>
                    <a:pt x="1" y="0"/>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4" name="Google Shape;584;p40"/>
            <p:cNvSpPr/>
            <p:nvPr/>
          </p:nvSpPr>
          <p:spPr>
            <a:xfrm>
              <a:off x="-4051300" y="3094313"/>
              <a:ext cx="80900" cy="115400"/>
            </a:xfrm>
            <a:custGeom>
              <a:avLst/>
              <a:gdLst/>
              <a:ahLst/>
              <a:cxnLst/>
              <a:rect l="l" t="t" r="r" b="b"/>
              <a:pathLst>
                <a:path w="3236" h="4616" extrusionOk="0">
                  <a:moveTo>
                    <a:pt x="0" y="1"/>
                  </a:moveTo>
                  <a:lnTo>
                    <a:pt x="133" y="4616"/>
                  </a:lnTo>
                  <a:lnTo>
                    <a:pt x="2536" y="4616"/>
                  </a:lnTo>
                  <a:lnTo>
                    <a:pt x="3236" y="148"/>
                  </a:lnTo>
                  <a:lnTo>
                    <a:pt x="1950" y="89"/>
                  </a:lnTo>
                  <a:lnTo>
                    <a:pt x="1065" y="47"/>
                  </a:lnTo>
                  <a:lnTo>
                    <a:pt x="0"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5" name="Google Shape;585;p40"/>
            <p:cNvSpPr/>
            <p:nvPr/>
          </p:nvSpPr>
          <p:spPr>
            <a:xfrm>
              <a:off x="-4051300" y="3094313"/>
              <a:ext cx="80900" cy="115400"/>
            </a:xfrm>
            <a:custGeom>
              <a:avLst/>
              <a:gdLst/>
              <a:ahLst/>
              <a:cxnLst/>
              <a:rect l="l" t="t" r="r" b="b"/>
              <a:pathLst>
                <a:path w="3236" h="4616" extrusionOk="0">
                  <a:moveTo>
                    <a:pt x="0" y="1"/>
                  </a:moveTo>
                  <a:lnTo>
                    <a:pt x="133" y="4616"/>
                  </a:lnTo>
                  <a:lnTo>
                    <a:pt x="2536" y="4616"/>
                  </a:lnTo>
                  <a:lnTo>
                    <a:pt x="3236" y="148"/>
                  </a:lnTo>
                  <a:lnTo>
                    <a:pt x="1950" y="89"/>
                  </a:lnTo>
                  <a:lnTo>
                    <a:pt x="1921" y="3398"/>
                  </a:lnTo>
                  <a:lnTo>
                    <a:pt x="836" y="3398"/>
                  </a:lnTo>
                  <a:lnTo>
                    <a:pt x="1065" y="47"/>
                  </a:lnTo>
                  <a:lnTo>
                    <a:pt x="0" y="1"/>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6" name="Google Shape;586;p40"/>
            <p:cNvSpPr/>
            <p:nvPr/>
          </p:nvSpPr>
          <p:spPr>
            <a:xfrm>
              <a:off x="-4064475" y="3195663"/>
              <a:ext cx="103775" cy="78700"/>
            </a:xfrm>
            <a:custGeom>
              <a:avLst/>
              <a:gdLst/>
              <a:ahLst/>
              <a:cxnLst/>
              <a:rect l="l" t="t" r="r" b="b"/>
              <a:pathLst>
                <a:path w="4151" h="3148" extrusionOk="0">
                  <a:moveTo>
                    <a:pt x="118" y="0"/>
                  </a:moveTo>
                  <a:lnTo>
                    <a:pt x="1" y="953"/>
                  </a:lnTo>
                  <a:lnTo>
                    <a:pt x="881" y="1061"/>
                  </a:lnTo>
                  <a:lnTo>
                    <a:pt x="656" y="2895"/>
                  </a:lnTo>
                  <a:lnTo>
                    <a:pt x="2709" y="3147"/>
                  </a:lnTo>
                  <a:lnTo>
                    <a:pt x="2934" y="1314"/>
                  </a:lnTo>
                  <a:lnTo>
                    <a:pt x="4034" y="1450"/>
                  </a:lnTo>
                  <a:lnTo>
                    <a:pt x="4151" y="496"/>
                  </a:lnTo>
                  <a:lnTo>
                    <a:pt x="118"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7" name="Google Shape;587;p40"/>
            <p:cNvSpPr/>
            <p:nvPr/>
          </p:nvSpPr>
          <p:spPr>
            <a:xfrm>
              <a:off x="-4041650" y="3099838"/>
              <a:ext cx="7775" cy="96075"/>
            </a:xfrm>
            <a:custGeom>
              <a:avLst/>
              <a:gdLst/>
              <a:ahLst/>
              <a:cxnLst/>
              <a:rect l="l" t="t" r="r" b="b"/>
              <a:pathLst>
                <a:path w="311" h="3843" extrusionOk="0">
                  <a:moveTo>
                    <a:pt x="118" y="1"/>
                  </a:moveTo>
                  <a:cubicBezTo>
                    <a:pt x="14" y="644"/>
                    <a:pt x="1" y="1284"/>
                    <a:pt x="7" y="1925"/>
                  </a:cubicBezTo>
                  <a:cubicBezTo>
                    <a:pt x="23" y="2564"/>
                    <a:pt x="63" y="3204"/>
                    <a:pt x="192" y="3843"/>
                  </a:cubicBezTo>
                  <a:cubicBezTo>
                    <a:pt x="296" y="3200"/>
                    <a:pt x="311" y="2559"/>
                    <a:pt x="303" y="1919"/>
                  </a:cubicBezTo>
                  <a:cubicBezTo>
                    <a:pt x="285" y="1279"/>
                    <a:pt x="247" y="639"/>
                    <a:pt x="118"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8" name="Google Shape;588;p40"/>
            <p:cNvSpPr/>
            <p:nvPr/>
          </p:nvSpPr>
          <p:spPr>
            <a:xfrm>
              <a:off x="-3995600" y="3102613"/>
              <a:ext cx="12575" cy="97900"/>
            </a:xfrm>
            <a:custGeom>
              <a:avLst/>
              <a:gdLst/>
              <a:ahLst/>
              <a:cxnLst/>
              <a:rect l="l" t="t" r="r" b="b"/>
              <a:pathLst>
                <a:path w="503" h="3916" extrusionOk="0">
                  <a:moveTo>
                    <a:pt x="455" y="1"/>
                  </a:moveTo>
                  <a:lnTo>
                    <a:pt x="455" y="1"/>
                  </a:lnTo>
                  <a:cubicBezTo>
                    <a:pt x="271" y="642"/>
                    <a:pt x="178" y="1292"/>
                    <a:pt x="105" y="1943"/>
                  </a:cubicBezTo>
                  <a:cubicBezTo>
                    <a:pt x="42" y="2596"/>
                    <a:pt x="0" y="3251"/>
                    <a:pt x="49" y="3915"/>
                  </a:cubicBezTo>
                  <a:cubicBezTo>
                    <a:pt x="233" y="3276"/>
                    <a:pt x="326" y="2626"/>
                    <a:pt x="399" y="1974"/>
                  </a:cubicBezTo>
                  <a:cubicBezTo>
                    <a:pt x="461" y="1321"/>
                    <a:pt x="503" y="665"/>
                    <a:pt x="455"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89" name="Google Shape;589;p40"/>
            <p:cNvSpPr/>
            <p:nvPr/>
          </p:nvSpPr>
          <p:spPr>
            <a:xfrm>
              <a:off x="-4369975" y="3085163"/>
              <a:ext cx="59725" cy="121525"/>
            </a:xfrm>
            <a:custGeom>
              <a:avLst/>
              <a:gdLst/>
              <a:ahLst/>
              <a:cxnLst/>
              <a:rect l="l" t="t" r="r" b="b"/>
              <a:pathLst>
                <a:path w="2389" h="4861" extrusionOk="0">
                  <a:moveTo>
                    <a:pt x="2028" y="0"/>
                  </a:moveTo>
                  <a:lnTo>
                    <a:pt x="1900" y="3"/>
                  </a:lnTo>
                  <a:lnTo>
                    <a:pt x="1038" y="12"/>
                  </a:lnTo>
                  <a:lnTo>
                    <a:pt x="822" y="15"/>
                  </a:lnTo>
                  <a:lnTo>
                    <a:pt x="0" y="4860"/>
                  </a:lnTo>
                  <a:lnTo>
                    <a:pt x="2388" y="4604"/>
                  </a:lnTo>
                  <a:lnTo>
                    <a:pt x="2028"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0" name="Google Shape;590;p40"/>
            <p:cNvSpPr/>
            <p:nvPr/>
          </p:nvSpPr>
          <p:spPr>
            <a:xfrm>
              <a:off x="-4392850" y="3197113"/>
              <a:ext cx="101900" cy="71300"/>
            </a:xfrm>
            <a:custGeom>
              <a:avLst/>
              <a:gdLst/>
              <a:ahLst/>
              <a:cxnLst/>
              <a:rect l="l" t="t" r="r" b="b"/>
              <a:pathLst>
                <a:path w="4076" h="2852" extrusionOk="0">
                  <a:moveTo>
                    <a:pt x="14" y="0"/>
                  </a:moveTo>
                  <a:lnTo>
                    <a:pt x="1" y="960"/>
                  </a:lnTo>
                  <a:lnTo>
                    <a:pt x="1108" y="975"/>
                  </a:lnTo>
                  <a:lnTo>
                    <a:pt x="1083" y="2822"/>
                  </a:lnTo>
                  <a:lnTo>
                    <a:pt x="3150" y="2851"/>
                  </a:lnTo>
                  <a:lnTo>
                    <a:pt x="3177" y="1005"/>
                  </a:lnTo>
                  <a:lnTo>
                    <a:pt x="4062" y="1018"/>
                  </a:lnTo>
                  <a:lnTo>
                    <a:pt x="4076" y="57"/>
                  </a:lnTo>
                  <a:lnTo>
                    <a:pt x="14" y="0"/>
                  </a:ln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1" name="Google Shape;591;p40"/>
            <p:cNvSpPr/>
            <p:nvPr/>
          </p:nvSpPr>
          <p:spPr>
            <a:xfrm>
              <a:off x="-4360175" y="3089688"/>
              <a:ext cx="16875" cy="105300"/>
            </a:xfrm>
            <a:custGeom>
              <a:avLst/>
              <a:gdLst/>
              <a:ahLst/>
              <a:cxnLst/>
              <a:rect l="l" t="t" r="r" b="b"/>
              <a:pathLst>
                <a:path w="675" h="4212" extrusionOk="0">
                  <a:moveTo>
                    <a:pt x="671" y="1"/>
                  </a:moveTo>
                  <a:lnTo>
                    <a:pt x="671" y="1"/>
                  </a:lnTo>
                  <a:cubicBezTo>
                    <a:pt x="445" y="684"/>
                    <a:pt x="308" y="1382"/>
                    <a:pt x="193" y="2083"/>
                  </a:cubicBezTo>
                  <a:cubicBezTo>
                    <a:pt x="86" y="2786"/>
                    <a:pt x="1" y="3492"/>
                    <a:pt x="6" y="4211"/>
                  </a:cubicBezTo>
                  <a:cubicBezTo>
                    <a:pt x="232" y="3528"/>
                    <a:pt x="369" y="2830"/>
                    <a:pt x="485" y="2129"/>
                  </a:cubicBezTo>
                  <a:cubicBezTo>
                    <a:pt x="591" y="1426"/>
                    <a:pt x="675" y="720"/>
                    <a:pt x="671"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2" name="Google Shape;592;p40"/>
            <p:cNvSpPr/>
            <p:nvPr/>
          </p:nvSpPr>
          <p:spPr>
            <a:xfrm>
              <a:off x="-4329850" y="3092488"/>
              <a:ext cx="8925" cy="102500"/>
            </a:xfrm>
            <a:custGeom>
              <a:avLst/>
              <a:gdLst/>
              <a:ahLst/>
              <a:cxnLst/>
              <a:rect l="l" t="t" r="r" b="b"/>
              <a:pathLst>
                <a:path w="357" h="4100" extrusionOk="0">
                  <a:moveTo>
                    <a:pt x="86" y="0"/>
                  </a:moveTo>
                  <a:cubicBezTo>
                    <a:pt x="1" y="688"/>
                    <a:pt x="5" y="1373"/>
                    <a:pt x="31" y="2056"/>
                  </a:cubicBezTo>
                  <a:cubicBezTo>
                    <a:pt x="66" y="2739"/>
                    <a:pt x="123" y="3421"/>
                    <a:pt x="270" y="4099"/>
                  </a:cubicBezTo>
                  <a:cubicBezTo>
                    <a:pt x="357" y="3411"/>
                    <a:pt x="353" y="2727"/>
                    <a:pt x="326" y="2043"/>
                  </a:cubicBezTo>
                  <a:cubicBezTo>
                    <a:pt x="290" y="1360"/>
                    <a:pt x="233" y="678"/>
                    <a:pt x="8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3" name="Google Shape;593;p40"/>
            <p:cNvSpPr/>
            <p:nvPr/>
          </p:nvSpPr>
          <p:spPr>
            <a:xfrm>
              <a:off x="-3799625" y="2790738"/>
              <a:ext cx="239425" cy="237400"/>
            </a:xfrm>
            <a:custGeom>
              <a:avLst/>
              <a:gdLst/>
              <a:ahLst/>
              <a:cxnLst/>
              <a:rect l="l" t="t" r="r" b="b"/>
              <a:pathLst>
                <a:path w="9577" h="9496" extrusionOk="0">
                  <a:moveTo>
                    <a:pt x="2747" y="0"/>
                  </a:moveTo>
                  <a:cubicBezTo>
                    <a:pt x="2644" y="0"/>
                    <a:pt x="2588" y="2"/>
                    <a:pt x="2588" y="2"/>
                  </a:cubicBezTo>
                  <a:lnTo>
                    <a:pt x="2378" y="242"/>
                  </a:lnTo>
                  <a:lnTo>
                    <a:pt x="1894" y="797"/>
                  </a:lnTo>
                  <a:lnTo>
                    <a:pt x="505" y="2390"/>
                  </a:lnTo>
                  <a:cubicBezTo>
                    <a:pt x="470" y="2464"/>
                    <a:pt x="434" y="2546"/>
                    <a:pt x="404" y="2635"/>
                  </a:cubicBezTo>
                  <a:cubicBezTo>
                    <a:pt x="127" y="3400"/>
                    <a:pt x="30" y="4654"/>
                    <a:pt x="9" y="5861"/>
                  </a:cubicBezTo>
                  <a:cubicBezTo>
                    <a:pt x="6" y="5997"/>
                    <a:pt x="3" y="6133"/>
                    <a:pt x="3" y="6269"/>
                  </a:cubicBezTo>
                  <a:cubicBezTo>
                    <a:pt x="0" y="7034"/>
                    <a:pt x="23" y="7753"/>
                    <a:pt x="50" y="8294"/>
                  </a:cubicBezTo>
                  <a:cubicBezTo>
                    <a:pt x="79" y="8864"/>
                    <a:pt x="514" y="9328"/>
                    <a:pt x="1081" y="9402"/>
                  </a:cubicBezTo>
                  <a:cubicBezTo>
                    <a:pt x="1344" y="9437"/>
                    <a:pt x="1598" y="9461"/>
                    <a:pt x="1843" y="9475"/>
                  </a:cubicBezTo>
                  <a:cubicBezTo>
                    <a:pt x="2061" y="9489"/>
                    <a:pt x="2272" y="9495"/>
                    <a:pt x="2477" y="9495"/>
                  </a:cubicBezTo>
                  <a:cubicBezTo>
                    <a:pt x="3757" y="9495"/>
                    <a:pt x="4807" y="9241"/>
                    <a:pt x="5671" y="8825"/>
                  </a:cubicBezTo>
                  <a:cubicBezTo>
                    <a:pt x="7508" y="7942"/>
                    <a:pt x="8485" y="6335"/>
                    <a:pt x="9005" y="4937"/>
                  </a:cubicBezTo>
                  <a:cubicBezTo>
                    <a:pt x="9311" y="4121"/>
                    <a:pt x="9455" y="3380"/>
                    <a:pt x="9526" y="2893"/>
                  </a:cubicBezTo>
                  <a:lnTo>
                    <a:pt x="9526" y="2892"/>
                  </a:lnTo>
                  <a:cubicBezTo>
                    <a:pt x="9577" y="2549"/>
                    <a:pt x="9476" y="2198"/>
                    <a:pt x="9239" y="1947"/>
                  </a:cubicBezTo>
                  <a:cubicBezTo>
                    <a:pt x="9221" y="1926"/>
                    <a:pt x="9201" y="1905"/>
                    <a:pt x="9180" y="1888"/>
                  </a:cubicBezTo>
                  <a:cubicBezTo>
                    <a:pt x="8571" y="1335"/>
                    <a:pt x="7800" y="942"/>
                    <a:pt x="7003" y="665"/>
                  </a:cubicBezTo>
                  <a:cubicBezTo>
                    <a:pt x="5222" y="49"/>
                    <a:pt x="3303" y="0"/>
                    <a:pt x="2747" y="0"/>
                  </a:cubicBezTo>
                  <a:close/>
                </a:path>
              </a:pathLst>
            </a:custGeom>
            <a:solidFill>
              <a:srgbClr val="FF99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4" name="Google Shape;594;p40"/>
            <p:cNvSpPr/>
            <p:nvPr/>
          </p:nvSpPr>
          <p:spPr>
            <a:xfrm>
              <a:off x="-3799625" y="2807338"/>
              <a:ext cx="239475" cy="220800"/>
            </a:xfrm>
            <a:custGeom>
              <a:avLst/>
              <a:gdLst/>
              <a:ahLst/>
              <a:cxnLst/>
              <a:rect l="l" t="t" r="r" b="b"/>
              <a:pathLst>
                <a:path w="9579" h="8832" extrusionOk="0">
                  <a:moveTo>
                    <a:pt x="7003" y="1"/>
                  </a:moveTo>
                  <a:cubicBezTo>
                    <a:pt x="6970" y="145"/>
                    <a:pt x="6914" y="284"/>
                    <a:pt x="6831" y="405"/>
                  </a:cubicBezTo>
                  <a:cubicBezTo>
                    <a:pt x="6672" y="632"/>
                    <a:pt x="6447" y="778"/>
                    <a:pt x="6206" y="778"/>
                  </a:cubicBezTo>
                  <a:cubicBezTo>
                    <a:pt x="6108" y="778"/>
                    <a:pt x="6006" y="754"/>
                    <a:pt x="5906" y="700"/>
                  </a:cubicBezTo>
                  <a:lnTo>
                    <a:pt x="5906" y="700"/>
                  </a:lnTo>
                  <a:cubicBezTo>
                    <a:pt x="6367" y="1011"/>
                    <a:pt x="6724" y="1472"/>
                    <a:pt x="6911" y="1995"/>
                  </a:cubicBezTo>
                  <a:cubicBezTo>
                    <a:pt x="6979" y="2187"/>
                    <a:pt x="7020" y="2408"/>
                    <a:pt x="6923" y="2586"/>
                  </a:cubicBezTo>
                  <a:cubicBezTo>
                    <a:pt x="6806" y="2801"/>
                    <a:pt x="6545" y="2862"/>
                    <a:pt x="6289" y="2862"/>
                  </a:cubicBezTo>
                  <a:cubicBezTo>
                    <a:pt x="6222" y="2862"/>
                    <a:pt x="6156" y="2858"/>
                    <a:pt x="6092" y="2852"/>
                  </a:cubicBezTo>
                  <a:cubicBezTo>
                    <a:pt x="5002" y="2733"/>
                    <a:pt x="3883" y="2320"/>
                    <a:pt x="3031" y="1632"/>
                  </a:cubicBezTo>
                  <a:lnTo>
                    <a:pt x="3031" y="1632"/>
                  </a:lnTo>
                  <a:cubicBezTo>
                    <a:pt x="3812" y="2633"/>
                    <a:pt x="4597" y="3649"/>
                    <a:pt x="5094" y="4816"/>
                  </a:cubicBezTo>
                  <a:cubicBezTo>
                    <a:pt x="5248" y="5171"/>
                    <a:pt x="5372" y="5549"/>
                    <a:pt x="5363" y="5936"/>
                  </a:cubicBezTo>
                  <a:cubicBezTo>
                    <a:pt x="5354" y="6321"/>
                    <a:pt x="5189" y="6719"/>
                    <a:pt x="4864" y="6929"/>
                  </a:cubicBezTo>
                  <a:cubicBezTo>
                    <a:pt x="4686" y="7046"/>
                    <a:pt x="4473" y="7095"/>
                    <a:pt x="4258" y="7095"/>
                  </a:cubicBezTo>
                  <a:cubicBezTo>
                    <a:pt x="4132" y="7095"/>
                    <a:pt x="4004" y="7078"/>
                    <a:pt x="3883" y="7047"/>
                  </a:cubicBezTo>
                  <a:cubicBezTo>
                    <a:pt x="3551" y="6964"/>
                    <a:pt x="3297" y="6929"/>
                    <a:pt x="3002" y="6761"/>
                  </a:cubicBezTo>
                  <a:lnTo>
                    <a:pt x="3002" y="6761"/>
                  </a:lnTo>
                  <a:cubicBezTo>
                    <a:pt x="3100" y="7001"/>
                    <a:pt x="2975" y="7292"/>
                    <a:pt x="2757" y="7435"/>
                  </a:cubicBezTo>
                  <a:cubicBezTo>
                    <a:pt x="2627" y="7520"/>
                    <a:pt x="2471" y="7557"/>
                    <a:pt x="2314" y="7557"/>
                  </a:cubicBezTo>
                  <a:cubicBezTo>
                    <a:pt x="2210" y="7557"/>
                    <a:pt x="2105" y="7541"/>
                    <a:pt x="2006" y="7511"/>
                  </a:cubicBezTo>
                  <a:cubicBezTo>
                    <a:pt x="1758" y="7435"/>
                    <a:pt x="1542" y="7284"/>
                    <a:pt x="1339" y="7121"/>
                  </a:cubicBezTo>
                  <a:cubicBezTo>
                    <a:pt x="809" y="6698"/>
                    <a:pt x="358" y="6178"/>
                    <a:pt x="3" y="5605"/>
                  </a:cubicBezTo>
                  <a:lnTo>
                    <a:pt x="3" y="5605"/>
                  </a:lnTo>
                  <a:cubicBezTo>
                    <a:pt x="0" y="6371"/>
                    <a:pt x="23" y="7089"/>
                    <a:pt x="50" y="7630"/>
                  </a:cubicBezTo>
                  <a:cubicBezTo>
                    <a:pt x="79" y="8200"/>
                    <a:pt x="514" y="8664"/>
                    <a:pt x="1081" y="8738"/>
                  </a:cubicBezTo>
                  <a:cubicBezTo>
                    <a:pt x="1575" y="8801"/>
                    <a:pt x="2039" y="8831"/>
                    <a:pt x="2477" y="8831"/>
                  </a:cubicBezTo>
                  <a:cubicBezTo>
                    <a:pt x="8082" y="8831"/>
                    <a:pt x="9279" y="3938"/>
                    <a:pt x="9526" y="2229"/>
                  </a:cubicBezTo>
                  <a:lnTo>
                    <a:pt x="9526" y="2228"/>
                  </a:lnTo>
                  <a:cubicBezTo>
                    <a:pt x="9579" y="1859"/>
                    <a:pt x="9458" y="1475"/>
                    <a:pt x="9180" y="1224"/>
                  </a:cubicBezTo>
                  <a:cubicBezTo>
                    <a:pt x="8571" y="671"/>
                    <a:pt x="7800" y="278"/>
                    <a:pt x="7003" y="1"/>
                  </a:cubicBezTo>
                  <a:close/>
                </a:path>
              </a:pathLst>
            </a:custGeom>
            <a:solidFill>
              <a:srgbClr val="361E10">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5" name="Google Shape;595;p40"/>
            <p:cNvSpPr/>
            <p:nvPr/>
          </p:nvSpPr>
          <p:spPr>
            <a:xfrm>
              <a:off x="-3752275" y="2796763"/>
              <a:ext cx="192075" cy="117425"/>
            </a:xfrm>
            <a:custGeom>
              <a:avLst/>
              <a:gdLst/>
              <a:ahLst/>
              <a:cxnLst/>
              <a:rect l="l" t="t" r="r" b="b"/>
              <a:pathLst>
                <a:path w="7683" h="4697" extrusionOk="0">
                  <a:moveTo>
                    <a:pt x="484" y="1"/>
                  </a:moveTo>
                  <a:lnTo>
                    <a:pt x="0" y="556"/>
                  </a:lnTo>
                  <a:lnTo>
                    <a:pt x="644" y="1118"/>
                  </a:lnTo>
                  <a:cubicBezTo>
                    <a:pt x="644" y="1118"/>
                    <a:pt x="5099" y="2311"/>
                    <a:pt x="7111" y="4696"/>
                  </a:cubicBezTo>
                  <a:cubicBezTo>
                    <a:pt x="7417" y="3880"/>
                    <a:pt x="7561" y="3139"/>
                    <a:pt x="7632" y="2652"/>
                  </a:cubicBezTo>
                  <a:lnTo>
                    <a:pt x="7632" y="2651"/>
                  </a:lnTo>
                  <a:cubicBezTo>
                    <a:pt x="7683" y="2308"/>
                    <a:pt x="7582" y="1957"/>
                    <a:pt x="7345" y="1706"/>
                  </a:cubicBezTo>
                  <a:cubicBezTo>
                    <a:pt x="5901" y="970"/>
                    <a:pt x="3457" y="15"/>
                    <a:pt x="484" y="1"/>
                  </a:cubicBez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6" name="Google Shape;596;p40"/>
            <p:cNvSpPr/>
            <p:nvPr/>
          </p:nvSpPr>
          <p:spPr>
            <a:xfrm>
              <a:off x="-3799425" y="2854238"/>
              <a:ext cx="141575" cy="173900"/>
            </a:xfrm>
            <a:custGeom>
              <a:avLst/>
              <a:gdLst/>
              <a:ahLst/>
              <a:cxnLst/>
              <a:rect l="l" t="t" r="r" b="b"/>
              <a:pathLst>
                <a:path w="5663" h="6956" extrusionOk="0">
                  <a:moveTo>
                    <a:pt x="660" y="1"/>
                  </a:moveTo>
                  <a:lnTo>
                    <a:pt x="396" y="95"/>
                  </a:lnTo>
                  <a:cubicBezTo>
                    <a:pt x="119" y="860"/>
                    <a:pt x="22" y="2114"/>
                    <a:pt x="1" y="3322"/>
                  </a:cubicBezTo>
                  <a:cubicBezTo>
                    <a:pt x="550" y="4577"/>
                    <a:pt x="1230" y="5996"/>
                    <a:pt x="1835" y="6935"/>
                  </a:cubicBezTo>
                  <a:cubicBezTo>
                    <a:pt x="2053" y="6949"/>
                    <a:pt x="2264" y="6955"/>
                    <a:pt x="2469" y="6955"/>
                  </a:cubicBezTo>
                  <a:cubicBezTo>
                    <a:pt x="3749" y="6955"/>
                    <a:pt x="4799" y="6701"/>
                    <a:pt x="5663" y="6285"/>
                  </a:cubicBezTo>
                  <a:cubicBezTo>
                    <a:pt x="4610" y="3602"/>
                    <a:pt x="660" y="1"/>
                    <a:pt x="660" y="1"/>
                  </a:cubicBez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7" name="Google Shape;597;p40"/>
            <p:cNvSpPr/>
            <p:nvPr/>
          </p:nvSpPr>
          <p:spPr>
            <a:xfrm>
              <a:off x="-3714000" y="2811163"/>
              <a:ext cx="139125" cy="72650"/>
            </a:xfrm>
            <a:custGeom>
              <a:avLst/>
              <a:gdLst/>
              <a:ahLst/>
              <a:cxnLst/>
              <a:rect l="l" t="t" r="r" b="b"/>
              <a:pathLst>
                <a:path w="5565" h="2906" extrusionOk="0">
                  <a:moveTo>
                    <a:pt x="1" y="0"/>
                  </a:moveTo>
                  <a:lnTo>
                    <a:pt x="1" y="0"/>
                  </a:lnTo>
                  <a:cubicBezTo>
                    <a:pt x="525" y="128"/>
                    <a:pt x="1038" y="285"/>
                    <a:pt x="1544" y="451"/>
                  </a:cubicBezTo>
                  <a:cubicBezTo>
                    <a:pt x="2048" y="622"/>
                    <a:pt x="2544" y="812"/>
                    <a:pt x="3023" y="1036"/>
                  </a:cubicBezTo>
                  <a:cubicBezTo>
                    <a:pt x="3501" y="1263"/>
                    <a:pt x="3958" y="1527"/>
                    <a:pt x="4393" y="1828"/>
                  </a:cubicBezTo>
                  <a:cubicBezTo>
                    <a:pt x="4818" y="2140"/>
                    <a:pt x="5210" y="2496"/>
                    <a:pt x="5565" y="2905"/>
                  </a:cubicBezTo>
                  <a:cubicBezTo>
                    <a:pt x="5305" y="2432"/>
                    <a:pt x="4953" y="2001"/>
                    <a:pt x="4535" y="1645"/>
                  </a:cubicBezTo>
                  <a:cubicBezTo>
                    <a:pt x="4111" y="1295"/>
                    <a:pt x="3641" y="1007"/>
                    <a:pt x="3149" y="768"/>
                  </a:cubicBezTo>
                  <a:cubicBezTo>
                    <a:pt x="2155" y="318"/>
                    <a:pt x="1084" y="35"/>
                    <a:pt x="1" y="0"/>
                  </a:cubicBezTo>
                  <a:close/>
                </a:path>
              </a:pathLst>
            </a:custGeom>
            <a:solidFill>
              <a:srgbClr val="FF99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8" name="Google Shape;598;p40"/>
            <p:cNvSpPr/>
            <p:nvPr/>
          </p:nvSpPr>
          <p:spPr>
            <a:xfrm>
              <a:off x="-3726325" y="2844413"/>
              <a:ext cx="120700" cy="116975"/>
            </a:xfrm>
            <a:custGeom>
              <a:avLst/>
              <a:gdLst/>
              <a:ahLst/>
              <a:cxnLst/>
              <a:rect l="l" t="t" r="r" b="b"/>
              <a:pathLst>
                <a:path w="4828" h="4679" extrusionOk="0">
                  <a:moveTo>
                    <a:pt x="1" y="0"/>
                  </a:moveTo>
                  <a:cubicBezTo>
                    <a:pt x="2" y="1"/>
                    <a:pt x="3" y="2"/>
                    <a:pt x="4" y="3"/>
                  </a:cubicBezTo>
                  <a:lnTo>
                    <a:pt x="4" y="3"/>
                  </a:lnTo>
                  <a:cubicBezTo>
                    <a:pt x="3" y="2"/>
                    <a:pt x="2" y="1"/>
                    <a:pt x="2" y="0"/>
                  </a:cubicBezTo>
                  <a:close/>
                  <a:moveTo>
                    <a:pt x="4" y="3"/>
                  </a:moveTo>
                  <a:cubicBezTo>
                    <a:pt x="726" y="864"/>
                    <a:pt x="1511" y="1663"/>
                    <a:pt x="2312" y="2445"/>
                  </a:cubicBezTo>
                  <a:cubicBezTo>
                    <a:pt x="3119" y="3222"/>
                    <a:pt x="3942" y="3982"/>
                    <a:pt x="4828" y="4679"/>
                  </a:cubicBezTo>
                  <a:cubicBezTo>
                    <a:pt x="4104" y="3815"/>
                    <a:pt x="3318" y="3015"/>
                    <a:pt x="2516" y="2234"/>
                  </a:cubicBezTo>
                  <a:cubicBezTo>
                    <a:pt x="1711" y="1458"/>
                    <a:pt x="888" y="698"/>
                    <a:pt x="4" y="3"/>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99" name="Google Shape;599;p40"/>
            <p:cNvSpPr/>
            <p:nvPr/>
          </p:nvSpPr>
          <p:spPr>
            <a:xfrm>
              <a:off x="-3743550" y="2946563"/>
              <a:ext cx="49275" cy="73900"/>
            </a:xfrm>
            <a:custGeom>
              <a:avLst/>
              <a:gdLst/>
              <a:ahLst/>
              <a:cxnLst/>
              <a:rect l="l" t="t" r="r" b="b"/>
              <a:pathLst>
                <a:path w="1971" h="2956" extrusionOk="0">
                  <a:moveTo>
                    <a:pt x="0" y="1"/>
                  </a:moveTo>
                  <a:lnTo>
                    <a:pt x="0" y="1"/>
                  </a:lnTo>
                  <a:cubicBezTo>
                    <a:pt x="232" y="558"/>
                    <a:pt x="538" y="1065"/>
                    <a:pt x="863" y="1560"/>
                  </a:cubicBezTo>
                  <a:cubicBezTo>
                    <a:pt x="1194" y="2050"/>
                    <a:pt x="1544" y="2528"/>
                    <a:pt x="1971" y="2956"/>
                  </a:cubicBezTo>
                  <a:cubicBezTo>
                    <a:pt x="1739" y="2398"/>
                    <a:pt x="1433" y="1892"/>
                    <a:pt x="1108" y="1396"/>
                  </a:cubicBezTo>
                  <a:cubicBezTo>
                    <a:pt x="776" y="907"/>
                    <a:pt x="426" y="429"/>
                    <a:pt x="0"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0" name="Google Shape;600;p40"/>
            <p:cNvSpPr/>
            <p:nvPr/>
          </p:nvSpPr>
          <p:spPr>
            <a:xfrm>
              <a:off x="-3798750" y="2769338"/>
              <a:ext cx="91225" cy="120375"/>
            </a:xfrm>
            <a:custGeom>
              <a:avLst/>
              <a:gdLst/>
              <a:ahLst/>
              <a:cxnLst/>
              <a:rect l="l" t="t" r="r" b="b"/>
              <a:pathLst>
                <a:path w="3649" h="4815" extrusionOk="0">
                  <a:moveTo>
                    <a:pt x="904" y="0"/>
                  </a:moveTo>
                  <a:lnTo>
                    <a:pt x="1" y="4814"/>
                  </a:lnTo>
                  <a:cubicBezTo>
                    <a:pt x="1" y="4814"/>
                    <a:pt x="7" y="4814"/>
                    <a:pt x="19" y="4814"/>
                  </a:cubicBezTo>
                  <a:cubicBezTo>
                    <a:pt x="297" y="4814"/>
                    <a:pt x="3649" y="4718"/>
                    <a:pt x="3280" y="60"/>
                  </a:cubicBezTo>
                  <a:lnTo>
                    <a:pt x="904"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1" name="Google Shape;601;p40"/>
            <p:cNvSpPr/>
            <p:nvPr/>
          </p:nvSpPr>
          <p:spPr>
            <a:xfrm>
              <a:off x="-4556425" y="2790738"/>
              <a:ext cx="239425" cy="237400"/>
            </a:xfrm>
            <a:custGeom>
              <a:avLst/>
              <a:gdLst/>
              <a:ahLst/>
              <a:cxnLst/>
              <a:rect l="l" t="t" r="r" b="b"/>
              <a:pathLst>
                <a:path w="9577" h="9496" extrusionOk="0">
                  <a:moveTo>
                    <a:pt x="6830" y="0"/>
                  </a:moveTo>
                  <a:cubicBezTo>
                    <a:pt x="6274" y="0"/>
                    <a:pt x="4355" y="49"/>
                    <a:pt x="2574" y="665"/>
                  </a:cubicBezTo>
                  <a:cubicBezTo>
                    <a:pt x="1777" y="942"/>
                    <a:pt x="1005" y="1335"/>
                    <a:pt x="397" y="1888"/>
                  </a:cubicBezTo>
                  <a:cubicBezTo>
                    <a:pt x="376" y="1905"/>
                    <a:pt x="355" y="1926"/>
                    <a:pt x="338" y="1947"/>
                  </a:cubicBezTo>
                  <a:cubicBezTo>
                    <a:pt x="101" y="2198"/>
                    <a:pt x="0" y="2549"/>
                    <a:pt x="51" y="2892"/>
                  </a:cubicBezTo>
                  <a:lnTo>
                    <a:pt x="51" y="2893"/>
                  </a:lnTo>
                  <a:cubicBezTo>
                    <a:pt x="122" y="3380"/>
                    <a:pt x="266" y="4121"/>
                    <a:pt x="570" y="4937"/>
                  </a:cubicBezTo>
                  <a:cubicBezTo>
                    <a:pt x="1091" y="6335"/>
                    <a:pt x="2069" y="7942"/>
                    <a:pt x="3906" y="8825"/>
                  </a:cubicBezTo>
                  <a:cubicBezTo>
                    <a:pt x="4770" y="9241"/>
                    <a:pt x="5820" y="9495"/>
                    <a:pt x="7100" y="9495"/>
                  </a:cubicBezTo>
                  <a:cubicBezTo>
                    <a:pt x="7305" y="9495"/>
                    <a:pt x="7516" y="9489"/>
                    <a:pt x="7733" y="9475"/>
                  </a:cubicBezTo>
                  <a:cubicBezTo>
                    <a:pt x="7979" y="9461"/>
                    <a:pt x="8232" y="9437"/>
                    <a:pt x="8496" y="9402"/>
                  </a:cubicBezTo>
                  <a:cubicBezTo>
                    <a:pt x="9062" y="9328"/>
                    <a:pt x="9496" y="8864"/>
                    <a:pt x="9527" y="8294"/>
                  </a:cubicBezTo>
                  <a:cubicBezTo>
                    <a:pt x="9554" y="7753"/>
                    <a:pt x="9576" y="7034"/>
                    <a:pt x="9573" y="6269"/>
                  </a:cubicBezTo>
                  <a:cubicBezTo>
                    <a:pt x="9573" y="6133"/>
                    <a:pt x="9571" y="5997"/>
                    <a:pt x="9568" y="5861"/>
                  </a:cubicBezTo>
                  <a:cubicBezTo>
                    <a:pt x="9547" y="4654"/>
                    <a:pt x="9450" y="3400"/>
                    <a:pt x="9173" y="2635"/>
                  </a:cubicBezTo>
                  <a:cubicBezTo>
                    <a:pt x="9142" y="2546"/>
                    <a:pt x="9107" y="2464"/>
                    <a:pt x="9072" y="2390"/>
                  </a:cubicBezTo>
                  <a:lnTo>
                    <a:pt x="7683" y="797"/>
                  </a:lnTo>
                  <a:lnTo>
                    <a:pt x="7199" y="242"/>
                  </a:lnTo>
                  <a:lnTo>
                    <a:pt x="6989" y="2"/>
                  </a:lnTo>
                  <a:cubicBezTo>
                    <a:pt x="6989" y="2"/>
                    <a:pt x="6933" y="0"/>
                    <a:pt x="6830" y="0"/>
                  </a:cubicBezTo>
                  <a:close/>
                </a:path>
              </a:pathLst>
            </a:custGeom>
            <a:solidFill>
              <a:srgbClr val="FF99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2" name="Google Shape;602;p40"/>
            <p:cNvSpPr/>
            <p:nvPr/>
          </p:nvSpPr>
          <p:spPr>
            <a:xfrm>
              <a:off x="-4556475" y="2807338"/>
              <a:ext cx="239475" cy="220800"/>
            </a:xfrm>
            <a:custGeom>
              <a:avLst/>
              <a:gdLst/>
              <a:ahLst/>
              <a:cxnLst/>
              <a:rect l="l" t="t" r="r" b="b"/>
              <a:pathLst>
                <a:path w="9579" h="8832" extrusionOk="0">
                  <a:moveTo>
                    <a:pt x="2576" y="1"/>
                  </a:moveTo>
                  <a:cubicBezTo>
                    <a:pt x="1779" y="278"/>
                    <a:pt x="1007" y="671"/>
                    <a:pt x="399" y="1224"/>
                  </a:cubicBezTo>
                  <a:cubicBezTo>
                    <a:pt x="121" y="1475"/>
                    <a:pt x="0" y="1859"/>
                    <a:pt x="53" y="2228"/>
                  </a:cubicBezTo>
                  <a:lnTo>
                    <a:pt x="53" y="2229"/>
                  </a:lnTo>
                  <a:cubicBezTo>
                    <a:pt x="300" y="3938"/>
                    <a:pt x="1497" y="8831"/>
                    <a:pt x="7102" y="8831"/>
                  </a:cubicBezTo>
                  <a:cubicBezTo>
                    <a:pt x="7540" y="8831"/>
                    <a:pt x="8004" y="8801"/>
                    <a:pt x="8498" y="8738"/>
                  </a:cubicBezTo>
                  <a:cubicBezTo>
                    <a:pt x="9064" y="8664"/>
                    <a:pt x="9500" y="8200"/>
                    <a:pt x="9529" y="7630"/>
                  </a:cubicBezTo>
                  <a:cubicBezTo>
                    <a:pt x="9556" y="7089"/>
                    <a:pt x="9578" y="6371"/>
                    <a:pt x="9576" y="5605"/>
                  </a:cubicBezTo>
                  <a:lnTo>
                    <a:pt x="9576" y="5605"/>
                  </a:lnTo>
                  <a:cubicBezTo>
                    <a:pt x="9221" y="6178"/>
                    <a:pt x="8770" y="6698"/>
                    <a:pt x="8240" y="7121"/>
                  </a:cubicBezTo>
                  <a:cubicBezTo>
                    <a:pt x="8037" y="7284"/>
                    <a:pt x="7821" y="7435"/>
                    <a:pt x="7572" y="7511"/>
                  </a:cubicBezTo>
                  <a:cubicBezTo>
                    <a:pt x="7474" y="7541"/>
                    <a:pt x="7369" y="7557"/>
                    <a:pt x="7265" y="7557"/>
                  </a:cubicBezTo>
                  <a:cubicBezTo>
                    <a:pt x="7108" y="7557"/>
                    <a:pt x="6952" y="7520"/>
                    <a:pt x="6822" y="7435"/>
                  </a:cubicBezTo>
                  <a:cubicBezTo>
                    <a:pt x="6604" y="7292"/>
                    <a:pt x="6479" y="7001"/>
                    <a:pt x="6577" y="6761"/>
                  </a:cubicBezTo>
                  <a:lnTo>
                    <a:pt x="6577" y="6761"/>
                  </a:lnTo>
                  <a:cubicBezTo>
                    <a:pt x="6281" y="6929"/>
                    <a:pt x="6028" y="6964"/>
                    <a:pt x="5696" y="7047"/>
                  </a:cubicBezTo>
                  <a:cubicBezTo>
                    <a:pt x="5575" y="7078"/>
                    <a:pt x="5447" y="7095"/>
                    <a:pt x="5321" y="7095"/>
                  </a:cubicBezTo>
                  <a:cubicBezTo>
                    <a:pt x="5106" y="7095"/>
                    <a:pt x="4894" y="7046"/>
                    <a:pt x="4715" y="6929"/>
                  </a:cubicBezTo>
                  <a:cubicBezTo>
                    <a:pt x="4390" y="6719"/>
                    <a:pt x="4225" y="6321"/>
                    <a:pt x="4217" y="5936"/>
                  </a:cubicBezTo>
                  <a:cubicBezTo>
                    <a:pt x="4207" y="5549"/>
                    <a:pt x="4332" y="5171"/>
                    <a:pt x="4486" y="4816"/>
                  </a:cubicBezTo>
                  <a:cubicBezTo>
                    <a:pt x="4982" y="3649"/>
                    <a:pt x="5768" y="2633"/>
                    <a:pt x="6548" y="1632"/>
                  </a:cubicBezTo>
                  <a:lnTo>
                    <a:pt x="6548" y="1632"/>
                  </a:lnTo>
                  <a:cubicBezTo>
                    <a:pt x="5696" y="2320"/>
                    <a:pt x="4577" y="2733"/>
                    <a:pt x="3487" y="2852"/>
                  </a:cubicBezTo>
                  <a:cubicBezTo>
                    <a:pt x="3423" y="2858"/>
                    <a:pt x="3356" y="2862"/>
                    <a:pt x="3289" y="2862"/>
                  </a:cubicBezTo>
                  <a:cubicBezTo>
                    <a:pt x="3033" y="2862"/>
                    <a:pt x="2773" y="2801"/>
                    <a:pt x="2656" y="2586"/>
                  </a:cubicBezTo>
                  <a:cubicBezTo>
                    <a:pt x="2559" y="2408"/>
                    <a:pt x="2600" y="2187"/>
                    <a:pt x="2668" y="1995"/>
                  </a:cubicBezTo>
                  <a:cubicBezTo>
                    <a:pt x="2855" y="1472"/>
                    <a:pt x="3212" y="1011"/>
                    <a:pt x="3673" y="700"/>
                  </a:cubicBezTo>
                  <a:lnTo>
                    <a:pt x="3673" y="700"/>
                  </a:lnTo>
                  <a:cubicBezTo>
                    <a:pt x="3572" y="754"/>
                    <a:pt x="3471" y="778"/>
                    <a:pt x="3373" y="778"/>
                  </a:cubicBezTo>
                  <a:cubicBezTo>
                    <a:pt x="3132" y="778"/>
                    <a:pt x="2908" y="632"/>
                    <a:pt x="2748" y="405"/>
                  </a:cubicBezTo>
                  <a:cubicBezTo>
                    <a:pt x="2666" y="284"/>
                    <a:pt x="2609" y="145"/>
                    <a:pt x="2576"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3" name="Google Shape;603;p40"/>
            <p:cNvSpPr/>
            <p:nvPr/>
          </p:nvSpPr>
          <p:spPr>
            <a:xfrm>
              <a:off x="-4556425" y="2796763"/>
              <a:ext cx="192075" cy="117425"/>
            </a:xfrm>
            <a:custGeom>
              <a:avLst/>
              <a:gdLst/>
              <a:ahLst/>
              <a:cxnLst/>
              <a:rect l="l" t="t" r="r" b="b"/>
              <a:pathLst>
                <a:path w="7683" h="4697" extrusionOk="0">
                  <a:moveTo>
                    <a:pt x="7199" y="1"/>
                  </a:moveTo>
                  <a:cubicBezTo>
                    <a:pt x="4226" y="15"/>
                    <a:pt x="1782" y="970"/>
                    <a:pt x="338" y="1706"/>
                  </a:cubicBezTo>
                  <a:cubicBezTo>
                    <a:pt x="101" y="1957"/>
                    <a:pt x="0" y="2308"/>
                    <a:pt x="51" y="2651"/>
                  </a:cubicBezTo>
                  <a:lnTo>
                    <a:pt x="51" y="2652"/>
                  </a:lnTo>
                  <a:cubicBezTo>
                    <a:pt x="122" y="3139"/>
                    <a:pt x="266" y="3880"/>
                    <a:pt x="570" y="4696"/>
                  </a:cubicBezTo>
                  <a:cubicBezTo>
                    <a:pt x="2583" y="2311"/>
                    <a:pt x="7039" y="1118"/>
                    <a:pt x="7039" y="1118"/>
                  </a:cubicBezTo>
                  <a:lnTo>
                    <a:pt x="7683" y="556"/>
                  </a:lnTo>
                  <a:lnTo>
                    <a:pt x="7199" y="1"/>
                  </a:ln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4" name="Google Shape;604;p40"/>
            <p:cNvSpPr/>
            <p:nvPr/>
          </p:nvSpPr>
          <p:spPr>
            <a:xfrm>
              <a:off x="-4458775" y="2854238"/>
              <a:ext cx="141575" cy="173900"/>
            </a:xfrm>
            <a:custGeom>
              <a:avLst/>
              <a:gdLst/>
              <a:ahLst/>
              <a:cxnLst/>
              <a:rect l="l" t="t" r="r" b="b"/>
              <a:pathLst>
                <a:path w="5663" h="6956" extrusionOk="0">
                  <a:moveTo>
                    <a:pt x="5003" y="1"/>
                  </a:moveTo>
                  <a:cubicBezTo>
                    <a:pt x="5003" y="1"/>
                    <a:pt x="1052" y="3602"/>
                    <a:pt x="0" y="6285"/>
                  </a:cubicBezTo>
                  <a:cubicBezTo>
                    <a:pt x="864" y="6701"/>
                    <a:pt x="1914" y="6955"/>
                    <a:pt x="3194" y="6955"/>
                  </a:cubicBezTo>
                  <a:cubicBezTo>
                    <a:pt x="3399" y="6955"/>
                    <a:pt x="3610" y="6949"/>
                    <a:pt x="3827" y="6935"/>
                  </a:cubicBezTo>
                  <a:cubicBezTo>
                    <a:pt x="4433" y="5996"/>
                    <a:pt x="5112" y="4577"/>
                    <a:pt x="5662" y="3322"/>
                  </a:cubicBezTo>
                  <a:cubicBezTo>
                    <a:pt x="5641" y="2114"/>
                    <a:pt x="5544" y="860"/>
                    <a:pt x="5266" y="95"/>
                  </a:cubicBezTo>
                  <a:lnTo>
                    <a:pt x="5003" y="1"/>
                  </a:ln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5" name="Google Shape;605;p40"/>
            <p:cNvSpPr/>
            <p:nvPr/>
          </p:nvSpPr>
          <p:spPr>
            <a:xfrm>
              <a:off x="-4541775" y="2811163"/>
              <a:ext cx="139150" cy="72650"/>
            </a:xfrm>
            <a:custGeom>
              <a:avLst/>
              <a:gdLst/>
              <a:ahLst/>
              <a:cxnLst/>
              <a:rect l="l" t="t" r="r" b="b"/>
              <a:pathLst>
                <a:path w="5566" h="2906" extrusionOk="0">
                  <a:moveTo>
                    <a:pt x="5565" y="0"/>
                  </a:moveTo>
                  <a:lnTo>
                    <a:pt x="5565" y="0"/>
                  </a:lnTo>
                  <a:cubicBezTo>
                    <a:pt x="4482" y="35"/>
                    <a:pt x="3411" y="318"/>
                    <a:pt x="2417" y="768"/>
                  </a:cubicBezTo>
                  <a:cubicBezTo>
                    <a:pt x="1925" y="1007"/>
                    <a:pt x="1455" y="1295"/>
                    <a:pt x="1031" y="1645"/>
                  </a:cubicBezTo>
                  <a:cubicBezTo>
                    <a:pt x="613" y="2001"/>
                    <a:pt x="261" y="2432"/>
                    <a:pt x="1" y="2905"/>
                  </a:cubicBezTo>
                  <a:cubicBezTo>
                    <a:pt x="356" y="2496"/>
                    <a:pt x="748" y="2140"/>
                    <a:pt x="1173" y="1828"/>
                  </a:cubicBezTo>
                  <a:cubicBezTo>
                    <a:pt x="1608" y="1527"/>
                    <a:pt x="2065" y="1263"/>
                    <a:pt x="2543" y="1036"/>
                  </a:cubicBezTo>
                  <a:cubicBezTo>
                    <a:pt x="3021" y="812"/>
                    <a:pt x="3518" y="622"/>
                    <a:pt x="4022" y="451"/>
                  </a:cubicBezTo>
                  <a:cubicBezTo>
                    <a:pt x="4528" y="285"/>
                    <a:pt x="5040" y="128"/>
                    <a:pt x="5565" y="0"/>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6" name="Google Shape;606;p40"/>
            <p:cNvSpPr/>
            <p:nvPr/>
          </p:nvSpPr>
          <p:spPr>
            <a:xfrm>
              <a:off x="-4511000" y="2844413"/>
              <a:ext cx="120675" cy="116975"/>
            </a:xfrm>
            <a:custGeom>
              <a:avLst/>
              <a:gdLst/>
              <a:ahLst/>
              <a:cxnLst/>
              <a:rect l="l" t="t" r="r" b="b"/>
              <a:pathLst>
                <a:path w="4827" h="4679" extrusionOk="0">
                  <a:moveTo>
                    <a:pt x="4826" y="0"/>
                  </a:moveTo>
                  <a:lnTo>
                    <a:pt x="4826" y="0"/>
                  </a:lnTo>
                  <a:cubicBezTo>
                    <a:pt x="3942" y="696"/>
                    <a:pt x="3118" y="1457"/>
                    <a:pt x="2311" y="2234"/>
                  </a:cubicBezTo>
                  <a:cubicBezTo>
                    <a:pt x="1510" y="3015"/>
                    <a:pt x="724" y="3815"/>
                    <a:pt x="0" y="4679"/>
                  </a:cubicBezTo>
                  <a:cubicBezTo>
                    <a:pt x="886" y="3982"/>
                    <a:pt x="1709" y="3222"/>
                    <a:pt x="2516" y="2445"/>
                  </a:cubicBezTo>
                  <a:cubicBezTo>
                    <a:pt x="3318" y="1662"/>
                    <a:pt x="4104" y="863"/>
                    <a:pt x="4826" y="0"/>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7" name="Google Shape;607;p40"/>
            <p:cNvSpPr/>
            <p:nvPr/>
          </p:nvSpPr>
          <p:spPr>
            <a:xfrm>
              <a:off x="-4422350" y="2946563"/>
              <a:ext cx="49250" cy="73900"/>
            </a:xfrm>
            <a:custGeom>
              <a:avLst/>
              <a:gdLst/>
              <a:ahLst/>
              <a:cxnLst/>
              <a:rect l="l" t="t" r="r" b="b"/>
              <a:pathLst>
                <a:path w="1970" h="2956" extrusionOk="0">
                  <a:moveTo>
                    <a:pt x="1970" y="1"/>
                  </a:moveTo>
                  <a:lnTo>
                    <a:pt x="1970" y="1"/>
                  </a:lnTo>
                  <a:cubicBezTo>
                    <a:pt x="1545" y="429"/>
                    <a:pt x="1195" y="907"/>
                    <a:pt x="863" y="1396"/>
                  </a:cubicBezTo>
                  <a:cubicBezTo>
                    <a:pt x="538" y="1892"/>
                    <a:pt x="232" y="2398"/>
                    <a:pt x="0" y="2956"/>
                  </a:cubicBezTo>
                  <a:cubicBezTo>
                    <a:pt x="426" y="2528"/>
                    <a:pt x="776" y="2050"/>
                    <a:pt x="1108" y="1560"/>
                  </a:cubicBezTo>
                  <a:cubicBezTo>
                    <a:pt x="1432" y="1065"/>
                    <a:pt x="1738" y="558"/>
                    <a:pt x="1970"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8" name="Google Shape;608;p40"/>
            <p:cNvSpPr/>
            <p:nvPr/>
          </p:nvSpPr>
          <p:spPr>
            <a:xfrm>
              <a:off x="-4409125" y="2769338"/>
              <a:ext cx="91250" cy="120375"/>
            </a:xfrm>
            <a:custGeom>
              <a:avLst/>
              <a:gdLst/>
              <a:ahLst/>
              <a:cxnLst/>
              <a:rect l="l" t="t" r="r" b="b"/>
              <a:pathLst>
                <a:path w="3650" h="4815" extrusionOk="0">
                  <a:moveTo>
                    <a:pt x="2746" y="0"/>
                  </a:moveTo>
                  <a:lnTo>
                    <a:pt x="370" y="60"/>
                  </a:lnTo>
                  <a:cubicBezTo>
                    <a:pt x="1" y="4718"/>
                    <a:pt x="3353" y="4814"/>
                    <a:pt x="3631" y="4814"/>
                  </a:cubicBezTo>
                  <a:cubicBezTo>
                    <a:pt x="3643" y="4814"/>
                    <a:pt x="3649" y="4814"/>
                    <a:pt x="3649" y="4814"/>
                  </a:cubicBezTo>
                  <a:lnTo>
                    <a:pt x="2746" y="0"/>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09" name="Google Shape;609;p40"/>
            <p:cNvSpPr/>
            <p:nvPr/>
          </p:nvSpPr>
          <p:spPr>
            <a:xfrm>
              <a:off x="-4495675" y="2332588"/>
              <a:ext cx="829350" cy="754800"/>
            </a:xfrm>
            <a:custGeom>
              <a:avLst/>
              <a:gdLst/>
              <a:ahLst/>
              <a:cxnLst/>
              <a:rect l="l" t="t" r="r" b="b"/>
              <a:pathLst>
                <a:path w="33174" h="30192" extrusionOk="0">
                  <a:moveTo>
                    <a:pt x="16958" y="1"/>
                  </a:moveTo>
                  <a:cubicBezTo>
                    <a:pt x="14661" y="1"/>
                    <a:pt x="12430" y="451"/>
                    <a:pt x="10551" y="1543"/>
                  </a:cubicBezTo>
                  <a:cubicBezTo>
                    <a:pt x="7756" y="3168"/>
                    <a:pt x="5697" y="7249"/>
                    <a:pt x="5105" y="11825"/>
                  </a:cubicBezTo>
                  <a:cubicBezTo>
                    <a:pt x="4805" y="11656"/>
                    <a:pt x="4445" y="11551"/>
                    <a:pt x="4015" y="11551"/>
                  </a:cubicBezTo>
                  <a:cubicBezTo>
                    <a:pt x="3949" y="11551"/>
                    <a:pt x="3882" y="11553"/>
                    <a:pt x="3813" y="11559"/>
                  </a:cubicBezTo>
                  <a:cubicBezTo>
                    <a:pt x="1429" y="11736"/>
                    <a:pt x="1" y="18660"/>
                    <a:pt x="5641" y="19697"/>
                  </a:cubicBezTo>
                  <a:cubicBezTo>
                    <a:pt x="6844" y="23868"/>
                    <a:pt x="9656" y="27521"/>
                    <a:pt x="14659" y="29110"/>
                  </a:cubicBezTo>
                  <a:cubicBezTo>
                    <a:pt x="17039" y="29865"/>
                    <a:pt x="19120" y="30191"/>
                    <a:pt x="20922" y="30191"/>
                  </a:cubicBezTo>
                  <a:cubicBezTo>
                    <a:pt x="27864" y="30191"/>
                    <a:pt x="30647" y="25345"/>
                    <a:pt x="30318" y="21543"/>
                  </a:cubicBezTo>
                  <a:cubicBezTo>
                    <a:pt x="30160" y="19735"/>
                    <a:pt x="30331" y="17917"/>
                    <a:pt x="30888" y="16190"/>
                  </a:cubicBezTo>
                  <a:cubicBezTo>
                    <a:pt x="31816" y="13310"/>
                    <a:pt x="33173" y="9276"/>
                    <a:pt x="31390" y="6060"/>
                  </a:cubicBezTo>
                  <a:cubicBezTo>
                    <a:pt x="29853" y="3285"/>
                    <a:pt x="23164" y="1"/>
                    <a:pt x="16958" y="1"/>
                  </a:cubicBezTo>
                  <a:close/>
                </a:path>
              </a:pathLst>
            </a:custGeom>
            <a:solidFill>
              <a:srgbClr val="F9CB9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0" name="Google Shape;610;p40"/>
            <p:cNvSpPr/>
            <p:nvPr/>
          </p:nvSpPr>
          <p:spPr>
            <a:xfrm>
              <a:off x="-4450850" y="2500413"/>
              <a:ext cx="780000" cy="587000"/>
            </a:xfrm>
            <a:custGeom>
              <a:avLst/>
              <a:gdLst/>
              <a:ahLst/>
              <a:cxnLst/>
              <a:rect l="l" t="t" r="r" b="b"/>
              <a:pathLst>
                <a:path w="31200" h="23480" extrusionOk="0">
                  <a:moveTo>
                    <a:pt x="29914" y="1"/>
                  </a:moveTo>
                  <a:lnTo>
                    <a:pt x="29914" y="1"/>
                  </a:lnTo>
                  <a:cubicBezTo>
                    <a:pt x="30529" y="2820"/>
                    <a:pt x="29485" y="5940"/>
                    <a:pt x="28726" y="8295"/>
                  </a:cubicBezTo>
                  <a:cubicBezTo>
                    <a:pt x="28171" y="10023"/>
                    <a:pt x="27999" y="11840"/>
                    <a:pt x="28156" y="13648"/>
                  </a:cubicBezTo>
                  <a:cubicBezTo>
                    <a:pt x="28487" y="17451"/>
                    <a:pt x="25703" y="22297"/>
                    <a:pt x="18760" y="22297"/>
                  </a:cubicBezTo>
                  <a:cubicBezTo>
                    <a:pt x="16958" y="22297"/>
                    <a:pt x="14876" y="21971"/>
                    <a:pt x="12496" y="21215"/>
                  </a:cubicBezTo>
                  <a:cubicBezTo>
                    <a:pt x="7493" y="19625"/>
                    <a:pt x="4684" y="15974"/>
                    <a:pt x="3478" y="11802"/>
                  </a:cubicBezTo>
                  <a:cubicBezTo>
                    <a:pt x="1634" y="11461"/>
                    <a:pt x="547" y="10496"/>
                    <a:pt x="0" y="9337"/>
                  </a:cubicBezTo>
                  <a:lnTo>
                    <a:pt x="0" y="9337"/>
                  </a:lnTo>
                  <a:cubicBezTo>
                    <a:pt x="284" y="10974"/>
                    <a:pt x="1398" y="12532"/>
                    <a:pt x="3847" y="12984"/>
                  </a:cubicBezTo>
                  <a:cubicBezTo>
                    <a:pt x="5052" y="17155"/>
                    <a:pt x="7863" y="20808"/>
                    <a:pt x="12865" y="22398"/>
                  </a:cubicBezTo>
                  <a:cubicBezTo>
                    <a:pt x="15245" y="23153"/>
                    <a:pt x="17327" y="23479"/>
                    <a:pt x="19129" y="23479"/>
                  </a:cubicBezTo>
                  <a:cubicBezTo>
                    <a:pt x="26073" y="23479"/>
                    <a:pt x="28856" y="18634"/>
                    <a:pt x="28525" y="14831"/>
                  </a:cubicBezTo>
                  <a:cubicBezTo>
                    <a:pt x="28369" y="13022"/>
                    <a:pt x="28540" y="11205"/>
                    <a:pt x="29096" y="9476"/>
                  </a:cubicBezTo>
                  <a:cubicBezTo>
                    <a:pt x="29961" y="6788"/>
                    <a:pt x="31199" y="3094"/>
                    <a:pt x="29914"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1" name="Google Shape;611;p40"/>
            <p:cNvSpPr/>
            <p:nvPr/>
          </p:nvSpPr>
          <p:spPr>
            <a:xfrm>
              <a:off x="-3930325" y="2601838"/>
              <a:ext cx="192925" cy="229175"/>
            </a:xfrm>
            <a:custGeom>
              <a:avLst/>
              <a:gdLst/>
              <a:ahLst/>
              <a:cxnLst/>
              <a:rect l="l" t="t" r="r" b="b"/>
              <a:pathLst>
                <a:path w="7717" h="9167" extrusionOk="0">
                  <a:moveTo>
                    <a:pt x="1" y="0"/>
                  </a:moveTo>
                  <a:lnTo>
                    <a:pt x="2054" y="3670"/>
                  </a:lnTo>
                  <a:cubicBezTo>
                    <a:pt x="1936" y="3652"/>
                    <a:pt x="1821" y="3631"/>
                    <a:pt x="1706" y="3612"/>
                  </a:cubicBezTo>
                  <a:lnTo>
                    <a:pt x="1706" y="3612"/>
                  </a:lnTo>
                  <a:cubicBezTo>
                    <a:pt x="3369" y="5963"/>
                    <a:pt x="5893" y="9071"/>
                    <a:pt x="7654" y="9166"/>
                  </a:cubicBezTo>
                  <a:cubicBezTo>
                    <a:pt x="7660" y="8821"/>
                    <a:pt x="7681" y="8478"/>
                    <a:pt x="7716" y="8134"/>
                  </a:cubicBezTo>
                  <a:cubicBezTo>
                    <a:pt x="4971" y="8094"/>
                    <a:pt x="290" y="476"/>
                    <a:pt x="1"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2" name="Google Shape;612;p40"/>
            <p:cNvSpPr/>
            <p:nvPr/>
          </p:nvSpPr>
          <p:spPr>
            <a:xfrm>
              <a:off x="-4298175" y="2507063"/>
              <a:ext cx="419225" cy="267800"/>
            </a:xfrm>
            <a:custGeom>
              <a:avLst/>
              <a:gdLst/>
              <a:ahLst/>
              <a:cxnLst/>
              <a:rect l="l" t="t" r="r" b="b"/>
              <a:pathLst>
                <a:path w="16769" h="10712" extrusionOk="0">
                  <a:moveTo>
                    <a:pt x="6427" y="1"/>
                  </a:moveTo>
                  <a:cubicBezTo>
                    <a:pt x="5278" y="6108"/>
                    <a:pt x="285" y="9487"/>
                    <a:pt x="13" y="9671"/>
                  </a:cubicBezTo>
                  <a:cubicBezTo>
                    <a:pt x="39" y="9990"/>
                    <a:pt x="37" y="10336"/>
                    <a:pt x="0" y="10712"/>
                  </a:cubicBezTo>
                  <a:cubicBezTo>
                    <a:pt x="0" y="10712"/>
                    <a:pt x="5246" y="7313"/>
                    <a:pt x="6427" y="1035"/>
                  </a:cubicBezTo>
                  <a:cubicBezTo>
                    <a:pt x="6427" y="1035"/>
                    <a:pt x="9530" y="7387"/>
                    <a:pt x="16768" y="8496"/>
                  </a:cubicBezTo>
                  <a:lnTo>
                    <a:pt x="16768" y="8495"/>
                  </a:lnTo>
                  <a:lnTo>
                    <a:pt x="16125" y="7349"/>
                  </a:lnTo>
                  <a:cubicBezTo>
                    <a:pt x="9347" y="5975"/>
                    <a:pt x="6427" y="1"/>
                    <a:pt x="6427"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3" name="Google Shape;613;p40"/>
            <p:cNvSpPr/>
            <p:nvPr/>
          </p:nvSpPr>
          <p:spPr>
            <a:xfrm>
              <a:off x="-3914825" y="2871588"/>
              <a:ext cx="140400" cy="128975"/>
            </a:xfrm>
            <a:custGeom>
              <a:avLst/>
              <a:gdLst/>
              <a:ahLst/>
              <a:cxnLst/>
              <a:rect l="l" t="t" r="r" b="b"/>
              <a:pathLst>
                <a:path w="5616" h="5159" extrusionOk="0">
                  <a:moveTo>
                    <a:pt x="2804" y="1"/>
                  </a:moveTo>
                  <a:cubicBezTo>
                    <a:pt x="1600" y="1"/>
                    <a:pt x="524" y="850"/>
                    <a:pt x="280" y="2076"/>
                  </a:cubicBezTo>
                  <a:cubicBezTo>
                    <a:pt x="1" y="3472"/>
                    <a:pt x="908" y="4829"/>
                    <a:pt x="2305" y="5108"/>
                  </a:cubicBezTo>
                  <a:cubicBezTo>
                    <a:pt x="2475" y="5142"/>
                    <a:pt x="2645" y="5158"/>
                    <a:pt x="2812" y="5158"/>
                  </a:cubicBezTo>
                  <a:cubicBezTo>
                    <a:pt x="4016" y="5158"/>
                    <a:pt x="5092" y="4309"/>
                    <a:pt x="5336" y="3083"/>
                  </a:cubicBezTo>
                  <a:cubicBezTo>
                    <a:pt x="5616" y="1686"/>
                    <a:pt x="4708" y="329"/>
                    <a:pt x="3312" y="51"/>
                  </a:cubicBezTo>
                  <a:cubicBezTo>
                    <a:pt x="3141" y="17"/>
                    <a:pt x="2971" y="1"/>
                    <a:pt x="2804"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4" name="Google Shape;614;p40"/>
            <p:cNvSpPr/>
            <p:nvPr/>
          </p:nvSpPr>
          <p:spPr>
            <a:xfrm>
              <a:off x="-4279775" y="2798913"/>
              <a:ext cx="148775" cy="136700"/>
            </a:xfrm>
            <a:custGeom>
              <a:avLst/>
              <a:gdLst/>
              <a:ahLst/>
              <a:cxnLst/>
              <a:rect l="l" t="t" r="r" b="b"/>
              <a:pathLst>
                <a:path w="5951" h="5468" extrusionOk="0">
                  <a:moveTo>
                    <a:pt x="2972" y="1"/>
                  </a:moveTo>
                  <a:cubicBezTo>
                    <a:pt x="1695" y="1"/>
                    <a:pt x="554" y="900"/>
                    <a:pt x="295" y="2200"/>
                  </a:cubicBezTo>
                  <a:cubicBezTo>
                    <a:pt x="0" y="3680"/>
                    <a:pt x="961" y="5119"/>
                    <a:pt x="2441" y="5415"/>
                  </a:cubicBezTo>
                  <a:cubicBezTo>
                    <a:pt x="2622" y="5451"/>
                    <a:pt x="2801" y="5468"/>
                    <a:pt x="2978" y="5468"/>
                  </a:cubicBezTo>
                  <a:cubicBezTo>
                    <a:pt x="4255" y="5468"/>
                    <a:pt x="5397" y="4568"/>
                    <a:pt x="5656" y="3269"/>
                  </a:cubicBezTo>
                  <a:cubicBezTo>
                    <a:pt x="5951" y="1788"/>
                    <a:pt x="4990" y="349"/>
                    <a:pt x="3510" y="54"/>
                  </a:cubicBezTo>
                  <a:cubicBezTo>
                    <a:pt x="3329" y="18"/>
                    <a:pt x="3149" y="1"/>
                    <a:pt x="2972" y="1"/>
                  </a:cubicBezTo>
                  <a:close/>
                </a:path>
              </a:pathLst>
            </a:custGeom>
            <a:solidFill>
              <a:srgbClr val="EA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5" name="Google Shape;615;p40"/>
            <p:cNvSpPr/>
            <p:nvPr/>
          </p:nvSpPr>
          <p:spPr>
            <a:xfrm>
              <a:off x="-4227000" y="2646713"/>
              <a:ext cx="180650" cy="152225"/>
            </a:xfrm>
            <a:custGeom>
              <a:avLst/>
              <a:gdLst/>
              <a:ahLst/>
              <a:cxnLst/>
              <a:rect l="l" t="t" r="r" b="b"/>
              <a:pathLst>
                <a:path w="7226" h="6089" extrusionOk="0">
                  <a:moveTo>
                    <a:pt x="3294" y="1"/>
                  </a:moveTo>
                  <a:cubicBezTo>
                    <a:pt x="1879" y="1"/>
                    <a:pt x="614" y="998"/>
                    <a:pt x="327" y="2439"/>
                  </a:cubicBezTo>
                  <a:cubicBezTo>
                    <a:pt x="0" y="4079"/>
                    <a:pt x="1064" y="5674"/>
                    <a:pt x="2705" y="6001"/>
                  </a:cubicBezTo>
                  <a:cubicBezTo>
                    <a:pt x="2996" y="6059"/>
                    <a:pt x="3305" y="6088"/>
                    <a:pt x="3619" y="6088"/>
                  </a:cubicBezTo>
                  <a:cubicBezTo>
                    <a:pt x="5075" y="6088"/>
                    <a:pt x="6629" y="5455"/>
                    <a:pt x="6899" y="4106"/>
                  </a:cubicBezTo>
                  <a:cubicBezTo>
                    <a:pt x="7226" y="2466"/>
                    <a:pt x="5530" y="387"/>
                    <a:pt x="3890" y="60"/>
                  </a:cubicBezTo>
                  <a:cubicBezTo>
                    <a:pt x="3690" y="20"/>
                    <a:pt x="3491" y="1"/>
                    <a:pt x="329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6" name="Google Shape;616;p40"/>
            <p:cNvSpPr/>
            <p:nvPr/>
          </p:nvSpPr>
          <p:spPr>
            <a:xfrm>
              <a:off x="-4222175" y="2643013"/>
              <a:ext cx="183000" cy="122025"/>
            </a:xfrm>
            <a:custGeom>
              <a:avLst/>
              <a:gdLst/>
              <a:ahLst/>
              <a:cxnLst/>
              <a:rect l="l" t="t" r="r" b="b"/>
              <a:pathLst>
                <a:path w="7320" h="4881" extrusionOk="0">
                  <a:moveTo>
                    <a:pt x="3110" y="1"/>
                  </a:moveTo>
                  <a:cubicBezTo>
                    <a:pt x="3050" y="1"/>
                    <a:pt x="2988" y="2"/>
                    <a:pt x="2933" y="4"/>
                  </a:cubicBezTo>
                  <a:cubicBezTo>
                    <a:pt x="2898" y="6"/>
                    <a:pt x="2809" y="15"/>
                    <a:pt x="2774" y="18"/>
                  </a:cubicBezTo>
                  <a:lnTo>
                    <a:pt x="2667" y="32"/>
                  </a:lnTo>
                  <a:cubicBezTo>
                    <a:pt x="1403" y="212"/>
                    <a:pt x="360" y="1161"/>
                    <a:pt x="79" y="2408"/>
                  </a:cubicBezTo>
                  <a:cubicBezTo>
                    <a:pt x="26" y="2647"/>
                    <a:pt x="0" y="2894"/>
                    <a:pt x="4" y="3138"/>
                  </a:cubicBezTo>
                  <a:cubicBezTo>
                    <a:pt x="15" y="3692"/>
                    <a:pt x="182" y="4243"/>
                    <a:pt x="487" y="4705"/>
                  </a:cubicBezTo>
                  <a:cubicBezTo>
                    <a:pt x="427" y="4582"/>
                    <a:pt x="372" y="4456"/>
                    <a:pt x="325" y="4329"/>
                  </a:cubicBezTo>
                  <a:cubicBezTo>
                    <a:pt x="121" y="3762"/>
                    <a:pt x="85" y="3134"/>
                    <a:pt x="234" y="2549"/>
                  </a:cubicBezTo>
                  <a:cubicBezTo>
                    <a:pt x="530" y="1340"/>
                    <a:pt x="1567" y="437"/>
                    <a:pt x="2805" y="313"/>
                  </a:cubicBezTo>
                  <a:cubicBezTo>
                    <a:pt x="2901" y="304"/>
                    <a:pt x="2997" y="299"/>
                    <a:pt x="3094" y="299"/>
                  </a:cubicBezTo>
                  <a:cubicBezTo>
                    <a:pt x="3418" y="299"/>
                    <a:pt x="3743" y="351"/>
                    <a:pt x="4048" y="462"/>
                  </a:cubicBezTo>
                  <a:cubicBezTo>
                    <a:pt x="5598" y="1019"/>
                    <a:pt x="7319" y="3222"/>
                    <a:pt x="6465" y="4880"/>
                  </a:cubicBezTo>
                  <a:cubicBezTo>
                    <a:pt x="6787" y="4420"/>
                    <a:pt x="6862" y="3826"/>
                    <a:pt x="6765" y="3281"/>
                  </a:cubicBezTo>
                  <a:cubicBezTo>
                    <a:pt x="6518" y="1944"/>
                    <a:pt x="5419" y="666"/>
                    <a:pt x="4150" y="182"/>
                  </a:cubicBezTo>
                  <a:cubicBezTo>
                    <a:pt x="3849" y="70"/>
                    <a:pt x="3524" y="12"/>
                    <a:pt x="3202" y="2"/>
                  </a:cubicBezTo>
                  <a:cubicBezTo>
                    <a:pt x="3173" y="1"/>
                    <a:pt x="3142" y="1"/>
                    <a:pt x="3110"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7" name="Google Shape;617;p40"/>
            <p:cNvSpPr/>
            <p:nvPr/>
          </p:nvSpPr>
          <p:spPr>
            <a:xfrm>
              <a:off x="-4183900" y="2663513"/>
              <a:ext cx="112250" cy="106950"/>
            </a:xfrm>
            <a:custGeom>
              <a:avLst/>
              <a:gdLst/>
              <a:ahLst/>
              <a:cxnLst/>
              <a:rect l="l" t="t" r="r" b="b"/>
              <a:pathLst>
                <a:path w="4490" h="4278" extrusionOk="0">
                  <a:moveTo>
                    <a:pt x="2329" y="0"/>
                  </a:moveTo>
                  <a:cubicBezTo>
                    <a:pt x="2192" y="0"/>
                    <a:pt x="2055" y="14"/>
                    <a:pt x="1923" y="40"/>
                  </a:cubicBezTo>
                  <a:cubicBezTo>
                    <a:pt x="1255" y="172"/>
                    <a:pt x="675" y="616"/>
                    <a:pt x="390" y="1246"/>
                  </a:cubicBezTo>
                  <a:cubicBezTo>
                    <a:pt x="318" y="1395"/>
                    <a:pt x="266" y="1553"/>
                    <a:pt x="232" y="1721"/>
                  </a:cubicBezTo>
                  <a:cubicBezTo>
                    <a:pt x="1" y="2881"/>
                    <a:pt x="756" y="4007"/>
                    <a:pt x="1914" y="4238"/>
                  </a:cubicBezTo>
                  <a:cubicBezTo>
                    <a:pt x="1993" y="4253"/>
                    <a:pt x="2075" y="4264"/>
                    <a:pt x="2152" y="4270"/>
                  </a:cubicBezTo>
                  <a:cubicBezTo>
                    <a:pt x="2214" y="4275"/>
                    <a:pt x="2276" y="4278"/>
                    <a:pt x="2337" y="4278"/>
                  </a:cubicBezTo>
                  <a:cubicBezTo>
                    <a:pt x="2857" y="4278"/>
                    <a:pt x="3349" y="4088"/>
                    <a:pt x="3727" y="3761"/>
                  </a:cubicBezTo>
                  <a:cubicBezTo>
                    <a:pt x="4079" y="3461"/>
                    <a:pt x="4334" y="3045"/>
                    <a:pt x="4431" y="2558"/>
                  </a:cubicBezTo>
                  <a:cubicBezTo>
                    <a:pt x="4454" y="2442"/>
                    <a:pt x="4467" y="2330"/>
                    <a:pt x="4468" y="2216"/>
                  </a:cubicBezTo>
                  <a:cubicBezTo>
                    <a:pt x="4489" y="1720"/>
                    <a:pt x="4334" y="1246"/>
                    <a:pt x="4050" y="867"/>
                  </a:cubicBezTo>
                  <a:cubicBezTo>
                    <a:pt x="3747" y="454"/>
                    <a:pt x="3293" y="150"/>
                    <a:pt x="2751" y="42"/>
                  </a:cubicBezTo>
                  <a:cubicBezTo>
                    <a:pt x="2610" y="14"/>
                    <a:pt x="2469" y="0"/>
                    <a:pt x="2329"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8" name="Google Shape;618;p40"/>
            <p:cNvSpPr/>
            <p:nvPr/>
          </p:nvSpPr>
          <p:spPr>
            <a:xfrm>
              <a:off x="-4122775" y="2685188"/>
              <a:ext cx="51125" cy="33750"/>
            </a:xfrm>
            <a:custGeom>
              <a:avLst/>
              <a:gdLst/>
              <a:ahLst/>
              <a:cxnLst/>
              <a:rect l="l" t="t" r="r" b="b"/>
              <a:pathLst>
                <a:path w="2045" h="1350" extrusionOk="0">
                  <a:moveTo>
                    <a:pt x="1606" y="0"/>
                  </a:moveTo>
                  <a:lnTo>
                    <a:pt x="1" y="1202"/>
                  </a:lnTo>
                  <a:lnTo>
                    <a:pt x="2023" y="1349"/>
                  </a:lnTo>
                  <a:cubicBezTo>
                    <a:pt x="2044" y="853"/>
                    <a:pt x="1889" y="379"/>
                    <a:pt x="1606" y="0"/>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19" name="Google Shape;619;p40"/>
            <p:cNvSpPr/>
            <p:nvPr/>
          </p:nvSpPr>
          <p:spPr>
            <a:xfrm>
              <a:off x="-4130100" y="2715213"/>
              <a:ext cx="39400" cy="55250"/>
            </a:xfrm>
            <a:custGeom>
              <a:avLst/>
              <a:gdLst/>
              <a:ahLst/>
              <a:cxnLst/>
              <a:rect l="l" t="t" r="r" b="b"/>
              <a:pathLst>
                <a:path w="1576" h="2210" extrusionOk="0">
                  <a:moveTo>
                    <a:pt x="294" y="1"/>
                  </a:moveTo>
                  <a:lnTo>
                    <a:pt x="0" y="2202"/>
                  </a:lnTo>
                  <a:cubicBezTo>
                    <a:pt x="62" y="2207"/>
                    <a:pt x="124" y="2210"/>
                    <a:pt x="185" y="2210"/>
                  </a:cubicBezTo>
                  <a:cubicBezTo>
                    <a:pt x="705" y="2210"/>
                    <a:pt x="1197" y="2020"/>
                    <a:pt x="1575" y="1693"/>
                  </a:cubicBezTo>
                  <a:lnTo>
                    <a:pt x="294" y="1"/>
                  </a:ln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0" name="Google Shape;620;p40"/>
            <p:cNvSpPr/>
            <p:nvPr/>
          </p:nvSpPr>
          <p:spPr>
            <a:xfrm>
              <a:off x="-4157375" y="2687838"/>
              <a:ext cx="63500" cy="58350"/>
            </a:xfrm>
            <a:custGeom>
              <a:avLst/>
              <a:gdLst/>
              <a:ahLst/>
              <a:cxnLst/>
              <a:rect l="l" t="t" r="r" b="b"/>
              <a:pathLst>
                <a:path w="2540" h="2334" extrusionOk="0">
                  <a:moveTo>
                    <a:pt x="1269" y="0"/>
                  </a:moveTo>
                  <a:cubicBezTo>
                    <a:pt x="725" y="0"/>
                    <a:pt x="238" y="384"/>
                    <a:pt x="128" y="939"/>
                  </a:cubicBezTo>
                  <a:cubicBezTo>
                    <a:pt x="1" y="1570"/>
                    <a:pt x="411" y="2184"/>
                    <a:pt x="1042" y="2310"/>
                  </a:cubicBezTo>
                  <a:cubicBezTo>
                    <a:pt x="1119" y="2326"/>
                    <a:pt x="1196" y="2333"/>
                    <a:pt x="1271" y="2333"/>
                  </a:cubicBezTo>
                  <a:cubicBezTo>
                    <a:pt x="1817" y="2333"/>
                    <a:pt x="2304" y="1949"/>
                    <a:pt x="2414" y="1395"/>
                  </a:cubicBezTo>
                  <a:cubicBezTo>
                    <a:pt x="2539" y="763"/>
                    <a:pt x="2130" y="149"/>
                    <a:pt x="1498" y="23"/>
                  </a:cubicBezTo>
                  <a:cubicBezTo>
                    <a:pt x="1421" y="8"/>
                    <a:pt x="1345" y="0"/>
                    <a:pt x="1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1" name="Google Shape;621;p40"/>
            <p:cNvSpPr/>
            <p:nvPr/>
          </p:nvSpPr>
          <p:spPr>
            <a:xfrm>
              <a:off x="-4164525" y="2714013"/>
              <a:ext cx="17750" cy="16350"/>
            </a:xfrm>
            <a:custGeom>
              <a:avLst/>
              <a:gdLst/>
              <a:ahLst/>
              <a:cxnLst/>
              <a:rect l="l" t="t" r="r" b="b"/>
              <a:pathLst>
                <a:path w="710" h="654" extrusionOk="0">
                  <a:moveTo>
                    <a:pt x="354" y="1"/>
                  </a:moveTo>
                  <a:cubicBezTo>
                    <a:pt x="202" y="1"/>
                    <a:pt x="66" y="108"/>
                    <a:pt x="35" y="264"/>
                  </a:cubicBezTo>
                  <a:cubicBezTo>
                    <a:pt x="0" y="440"/>
                    <a:pt x="115" y="611"/>
                    <a:pt x="291" y="647"/>
                  </a:cubicBezTo>
                  <a:cubicBezTo>
                    <a:pt x="313" y="651"/>
                    <a:pt x="334" y="653"/>
                    <a:pt x="355" y="653"/>
                  </a:cubicBezTo>
                  <a:cubicBezTo>
                    <a:pt x="507" y="653"/>
                    <a:pt x="643" y="545"/>
                    <a:pt x="674" y="390"/>
                  </a:cubicBezTo>
                  <a:cubicBezTo>
                    <a:pt x="709" y="214"/>
                    <a:pt x="595" y="42"/>
                    <a:pt x="419" y="7"/>
                  </a:cubicBezTo>
                  <a:cubicBezTo>
                    <a:pt x="397" y="3"/>
                    <a:pt x="376" y="1"/>
                    <a:pt x="354"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2" name="Google Shape;622;p40"/>
            <p:cNvSpPr/>
            <p:nvPr/>
          </p:nvSpPr>
          <p:spPr>
            <a:xfrm>
              <a:off x="-3943075" y="2707338"/>
              <a:ext cx="184125" cy="151300"/>
            </a:xfrm>
            <a:custGeom>
              <a:avLst/>
              <a:gdLst/>
              <a:ahLst/>
              <a:cxnLst/>
              <a:rect l="l" t="t" r="r" b="b"/>
              <a:pathLst>
                <a:path w="7365" h="6052" extrusionOk="0">
                  <a:moveTo>
                    <a:pt x="4111" y="0"/>
                  </a:moveTo>
                  <a:cubicBezTo>
                    <a:pt x="2536" y="0"/>
                    <a:pt x="620" y="1169"/>
                    <a:pt x="328" y="2634"/>
                  </a:cubicBezTo>
                  <a:cubicBezTo>
                    <a:pt x="1" y="4275"/>
                    <a:pt x="1834" y="5666"/>
                    <a:pt x="3474" y="5993"/>
                  </a:cubicBezTo>
                  <a:cubicBezTo>
                    <a:pt x="3674" y="6033"/>
                    <a:pt x="3873" y="6052"/>
                    <a:pt x="4070" y="6052"/>
                  </a:cubicBezTo>
                  <a:cubicBezTo>
                    <a:pt x="5485" y="6052"/>
                    <a:pt x="6750" y="5055"/>
                    <a:pt x="7037" y="3614"/>
                  </a:cubicBezTo>
                  <a:cubicBezTo>
                    <a:pt x="7364" y="1974"/>
                    <a:pt x="6299" y="379"/>
                    <a:pt x="4659" y="52"/>
                  </a:cubicBezTo>
                  <a:cubicBezTo>
                    <a:pt x="4483" y="17"/>
                    <a:pt x="4300" y="0"/>
                    <a:pt x="411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3" name="Google Shape;623;p40"/>
            <p:cNvSpPr/>
            <p:nvPr/>
          </p:nvSpPr>
          <p:spPr>
            <a:xfrm>
              <a:off x="-3939100" y="2703663"/>
              <a:ext cx="180400" cy="139550"/>
            </a:xfrm>
            <a:custGeom>
              <a:avLst/>
              <a:gdLst/>
              <a:ahLst/>
              <a:cxnLst/>
              <a:rect l="l" t="t" r="r" b="b"/>
              <a:pathLst>
                <a:path w="7216" h="5582" extrusionOk="0">
                  <a:moveTo>
                    <a:pt x="3988" y="0"/>
                  </a:moveTo>
                  <a:cubicBezTo>
                    <a:pt x="2657" y="0"/>
                    <a:pt x="1211" y="749"/>
                    <a:pt x="487" y="1861"/>
                  </a:cubicBezTo>
                  <a:cubicBezTo>
                    <a:pt x="188" y="2327"/>
                    <a:pt x="30" y="2905"/>
                    <a:pt x="151" y="3453"/>
                  </a:cubicBezTo>
                  <a:cubicBezTo>
                    <a:pt x="1" y="1647"/>
                    <a:pt x="2298" y="296"/>
                    <a:pt x="3937" y="296"/>
                  </a:cubicBezTo>
                  <a:cubicBezTo>
                    <a:pt x="3984" y="296"/>
                    <a:pt x="4031" y="297"/>
                    <a:pt x="4077" y="300"/>
                  </a:cubicBezTo>
                  <a:cubicBezTo>
                    <a:pt x="4499" y="317"/>
                    <a:pt x="4912" y="441"/>
                    <a:pt x="5284" y="638"/>
                  </a:cubicBezTo>
                  <a:cubicBezTo>
                    <a:pt x="6379" y="1227"/>
                    <a:pt x="6991" y="2458"/>
                    <a:pt x="6799" y="3689"/>
                  </a:cubicBezTo>
                  <a:cubicBezTo>
                    <a:pt x="6712" y="4286"/>
                    <a:pt x="6439" y="4853"/>
                    <a:pt x="6032" y="5298"/>
                  </a:cubicBezTo>
                  <a:cubicBezTo>
                    <a:pt x="5941" y="5398"/>
                    <a:pt x="5842" y="5492"/>
                    <a:pt x="5739" y="5581"/>
                  </a:cubicBezTo>
                  <a:cubicBezTo>
                    <a:pt x="6082" y="5350"/>
                    <a:pt x="6374" y="5044"/>
                    <a:pt x="6592" y="4692"/>
                  </a:cubicBezTo>
                  <a:cubicBezTo>
                    <a:pt x="6794" y="4365"/>
                    <a:pt x="6930" y="3996"/>
                    <a:pt x="6997" y="3617"/>
                  </a:cubicBezTo>
                  <a:cubicBezTo>
                    <a:pt x="7216" y="2359"/>
                    <a:pt x="6617" y="1081"/>
                    <a:pt x="5518" y="432"/>
                  </a:cubicBezTo>
                  <a:lnTo>
                    <a:pt x="5425" y="378"/>
                  </a:lnTo>
                  <a:cubicBezTo>
                    <a:pt x="5393" y="361"/>
                    <a:pt x="5313" y="318"/>
                    <a:pt x="5281" y="304"/>
                  </a:cubicBezTo>
                  <a:cubicBezTo>
                    <a:pt x="5206" y="268"/>
                    <a:pt x="5114" y="227"/>
                    <a:pt x="5034" y="198"/>
                  </a:cubicBezTo>
                  <a:cubicBezTo>
                    <a:pt x="4734" y="84"/>
                    <a:pt x="4411" y="12"/>
                    <a:pt x="4090" y="2"/>
                  </a:cubicBezTo>
                  <a:cubicBezTo>
                    <a:pt x="4056" y="1"/>
                    <a:pt x="4022" y="0"/>
                    <a:pt x="3988"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4" name="Google Shape;624;p40"/>
            <p:cNvSpPr/>
            <p:nvPr/>
          </p:nvSpPr>
          <p:spPr>
            <a:xfrm>
              <a:off x="-3895925" y="2720888"/>
              <a:ext cx="112225" cy="106975"/>
            </a:xfrm>
            <a:custGeom>
              <a:avLst/>
              <a:gdLst/>
              <a:ahLst/>
              <a:cxnLst/>
              <a:rect l="l" t="t" r="r" b="b"/>
              <a:pathLst>
                <a:path w="4489" h="4279" extrusionOk="0">
                  <a:moveTo>
                    <a:pt x="2329" y="1"/>
                  </a:moveTo>
                  <a:cubicBezTo>
                    <a:pt x="2191" y="1"/>
                    <a:pt x="2055" y="14"/>
                    <a:pt x="1922" y="40"/>
                  </a:cubicBezTo>
                  <a:cubicBezTo>
                    <a:pt x="1255" y="172"/>
                    <a:pt x="674" y="617"/>
                    <a:pt x="390" y="1247"/>
                  </a:cubicBezTo>
                  <a:cubicBezTo>
                    <a:pt x="317" y="1395"/>
                    <a:pt x="265" y="1553"/>
                    <a:pt x="232" y="1721"/>
                  </a:cubicBezTo>
                  <a:lnTo>
                    <a:pt x="231" y="1721"/>
                  </a:lnTo>
                  <a:cubicBezTo>
                    <a:pt x="0" y="2881"/>
                    <a:pt x="755" y="4008"/>
                    <a:pt x="1914" y="4238"/>
                  </a:cubicBezTo>
                  <a:cubicBezTo>
                    <a:pt x="1993" y="4254"/>
                    <a:pt x="2075" y="4264"/>
                    <a:pt x="2152" y="4270"/>
                  </a:cubicBezTo>
                  <a:cubicBezTo>
                    <a:pt x="2214" y="4276"/>
                    <a:pt x="2275" y="4278"/>
                    <a:pt x="2337" y="4278"/>
                  </a:cubicBezTo>
                  <a:cubicBezTo>
                    <a:pt x="2856" y="4278"/>
                    <a:pt x="3349" y="4089"/>
                    <a:pt x="3727" y="3762"/>
                  </a:cubicBezTo>
                  <a:cubicBezTo>
                    <a:pt x="4079" y="3462"/>
                    <a:pt x="4333" y="3045"/>
                    <a:pt x="4430" y="2558"/>
                  </a:cubicBezTo>
                  <a:cubicBezTo>
                    <a:pt x="4454" y="2443"/>
                    <a:pt x="4466" y="2331"/>
                    <a:pt x="4468" y="2217"/>
                  </a:cubicBezTo>
                  <a:cubicBezTo>
                    <a:pt x="4489" y="1720"/>
                    <a:pt x="4333" y="1247"/>
                    <a:pt x="4050" y="868"/>
                  </a:cubicBezTo>
                  <a:cubicBezTo>
                    <a:pt x="3747" y="455"/>
                    <a:pt x="3292" y="151"/>
                    <a:pt x="2751" y="43"/>
                  </a:cubicBezTo>
                  <a:cubicBezTo>
                    <a:pt x="2610" y="14"/>
                    <a:pt x="2468" y="1"/>
                    <a:pt x="2329"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5" name="Google Shape;625;p40"/>
            <p:cNvSpPr/>
            <p:nvPr/>
          </p:nvSpPr>
          <p:spPr>
            <a:xfrm>
              <a:off x="-3834800" y="2742588"/>
              <a:ext cx="51100" cy="33725"/>
            </a:xfrm>
            <a:custGeom>
              <a:avLst/>
              <a:gdLst/>
              <a:ahLst/>
              <a:cxnLst/>
              <a:rect l="l" t="t" r="r" b="b"/>
              <a:pathLst>
                <a:path w="2044" h="1349" extrusionOk="0">
                  <a:moveTo>
                    <a:pt x="1605" y="0"/>
                  </a:moveTo>
                  <a:lnTo>
                    <a:pt x="1" y="1202"/>
                  </a:lnTo>
                  <a:lnTo>
                    <a:pt x="2023" y="1349"/>
                  </a:lnTo>
                  <a:cubicBezTo>
                    <a:pt x="2044" y="852"/>
                    <a:pt x="1888" y="379"/>
                    <a:pt x="1605" y="0"/>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6" name="Google Shape;626;p40"/>
            <p:cNvSpPr/>
            <p:nvPr/>
          </p:nvSpPr>
          <p:spPr>
            <a:xfrm>
              <a:off x="-3842150" y="2772613"/>
              <a:ext cx="39375" cy="55250"/>
            </a:xfrm>
            <a:custGeom>
              <a:avLst/>
              <a:gdLst/>
              <a:ahLst/>
              <a:cxnLst/>
              <a:rect l="l" t="t" r="r" b="b"/>
              <a:pathLst>
                <a:path w="1575" h="2210" extrusionOk="0">
                  <a:moveTo>
                    <a:pt x="295" y="0"/>
                  </a:moveTo>
                  <a:lnTo>
                    <a:pt x="295" y="1"/>
                  </a:lnTo>
                  <a:lnTo>
                    <a:pt x="1" y="2201"/>
                  </a:lnTo>
                  <a:cubicBezTo>
                    <a:pt x="63" y="2207"/>
                    <a:pt x="124" y="2209"/>
                    <a:pt x="186" y="2209"/>
                  </a:cubicBezTo>
                  <a:cubicBezTo>
                    <a:pt x="705" y="2209"/>
                    <a:pt x="1198" y="2020"/>
                    <a:pt x="1575" y="1693"/>
                  </a:cubicBezTo>
                  <a:lnTo>
                    <a:pt x="295" y="0"/>
                  </a:ln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7" name="Google Shape;627;p40"/>
            <p:cNvSpPr/>
            <p:nvPr/>
          </p:nvSpPr>
          <p:spPr>
            <a:xfrm>
              <a:off x="-3869400" y="2745238"/>
              <a:ext cx="63500" cy="58325"/>
            </a:xfrm>
            <a:custGeom>
              <a:avLst/>
              <a:gdLst/>
              <a:ahLst/>
              <a:cxnLst/>
              <a:rect l="l" t="t" r="r" b="b"/>
              <a:pathLst>
                <a:path w="2540" h="2333" extrusionOk="0">
                  <a:moveTo>
                    <a:pt x="1269" y="0"/>
                  </a:moveTo>
                  <a:cubicBezTo>
                    <a:pt x="724" y="0"/>
                    <a:pt x="237" y="384"/>
                    <a:pt x="126" y="939"/>
                  </a:cubicBezTo>
                  <a:cubicBezTo>
                    <a:pt x="1" y="1570"/>
                    <a:pt x="411" y="2183"/>
                    <a:pt x="1042" y="2310"/>
                  </a:cubicBezTo>
                  <a:cubicBezTo>
                    <a:pt x="1119" y="2325"/>
                    <a:pt x="1195" y="2333"/>
                    <a:pt x="1271" y="2333"/>
                  </a:cubicBezTo>
                  <a:cubicBezTo>
                    <a:pt x="1815" y="2333"/>
                    <a:pt x="2303" y="1949"/>
                    <a:pt x="2414" y="1394"/>
                  </a:cubicBezTo>
                  <a:cubicBezTo>
                    <a:pt x="2539" y="763"/>
                    <a:pt x="2129" y="148"/>
                    <a:pt x="1498" y="23"/>
                  </a:cubicBezTo>
                  <a:cubicBezTo>
                    <a:pt x="1421" y="7"/>
                    <a:pt x="1345" y="0"/>
                    <a:pt x="1269"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8" name="Google Shape;628;p40"/>
            <p:cNvSpPr/>
            <p:nvPr/>
          </p:nvSpPr>
          <p:spPr>
            <a:xfrm>
              <a:off x="-3876600" y="2771413"/>
              <a:ext cx="17800" cy="16325"/>
            </a:xfrm>
            <a:custGeom>
              <a:avLst/>
              <a:gdLst/>
              <a:ahLst/>
              <a:cxnLst/>
              <a:rect l="l" t="t" r="r" b="b"/>
              <a:pathLst>
                <a:path w="712" h="653" extrusionOk="0">
                  <a:moveTo>
                    <a:pt x="356" y="0"/>
                  </a:moveTo>
                  <a:cubicBezTo>
                    <a:pt x="204" y="0"/>
                    <a:pt x="67" y="108"/>
                    <a:pt x="36" y="263"/>
                  </a:cubicBezTo>
                  <a:cubicBezTo>
                    <a:pt x="1" y="440"/>
                    <a:pt x="116" y="611"/>
                    <a:pt x="293" y="646"/>
                  </a:cubicBezTo>
                  <a:cubicBezTo>
                    <a:pt x="314" y="651"/>
                    <a:pt x="336" y="653"/>
                    <a:pt x="357" y="653"/>
                  </a:cubicBezTo>
                  <a:cubicBezTo>
                    <a:pt x="509" y="653"/>
                    <a:pt x="645" y="546"/>
                    <a:pt x="676" y="391"/>
                  </a:cubicBezTo>
                  <a:cubicBezTo>
                    <a:pt x="711" y="213"/>
                    <a:pt x="597" y="42"/>
                    <a:pt x="420" y="7"/>
                  </a:cubicBezTo>
                  <a:cubicBezTo>
                    <a:pt x="399" y="2"/>
                    <a:pt x="378" y="0"/>
                    <a:pt x="356"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29" name="Google Shape;629;p40"/>
            <p:cNvSpPr/>
            <p:nvPr/>
          </p:nvSpPr>
          <p:spPr>
            <a:xfrm>
              <a:off x="-4195375" y="2554963"/>
              <a:ext cx="83850" cy="55825"/>
            </a:xfrm>
            <a:custGeom>
              <a:avLst/>
              <a:gdLst/>
              <a:ahLst/>
              <a:cxnLst/>
              <a:rect l="l" t="t" r="r" b="b"/>
              <a:pathLst>
                <a:path w="3354" h="2233" extrusionOk="0">
                  <a:moveTo>
                    <a:pt x="2071" y="0"/>
                  </a:moveTo>
                  <a:cubicBezTo>
                    <a:pt x="2064" y="0"/>
                    <a:pt x="2057" y="0"/>
                    <a:pt x="2050" y="0"/>
                  </a:cubicBezTo>
                  <a:cubicBezTo>
                    <a:pt x="1721" y="6"/>
                    <a:pt x="1405" y="123"/>
                    <a:pt x="1106" y="261"/>
                  </a:cubicBezTo>
                  <a:cubicBezTo>
                    <a:pt x="804" y="401"/>
                    <a:pt x="504" y="570"/>
                    <a:pt x="299" y="832"/>
                  </a:cubicBezTo>
                  <a:cubicBezTo>
                    <a:pt x="93" y="1094"/>
                    <a:pt x="1" y="1466"/>
                    <a:pt x="146" y="1765"/>
                  </a:cubicBezTo>
                  <a:cubicBezTo>
                    <a:pt x="288" y="2057"/>
                    <a:pt x="624" y="2217"/>
                    <a:pt x="948" y="2232"/>
                  </a:cubicBezTo>
                  <a:cubicBezTo>
                    <a:pt x="968" y="2232"/>
                    <a:pt x="988" y="2233"/>
                    <a:pt x="1009" y="2233"/>
                  </a:cubicBezTo>
                  <a:cubicBezTo>
                    <a:pt x="1311" y="2233"/>
                    <a:pt x="1607" y="2134"/>
                    <a:pt x="1891" y="2024"/>
                  </a:cubicBezTo>
                  <a:cubicBezTo>
                    <a:pt x="2238" y="1890"/>
                    <a:pt x="2596" y="1726"/>
                    <a:pt x="2822" y="1429"/>
                  </a:cubicBezTo>
                  <a:cubicBezTo>
                    <a:pt x="3353" y="730"/>
                    <a:pt x="2895" y="0"/>
                    <a:pt x="2071" y="0"/>
                  </a:cubicBezTo>
                  <a:close/>
                </a:path>
              </a:pathLst>
            </a:custGeom>
            <a:solidFill>
              <a:srgbClr val="FF99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0" name="Google Shape;630;p40"/>
            <p:cNvSpPr/>
            <p:nvPr/>
          </p:nvSpPr>
          <p:spPr>
            <a:xfrm>
              <a:off x="-3813550" y="2625413"/>
              <a:ext cx="70675" cy="66375"/>
            </a:xfrm>
            <a:custGeom>
              <a:avLst/>
              <a:gdLst/>
              <a:ahLst/>
              <a:cxnLst/>
              <a:rect l="l" t="t" r="r" b="b"/>
              <a:pathLst>
                <a:path w="2827" h="2655" extrusionOk="0">
                  <a:moveTo>
                    <a:pt x="962" y="1"/>
                  </a:moveTo>
                  <a:cubicBezTo>
                    <a:pt x="407" y="1"/>
                    <a:pt x="1" y="454"/>
                    <a:pt x="177" y="1128"/>
                  </a:cubicBezTo>
                  <a:cubicBezTo>
                    <a:pt x="272" y="1489"/>
                    <a:pt x="539" y="1777"/>
                    <a:pt x="810" y="2035"/>
                  </a:cubicBezTo>
                  <a:cubicBezTo>
                    <a:pt x="1044" y="2258"/>
                    <a:pt x="1296" y="2478"/>
                    <a:pt x="1601" y="2588"/>
                  </a:cubicBezTo>
                  <a:cubicBezTo>
                    <a:pt x="1720" y="2631"/>
                    <a:pt x="1848" y="2654"/>
                    <a:pt x="1976" y="2654"/>
                  </a:cubicBezTo>
                  <a:cubicBezTo>
                    <a:pt x="2175" y="2654"/>
                    <a:pt x="2371" y="2596"/>
                    <a:pt x="2519" y="2465"/>
                  </a:cubicBezTo>
                  <a:cubicBezTo>
                    <a:pt x="2768" y="2244"/>
                    <a:pt x="2826" y="1864"/>
                    <a:pt x="2737" y="1544"/>
                  </a:cubicBezTo>
                  <a:cubicBezTo>
                    <a:pt x="2648" y="1223"/>
                    <a:pt x="2435" y="952"/>
                    <a:pt x="2209" y="707"/>
                  </a:cubicBezTo>
                  <a:cubicBezTo>
                    <a:pt x="1987" y="465"/>
                    <a:pt x="1740" y="236"/>
                    <a:pt x="1438" y="105"/>
                  </a:cubicBezTo>
                  <a:cubicBezTo>
                    <a:pt x="1274" y="34"/>
                    <a:pt x="1113" y="1"/>
                    <a:pt x="962" y="1"/>
                  </a:cubicBezTo>
                  <a:close/>
                </a:path>
              </a:pathLst>
            </a:custGeom>
            <a:solidFill>
              <a:srgbClr val="E3F0E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1" name="Google Shape;631;p40"/>
            <p:cNvSpPr/>
            <p:nvPr/>
          </p:nvSpPr>
          <p:spPr>
            <a:xfrm>
              <a:off x="-4045125" y="2791263"/>
              <a:ext cx="80225" cy="48175"/>
            </a:xfrm>
            <a:custGeom>
              <a:avLst/>
              <a:gdLst/>
              <a:ahLst/>
              <a:cxnLst/>
              <a:rect l="l" t="t" r="r" b="b"/>
              <a:pathLst>
                <a:path w="3209" h="1927" extrusionOk="0">
                  <a:moveTo>
                    <a:pt x="905" y="1"/>
                  </a:moveTo>
                  <a:cubicBezTo>
                    <a:pt x="867" y="1"/>
                    <a:pt x="829" y="2"/>
                    <a:pt x="791" y="4"/>
                  </a:cubicBezTo>
                  <a:cubicBezTo>
                    <a:pt x="467" y="18"/>
                    <a:pt x="88" y="148"/>
                    <a:pt x="38" y="522"/>
                  </a:cubicBezTo>
                  <a:cubicBezTo>
                    <a:pt x="0" y="835"/>
                    <a:pt x="184" y="1153"/>
                    <a:pt x="385" y="1377"/>
                  </a:cubicBezTo>
                  <a:cubicBezTo>
                    <a:pt x="426" y="1420"/>
                    <a:pt x="470" y="1463"/>
                    <a:pt x="519" y="1498"/>
                  </a:cubicBezTo>
                  <a:cubicBezTo>
                    <a:pt x="482" y="1450"/>
                    <a:pt x="450" y="1401"/>
                    <a:pt x="421" y="1350"/>
                  </a:cubicBezTo>
                  <a:cubicBezTo>
                    <a:pt x="289" y="1116"/>
                    <a:pt x="107" y="676"/>
                    <a:pt x="288" y="437"/>
                  </a:cubicBezTo>
                  <a:cubicBezTo>
                    <a:pt x="387" y="316"/>
                    <a:pt x="578" y="273"/>
                    <a:pt x="803" y="273"/>
                  </a:cubicBezTo>
                  <a:cubicBezTo>
                    <a:pt x="1226" y="273"/>
                    <a:pt x="1765" y="425"/>
                    <a:pt x="2019" y="493"/>
                  </a:cubicBezTo>
                  <a:cubicBezTo>
                    <a:pt x="2312" y="578"/>
                    <a:pt x="3019" y="780"/>
                    <a:pt x="2984" y="1161"/>
                  </a:cubicBezTo>
                  <a:cubicBezTo>
                    <a:pt x="2952" y="1456"/>
                    <a:pt x="2595" y="1752"/>
                    <a:pt x="2368" y="1927"/>
                  </a:cubicBezTo>
                  <a:cubicBezTo>
                    <a:pt x="2643" y="1815"/>
                    <a:pt x="2931" y="1640"/>
                    <a:pt x="3097" y="1383"/>
                  </a:cubicBezTo>
                  <a:cubicBezTo>
                    <a:pt x="3172" y="1262"/>
                    <a:pt x="3209" y="1111"/>
                    <a:pt x="3172" y="971"/>
                  </a:cubicBezTo>
                  <a:cubicBezTo>
                    <a:pt x="3085" y="642"/>
                    <a:pt x="2730" y="458"/>
                    <a:pt x="2447" y="336"/>
                  </a:cubicBezTo>
                  <a:cubicBezTo>
                    <a:pt x="2107" y="199"/>
                    <a:pt x="1754" y="108"/>
                    <a:pt x="1394" y="44"/>
                  </a:cubicBezTo>
                  <a:cubicBezTo>
                    <a:pt x="1234" y="19"/>
                    <a:pt x="1069" y="1"/>
                    <a:pt x="905"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2" name="Google Shape;632;p40"/>
            <p:cNvSpPr/>
            <p:nvPr/>
          </p:nvSpPr>
          <p:spPr>
            <a:xfrm>
              <a:off x="-4430625" y="2641588"/>
              <a:ext cx="93275" cy="135850"/>
            </a:xfrm>
            <a:custGeom>
              <a:avLst/>
              <a:gdLst/>
              <a:ahLst/>
              <a:cxnLst/>
              <a:rect l="l" t="t" r="r" b="b"/>
              <a:pathLst>
                <a:path w="3731" h="5434" extrusionOk="0">
                  <a:moveTo>
                    <a:pt x="1465" y="0"/>
                  </a:moveTo>
                  <a:cubicBezTo>
                    <a:pt x="1358" y="0"/>
                    <a:pt x="1249" y="26"/>
                    <a:pt x="1144" y="45"/>
                  </a:cubicBezTo>
                  <a:cubicBezTo>
                    <a:pt x="1048" y="87"/>
                    <a:pt x="945" y="113"/>
                    <a:pt x="856" y="171"/>
                  </a:cubicBezTo>
                  <a:cubicBezTo>
                    <a:pt x="670" y="270"/>
                    <a:pt x="521" y="424"/>
                    <a:pt x="395" y="586"/>
                  </a:cubicBezTo>
                  <a:cubicBezTo>
                    <a:pt x="281" y="756"/>
                    <a:pt x="192" y="939"/>
                    <a:pt x="135" y="1130"/>
                  </a:cubicBezTo>
                  <a:cubicBezTo>
                    <a:pt x="32" y="1515"/>
                    <a:pt x="1" y="1912"/>
                    <a:pt x="55" y="2296"/>
                  </a:cubicBezTo>
                  <a:lnTo>
                    <a:pt x="55" y="2297"/>
                  </a:lnTo>
                  <a:cubicBezTo>
                    <a:pt x="67" y="1910"/>
                    <a:pt x="129" y="1525"/>
                    <a:pt x="271" y="1177"/>
                  </a:cubicBezTo>
                  <a:cubicBezTo>
                    <a:pt x="339" y="1003"/>
                    <a:pt x="432" y="842"/>
                    <a:pt x="543" y="699"/>
                  </a:cubicBezTo>
                  <a:cubicBezTo>
                    <a:pt x="664" y="565"/>
                    <a:pt x="798" y="443"/>
                    <a:pt x="961" y="373"/>
                  </a:cubicBezTo>
                  <a:cubicBezTo>
                    <a:pt x="1111" y="294"/>
                    <a:pt x="1268" y="259"/>
                    <a:pt x="1425" y="259"/>
                  </a:cubicBezTo>
                  <a:cubicBezTo>
                    <a:pt x="1608" y="259"/>
                    <a:pt x="1791" y="307"/>
                    <a:pt x="1964" y="393"/>
                  </a:cubicBezTo>
                  <a:cubicBezTo>
                    <a:pt x="2283" y="546"/>
                    <a:pt x="2568" y="794"/>
                    <a:pt x="2780" y="1093"/>
                  </a:cubicBezTo>
                  <a:cubicBezTo>
                    <a:pt x="2996" y="1388"/>
                    <a:pt x="3180" y="1717"/>
                    <a:pt x="3286" y="2075"/>
                  </a:cubicBezTo>
                  <a:cubicBezTo>
                    <a:pt x="3358" y="2247"/>
                    <a:pt x="3385" y="2434"/>
                    <a:pt x="3430" y="2615"/>
                  </a:cubicBezTo>
                  <a:cubicBezTo>
                    <a:pt x="3463" y="2799"/>
                    <a:pt x="3480" y="2987"/>
                    <a:pt x="3504" y="3174"/>
                  </a:cubicBezTo>
                  <a:cubicBezTo>
                    <a:pt x="3550" y="3928"/>
                    <a:pt x="3417" y="4692"/>
                    <a:pt x="3196" y="5433"/>
                  </a:cubicBezTo>
                  <a:cubicBezTo>
                    <a:pt x="3273" y="5256"/>
                    <a:pt x="3347" y="5077"/>
                    <a:pt x="3420" y="4896"/>
                  </a:cubicBezTo>
                  <a:cubicBezTo>
                    <a:pt x="3487" y="4713"/>
                    <a:pt x="3532" y="4523"/>
                    <a:pt x="3590" y="4336"/>
                  </a:cubicBezTo>
                  <a:cubicBezTo>
                    <a:pt x="3642" y="4147"/>
                    <a:pt x="3658" y="3950"/>
                    <a:pt x="3693" y="3757"/>
                  </a:cubicBezTo>
                  <a:cubicBezTo>
                    <a:pt x="3720" y="3561"/>
                    <a:pt x="3718" y="3363"/>
                    <a:pt x="3730" y="3166"/>
                  </a:cubicBezTo>
                  <a:cubicBezTo>
                    <a:pt x="3726" y="2376"/>
                    <a:pt x="3500" y="1567"/>
                    <a:pt x="3016" y="915"/>
                  </a:cubicBezTo>
                  <a:cubicBezTo>
                    <a:pt x="2776" y="590"/>
                    <a:pt x="2460" y="310"/>
                    <a:pt x="2080" y="138"/>
                  </a:cubicBezTo>
                  <a:cubicBezTo>
                    <a:pt x="1890" y="52"/>
                    <a:pt x="1680" y="4"/>
                    <a:pt x="1465"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3" name="Google Shape;633;p40"/>
            <p:cNvSpPr/>
            <p:nvPr/>
          </p:nvSpPr>
          <p:spPr>
            <a:xfrm>
              <a:off x="-4392375" y="2693038"/>
              <a:ext cx="49300" cy="81025"/>
            </a:xfrm>
            <a:custGeom>
              <a:avLst/>
              <a:gdLst/>
              <a:ahLst/>
              <a:cxnLst/>
              <a:rect l="l" t="t" r="r" b="b"/>
              <a:pathLst>
                <a:path w="1972" h="3241" extrusionOk="0">
                  <a:moveTo>
                    <a:pt x="1014" y="0"/>
                  </a:moveTo>
                  <a:cubicBezTo>
                    <a:pt x="955" y="0"/>
                    <a:pt x="894" y="4"/>
                    <a:pt x="833" y="13"/>
                  </a:cubicBezTo>
                  <a:cubicBezTo>
                    <a:pt x="617" y="42"/>
                    <a:pt x="407" y="179"/>
                    <a:pt x="279" y="360"/>
                  </a:cubicBezTo>
                  <a:cubicBezTo>
                    <a:pt x="150" y="543"/>
                    <a:pt x="91" y="752"/>
                    <a:pt x="56" y="952"/>
                  </a:cubicBezTo>
                  <a:cubicBezTo>
                    <a:pt x="0" y="1358"/>
                    <a:pt x="38" y="1756"/>
                    <a:pt x="118" y="2138"/>
                  </a:cubicBezTo>
                  <a:cubicBezTo>
                    <a:pt x="195" y="2520"/>
                    <a:pt x="320" y="2891"/>
                    <a:pt x="487" y="3240"/>
                  </a:cubicBezTo>
                  <a:cubicBezTo>
                    <a:pt x="429" y="2857"/>
                    <a:pt x="382" y="2478"/>
                    <a:pt x="345" y="2103"/>
                  </a:cubicBezTo>
                  <a:cubicBezTo>
                    <a:pt x="312" y="1729"/>
                    <a:pt x="293" y="1352"/>
                    <a:pt x="348" y="999"/>
                  </a:cubicBezTo>
                  <a:cubicBezTo>
                    <a:pt x="395" y="645"/>
                    <a:pt x="556" y="324"/>
                    <a:pt x="884" y="238"/>
                  </a:cubicBezTo>
                  <a:cubicBezTo>
                    <a:pt x="983" y="211"/>
                    <a:pt x="1089" y="199"/>
                    <a:pt x="1198" y="199"/>
                  </a:cubicBezTo>
                  <a:cubicBezTo>
                    <a:pt x="1447" y="199"/>
                    <a:pt x="1715" y="258"/>
                    <a:pt x="1972" y="323"/>
                  </a:cubicBezTo>
                  <a:cubicBezTo>
                    <a:pt x="1691" y="156"/>
                    <a:pt x="1373" y="0"/>
                    <a:pt x="1014"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4" name="Google Shape;634;p40"/>
            <p:cNvSpPr/>
            <p:nvPr/>
          </p:nvSpPr>
          <p:spPr>
            <a:xfrm>
              <a:off x="-4099275" y="2857638"/>
              <a:ext cx="164200" cy="46375"/>
            </a:xfrm>
            <a:custGeom>
              <a:avLst/>
              <a:gdLst/>
              <a:ahLst/>
              <a:cxnLst/>
              <a:rect l="l" t="t" r="r" b="b"/>
              <a:pathLst>
                <a:path w="6568" h="1855" extrusionOk="0">
                  <a:moveTo>
                    <a:pt x="1" y="1"/>
                  </a:moveTo>
                  <a:lnTo>
                    <a:pt x="1" y="1"/>
                  </a:lnTo>
                  <a:cubicBezTo>
                    <a:pt x="118" y="144"/>
                    <a:pt x="244" y="281"/>
                    <a:pt x="377" y="411"/>
                  </a:cubicBezTo>
                  <a:cubicBezTo>
                    <a:pt x="510" y="537"/>
                    <a:pt x="655" y="664"/>
                    <a:pt x="801" y="776"/>
                  </a:cubicBezTo>
                  <a:cubicBezTo>
                    <a:pt x="1731" y="1499"/>
                    <a:pt x="2909" y="1854"/>
                    <a:pt x="4082" y="1854"/>
                  </a:cubicBezTo>
                  <a:cubicBezTo>
                    <a:pt x="4266" y="1854"/>
                    <a:pt x="4450" y="1846"/>
                    <a:pt x="4632" y="1828"/>
                  </a:cubicBezTo>
                  <a:cubicBezTo>
                    <a:pt x="5300" y="1762"/>
                    <a:pt x="5967" y="1608"/>
                    <a:pt x="6568" y="1310"/>
                  </a:cubicBezTo>
                  <a:lnTo>
                    <a:pt x="6568" y="1310"/>
                  </a:lnTo>
                  <a:cubicBezTo>
                    <a:pt x="5864" y="1487"/>
                    <a:pt x="5141" y="1584"/>
                    <a:pt x="4417" y="1584"/>
                  </a:cubicBezTo>
                  <a:cubicBezTo>
                    <a:pt x="4123" y="1584"/>
                    <a:pt x="3829" y="1568"/>
                    <a:pt x="3537" y="1535"/>
                  </a:cubicBezTo>
                  <a:cubicBezTo>
                    <a:pt x="2533" y="1425"/>
                    <a:pt x="1559" y="1073"/>
                    <a:pt x="713" y="519"/>
                  </a:cubicBezTo>
                  <a:cubicBezTo>
                    <a:pt x="467" y="360"/>
                    <a:pt x="231" y="182"/>
                    <a:pt x="1" y="1"/>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5" name="Google Shape;635;p40"/>
            <p:cNvSpPr/>
            <p:nvPr/>
          </p:nvSpPr>
          <p:spPr>
            <a:xfrm>
              <a:off x="-4051425" y="2914413"/>
              <a:ext cx="55250" cy="15425"/>
            </a:xfrm>
            <a:custGeom>
              <a:avLst/>
              <a:gdLst/>
              <a:ahLst/>
              <a:cxnLst/>
              <a:rect l="l" t="t" r="r" b="b"/>
              <a:pathLst>
                <a:path w="2210" h="617" extrusionOk="0">
                  <a:moveTo>
                    <a:pt x="0" y="0"/>
                  </a:moveTo>
                  <a:lnTo>
                    <a:pt x="0" y="0"/>
                  </a:lnTo>
                  <a:cubicBezTo>
                    <a:pt x="80" y="98"/>
                    <a:pt x="177" y="180"/>
                    <a:pt x="277" y="254"/>
                  </a:cubicBezTo>
                  <a:cubicBezTo>
                    <a:pt x="616" y="492"/>
                    <a:pt x="1033" y="616"/>
                    <a:pt x="1448" y="616"/>
                  </a:cubicBezTo>
                  <a:cubicBezTo>
                    <a:pt x="1510" y="616"/>
                    <a:pt x="1573" y="614"/>
                    <a:pt x="1635" y="608"/>
                  </a:cubicBezTo>
                  <a:cubicBezTo>
                    <a:pt x="1834" y="587"/>
                    <a:pt x="2035" y="542"/>
                    <a:pt x="2210" y="441"/>
                  </a:cubicBezTo>
                  <a:cubicBezTo>
                    <a:pt x="1839" y="403"/>
                    <a:pt x="1457" y="360"/>
                    <a:pt x="1093" y="285"/>
                  </a:cubicBezTo>
                  <a:cubicBezTo>
                    <a:pt x="775" y="222"/>
                    <a:pt x="458" y="130"/>
                    <a:pt x="144" y="39"/>
                  </a:cubicBezTo>
                  <a:cubicBezTo>
                    <a:pt x="98" y="26"/>
                    <a:pt x="51" y="11"/>
                    <a:pt x="0" y="0"/>
                  </a:cubicBezTo>
                  <a:close/>
                </a:path>
              </a:pathLst>
            </a:custGeom>
            <a:solidFill>
              <a:srgbClr val="61070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6" name="Google Shape;636;p40"/>
            <p:cNvSpPr/>
            <p:nvPr/>
          </p:nvSpPr>
          <p:spPr>
            <a:xfrm>
              <a:off x="-4420850" y="2293613"/>
              <a:ext cx="786475" cy="511600"/>
            </a:xfrm>
            <a:custGeom>
              <a:avLst/>
              <a:gdLst/>
              <a:ahLst/>
              <a:cxnLst/>
              <a:rect l="l" t="t" r="r" b="b"/>
              <a:pathLst>
                <a:path w="31459" h="20464" extrusionOk="0">
                  <a:moveTo>
                    <a:pt x="17623" y="1"/>
                  </a:moveTo>
                  <a:cubicBezTo>
                    <a:pt x="17130" y="1"/>
                    <a:pt x="16639" y="15"/>
                    <a:pt x="16153" y="41"/>
                  </a:cubicBezTo>
                  <a:cubicBezTo>
                    <a:pt x="16151" y="41"/>
                    <a:pt x="16149" y="42"/>
                    <a:pt x="16147" y="42"/>
                  </a:cubicBezTo>
                  <a:cubicBezTo>
                    <a:pt x="16146" y="42"/>
                    <a:pt x="16146" y="42"/>
                    <a:pt x="16145" y="41"/>
                  </a:cubicBezTo>
                  <a:cubicBezTo>
                    <a:pt x="10764" y="333"/>
                    <a:pt x="6016" y="2089"/>
                    <a:pt x="6016" y="2089"/>
                  </a:cubicBezTo>
                  <a:cubicBezTo>
                    <a:pt x="5431" y="2348"/>
                    <a:pt x="4902" y="2647"/>
                    <a:pt x="4423" y="2978"/>
                  </a:cubicBezTo>
                  <a:cubicBezTo>
                    <a:pt x="857" y="5436"/>
                    <a:pt x="6" y="9706"/>
                    <a:pt x="0" y="13222"/>
                  </a:cubicBezTo>
                  <a:lnTo>
                    <a:pt x="0" y="13464"/>
                  </a:lnTo>
                  <a:cubicBezTo>
                    <a:pt x="251" y="13263"/>
                    <a:pt x="529" y="13139"/>
                    <a:pt x="822" y="13119"/>
                  </a:cubicBezTo>
                  <a:cubicBezTo>
                    <a:pt x="889" y="13113"/>
                    <a:pt x="955" y="13111"/>
                    <a:pt x="1020" y="13111"/>
                  </a:cubicBezTo>
                  <a:cubicBezTo>
                    <a:pt x="1110" y="13111"/>
                    <a:pt x="1198" y="13116"/>
                    <a:pt x="1283" y="13125"/>
                  </a:cubicBezTo>
                  <a:cubicBezTo>
                    <a:pt x="1309" y="13125"/>
                    <a:pt x="1332" y="13127"/>
                    <a:pt x="1356" y="13133"/>
                  </a:cubicBezTo>
                  <a:cubicBezTo>
                    <a:pt x="1643" y="13171"/>
                    <a:pt x="1894" y="13260"/>
                    <a:pt x="2112" y="13384"/>
                  </a:cubicBezTo>
                  <a:cubicBezTo>
                    <a:pt x="2112" y="13384"/>
                    <a:pt x="3156" y="13709"/>
                    <a:pt x="3971" y="14714"/>
                  </a:cubicBezTo>
                  <a:cubicBezTo>
                    <a:pt x="4580" y="15459"/>
                    <a:pt x="5064" y="16578"/>
                    <a:pt x="4907" y="18215"/>
                  </a:cubicBezTo>
                  <a:cubicBezTo>
                    <a:pt x="4907" y="18215"/>
                    <a:pt x="7076" y="16812"/>
                    <a:pt x="8938" y="14138"/>
                  </a:cubicBezTo>
                  <a:cubicBezTo>
                    <a:pt x="9972" y="12654"/>
                    <a:pt x="10912" y="10778"/>
                    <a:pt x="11334" y="8539"/>
                  </a:cubicBezTo>
                  <a:cubicBezTo>
                    <a:pt x="11334" y="8539"/>
                    <a:pt x="11505" y="8888"/>
                    <a:pt x="11857" y="9437"/>
                  </a:cubicBezTo>
                  <a:cubicBezTo>
                    <a:pt x="11863" y="9448"/>
                    <a:pt x="11872" y="9461"/>
                    <a:pt x="11880" y="9472"/>
                  </a:cubicBezTo>
                  <a:cubicBezTo>
                    <a:pt x="13057" y="11278"/>
                    <a:pt x="16168" y="15157"/>
                    <a:pt x="21675" y="15999"/>
                  </a:cubicBezTo>
                  <a:lnTo>
                    <a:pt x="19660" y="12395"/>
                  </a:lnTo>
                  <a:lnTo>
                    <a:pt x="19660" y="12395"/>
                  </a:lnTo>
                  <a:cubicBezTo>
                    <a:pt x="20154" y="13195"/>
                    <a:pt x="23915" y="19205"/>
                    <a:pt x="26590" y="20295"/>
                  </a:cubicBezTo>
                  <a:cubicBezTo>
                    <a:pt x="26838" y="20396"/>
                    <a:pt x="27071" y="20452"/>
                    <a:pt x="27296" y="20461"/>
                  </a:cubicBezTo>
                  <a:cubicBezTo>
                    <a:pt x="27310" y="20463"/>
                    <a:pt x="27322" y="20463"/>
                    <a:pt x="27337" y="20463"/>
                  </a:cubicBezTo>
                  <a:cubicBezTo>
                    <a:pt x="28844" y="19737"/>
                    <a:pt x="30214" y="18508"/>
                    <a:pt x="30901" y="16448"/>
                  </a:cubicBezTo>
                  <a:cubicBezTo>
                    <a:pt x="31107" y="15843"/>
                    <a:pt x="31249" y="15169"/>
                    <a:pt x="31320" y="14409"/>
                  </a:cubicBezTo>
                  <a:lnTo>
                    <a:pt x="31320" y="14401"/>
                  </a:lnTo>
                  <a:cubicBezTo>
                    <a:pt x="31458" y="12874"/>
                    <a:pt x="31302" y="11023"/>
                    <a:pt x="30738" y="8784"/>
                  </a:cubicBezTo>
                  <a:cubicBezTo>
                    <a:pt x="30436" y="7590"/>
                    <a:pt x="30017" y="6547"/>
                    <a:pt x="29497" y="5640"/>
                  </a:cubicBezTo>
                  <a:cubicBezTo>
                    <a:pt x="29494" y="5635"/>
                    <a:pt x="29491" y="5631"/>
                    <a:pt x="29487" y="5631"/>
                  </a:cubicBezTo>
                  <a:cubicBezTo>
                    <a:pt x="28294" y="3536"/>
                    <a:pt x="26590" y="2153"/>
                    <a:pt x="24621" y="1287"/>
                  </a:cubicBezTo>
                  <a:cubicBezTo>
                    <a:pt x="22472" y="339"/>
                    <a:pt x="20023" y="1"/>
                    <a:pt x="17623" y="1"/>
                  </a:cubicBezTo>
                  <a:close/>
                </a:path>
              </a:pathLst>
            </a:custGeom>
            <a:solidFill>
              <a:srgbClr val="FF99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7" name="Google Shape;637;p40"/>
            <p:cNvSpPr/>
            <p:nvPr/>
          </p:nvSpPr>
          <p:spPr>
            <a:xfrm>
              <a:off x="-4120900" y="2413338"/>
              <a:ext cx="400550" cy="391825"/>
            </a:xfrm>
            <a:custGeom>
              <a:avLst/>
              <a:gdLst/>
              <a:ahLst/>
              <a:cxnLst/>
              <a:rect l="l" t="t" r="r" b="b"/>
              <a:pathLst>
                <a:path w="16022" h="15673" extrusionOk="0">
                  <a:moveTo>
                    <a:pt x="1" y="0"/>
                  </a:moveTo>
                  <a:cubicBezTo>
                    <a:pt x="3892" y="2500"/>
                    <a:pt x="7828" y="5038"/>
                    <a:pt x="10955" y="8445"/>
                  </a:cubicBezTo>
                  <a:cubicBezTo>
                    <a:pt x="12775" y="10430"/>
                    <a:pt x="14349" y="12853"/>
                    <a:pt x="14592" y="15506"/>
                  </a:cubicBezTo>
                  <a:cubicBezTo>
                    <a:pt x="14840" y="15607"/>
                    <a:pt x="15073" y="15663"/>
                    <a:pt x="15298" y="15672"/>
                  </a:cubicBezTo>
                  <a:cubicBezTo>
                    <a:pt x="15581" y="15362"/>
                    <a:pt x="15794" y="15004"/>
                    <a:pt x="15880" y="14590"/>
                  </a:cubicBezTo>
                  <a:cubicBezTo>
                    <a:pt x="16021" y="13887"/>
                    <a:pt x="15959" y="13154"/>
                    <a:pt x="15815" y="12452"/>
                  </a:cubicBezTo>
                  <a:cubicBezTo>
                    <a:pt x="15147" y="9207"/>
                    <a:pt x="12807" y="6542"/>
                    <a:pt x="10159" y="4550"/>
                  </a:cubicBezTo>
                  <a:cubicBezTo>
                    <a:pt x="7187" y="2314"/>
                    <a:pt x="3639" y="783"/>
                    <a:pt x="1" y="0"/>
                  </a:cubicBez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8" name="Google Shape;638;p40"/>
            <p:cNvSpPr/>
            <p:nvPr/>
          </p:nvSpPr>
          <p:spPr>
            <a:xfrm>
              <a:off x="-4111650" y="2353163"/>
              <a:ext cx="474000" cy="351675"/>
            </a:xfrm>
            <a:custGeom>
              <a:avLst/>
              <a:gdLst/>
              <a:ahLst/>
              <a:cxnLst/>
              <a:rect l="l" t="t" r="r" b="b"/>
              <a:pathLst>
                <a:path w="18960" h="14067" extrusionOk="0">
                  <a:moveTo>
                    <a:pt x="2102" y="0"/>
                  </a:moveTo>
                  <a:cubicBezTo>
                    <a:pt x="1428" y="0"/>
                    <a:pt x="728" y="16"/>
                    <a:pt x="0" y="50"/>
                  </a:cubicBezTo>
                  <a:cubicBezTo>
                    <a:pt x="0" y="50"/>
                    <a:pt x="15829" y="2856"/>
                    <a:pt x="18533" y="14066"/>
                  </a:cubicBezTo>
                  <a:cubicBezTo>
                    <a:pt x="18739" y="13461"/>
                    <a:pt x="18881" y="12787"/>
                    <a:pt x="18952" y="12027"/>
                  </a:cubicBezTo>
                  <a:lnTo>
                    <a:pt x="18952" y="12019"/>
                  </a:lnTo>
                  <a:cubicBezTo>
                    <a:pt x="18960" y="7791"/>
                    <a:pt x="16960" y="0"/>
                    <a:pt x="2102" y="0"/>
                  </a:cubicBez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39" name="Google Shape;639;p40"/>
            <p:cNvSpPr/>
            <p:nvPr/>
          </p:nvSpPr>
          <p:spPr>
            <a:xfrm>
              <a:off x="-4386950" y="2418588"/>
              <a:ext cx="233375" cy="242900"/>
            </a:xfrm>
            <a:custGeom>
              <a:avLst/>
              <a:gdLst/>
              <a:ahLst/>
              <a:cxnLst/>
              <a:rect l="l" t="t" r="r" b="b"/>
              <a:pathLst>
                <a:path w="9335" h="9716" extrusionOk="0">
                  <a:moveTo>
                    <a:pt x="9334" y="0"/>
                  </a:moveTo>
                  <a:cubicBezTo>
                    <a:pt x="9168" y="197"/>
                    <a:pt x="4238" y="6163"/>
                    <a:pt x="0" y="8134"/>
                  </a:cubicBezTo>
                  <a:cubicBezTo>
                    <a:pt x="287" y="8172"/>
                    <a:pt x="538" y="8261"/>
                    <a:pt x="756" y="8385"/>
                  </a:cubicBezTo>
                  <a:cubicBezTo>
                    <a:pt x="756" y="8385"/>
                    <a:pt x="1800" y="8710"/>
                    <a:pt x="2615" y="9715"/>
                  </a:cubicBezTo>
                  <a:cubicBezTo>
                    <a:pt x="4385" y="8539"/>
                    <a:pt x="7892" y="5590"/>
                    <a:pt x="9334" y="0"/>
                  </a:cubicBez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0" name="Google Shape;640;p40"/>
            <p:cNvSpPr/>
            <p:nvPr/>
          </p:nvSpPr>
          <p:spPr>
            <a:xfrm>
              <a:off x="-4420850" y="2359788"/>
              <a:ext cx="266150" cy="270450"/>
            </a:xfrm>
            <a:custGeom>
              <a:avLst/>
              <a:gdLst/>
              <a:ahLst/>
              <a:cxnLst/>
              <a:rect l="l" t="t" r="r" b="b"/>
              <a:pathLst>
                <a:path w="10646" h="10818" extrusionOk="0">
                  <a:moveTo>
                    <a:pt x="9645" y="0"/>
                  </a:moveTo>
                  <a:cubicBezTo>
                    <a:pt x="7399" y="0"/>
                    <a:pt x="2000" y="1034"/>
                    <a:pt x="0" y="10575"/>
                  </a:cubicBezTo>
                  <a:lnTo>
                    <a:pt x="0" y="10817"/>
                  </a:lnTo>
                  <a:cubicBezTo>
                    <a:pt x="251" y="10616"/>
                    <a:pt x="529" y="10492"/>
                    <a:pt x="822" y="10472"/>
                  </a:cubicBezTo>
                  <a:cubicBezTo>
                    <a:pt x="889" y="10466"/>
                    <a:pt x="955" y="10464"/>
                    <a:pt x="1020" y="10464"/>
                  </a:cubicBezTo>
                  <a:cubicBezTo>
                    <a:pt x="1110" y="10464"/>
                    <a:pt x="1198" y="10469"/>
                    <a:pt x="1283" y="10478"/>
                  </a:cubicBezTo>
                  <a:cubicBezTo>
                    <a:pt x="2493" y="7733"/>
                    <a:pt x="5892" y="1054"/>
                    <a:pt x="10646" y="79"/>
                  </a:cubicBezTo>
                  <a:cubicBezTo>
                    <a:pt x="10646" y="79"/>
                    <a:pt x="10266" y="0"/>
                    <a:pt x="9645" y="0"/>
                  </a:cubicBez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1" name="Google Shape;641;p40"/>
            <p:cNvSpPr/>
            <p:nvPr/>
          </p:nvSpPr>
          <p:spPr>
            <a:xfrm>
              <a:off x="-4125175" y="2293613"/>
              <a:ext cx="441525" cy="140800"/>
            </a:xfrm>
            <a:custGeom>
              <a:avLst/>
              <a:gdLst/>
              <a:ahLst/>
              <a:cxnLst/>
              <a:rect l="l" t="t" r="r" b="b"/>
              <a:pathLst>
                <a:path w="17661" h="5632" extrusionOk="0">
                  <a:moveTo>
                    <a:pt x="5796" y="1"/>
                  </a:moveTo>
                  <a:cubicBezTo>
                    <a:pt x="5303" y="1"/>
                    <a:pt x="4812" y="15"/>
                    <a:pt x="4326" y="41"/>
                  </a:cubicBezTo>
                  <a:cubicBezTo>
                    <a:pt x="4324" y="41"/>
                    <a:pt x="4322" y="42"/>
                    <a:pt x="4320" y="42"/>
                  </a:cubicBezTo>
                  <a:cubicBezTo>
                    <a:pt x="4319" y="42"/>
                    <a:pt x="4319" y="42"/>
                    <a:pt x="4318" y="41"/>
                  </a:cubicBezTo>
                  <a:cubicBezTo>
                    <a:pt x="1782" y="557"/>
                    <a:pt x="0" y="1300"/>
                    <a:pt x="0" y="1300"/>
                  </a:cubicBezTo>
                  <a:cubicBezTo>
                    <a:pt x="0" y="1300"/>
                    <a:pt x="780" y="1242"/>
                    <a:pt x="2035" y="1242"/>
                  </a:cubicBezTo>
                  <a:cubicBezTo>
                    <a:pt x="5707" y="1242"/>
                    <a:pt x="13450" y="1738"/>
                    <a:pt x="17660" y="5631"/>
                  </a:cubicBezTo>
                  <a:cubicBezTo>
                    <a:pt x="16467" y="3536"/>
                    <a:pt x="14763" y="2153"/>
                    <a:pt x="12794" y="1287"/>
                  </a:cubicBezTo>
                  <a:cubicBezTo>
                    <a:pt x="10645" y="339"/>
                    <a:pt x="8196" y="1"/>
                    <a:pt x="5796" y="1"/>
                  </a:cubicBezTo>
                  <a:close/>
                </a:path>
              </a:pathLst>
            </a:custGeom>
            <a:solidFill>
              <a:srgbClr val="F6B26B"/>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2" name="Google Shape;642;p40"/>
            <p:cNvSpPr/>
            <p:nvPr/>
          </p:nvSpPr>
          <p:spPr>
            <a:xfrm>
              <a:off x="-4421675" y="2368038"/>
              <a:ext cx="241800" cy="380975"/>
            </a:xfrm>
            <a:custGeom>
              <a:avLst/>
              <a:gdLst/>
              <a:ahLst/>
              <a:cxnLst/>
              <a:rect l="l" t="t" r="r" b="b"/>
              <a:pathLst>
                <a:path w="9672" h="15239" extrusionOk="0">
                  <a:moveTo>
                    <a:pt x="4456" y="1"/>
                  </a:moveTo>
                  <a:cubicBezTo>
                    <a:pt x="810" y="2515"/>
                    <a:pt x="0" y="6927"/>
                    <a:pt x="33" y="10487"/>
                  </a:cubicBezTo>
                  <a:cubicBezTo>
                    <a:pt x="284" y="10286"/>
                    <a:pt x="562" y="10162"/>
                    <a:pt x="855" y="10142"/>
                  </a:cubicBezTo>
                  <a:cubicBezTo>
                    <a:pt x="924" y="10136"/>
                    <a:pt x="992" y="10134"/>
                    <a:pt x="1059" y="10134"/>
                  </a:cubicBezTo>
                  <a:cubicBezTo>
                    <a:pt x="1487" y="10134"/>
                    <a:pt x="1844" y="10238"/>
                    <a:pt x="2145" y="10407"/>
                  </a:cubicBezTo>
                  <a:cubicBezTo>
                    <a:pt x="2145" y="10407"/>
                    <a:pt x="5310" y="11397"/>
                    <a:pt x="4940" y="15238"/>
                  </a:cubicBezTo>
                  <a:cubicBezTo>
                    <a:pt x="4940" y="15238"/>
                    <a:pt x="7109" y="13835"/>
                    <a:pt x="8971" y="11161"/>
                  </a:cubicBezTo>
                  <a:cubicBezTo>
                    <a:pt x="8847" y="11128"/>
                    <a:pt x="8729" y="11067"/>
                    <a:pt x="8631" y="10980"/>
                  </a:cubicBezTo>
                  <a:cubicBezTo>
                    <a:pt x="8362" y="10744"/>
                    <a:pt x="8297" y="10334"/>
                    <a:pt x="8448" y="10009"/>
                  </a:cubicBezTo>
                  <a:lnTo>
                    <a:pt x="8448" y="10009"/>
                  </a:lnTo>
                  <a:cubicBezTo>
                    <a:pt x="8377" y="10056"/>
                    <a:pt x="8299" y="10077"/>
                    <a:pt x="8218" y="10077"/>
                  </a:cubicBezTo>
                  <a:cubicBezTo>
                    <a:pt x="7994" y="10077"/>
                    <a:pt x="7759" y="9913"/>
                    <a:pt x="7665" y="9695"/>
                  </a:cubicBezTo>
                  <a:cubicBezTo>
                    <a:pt x="7538" y="9400"/>
                    <a:pt x="7594" y="9063"/>
                    <a:pt x="7665" y="8750"/>
                  </a:cubicBezTo>
                  <a:cubicBezTo>
                    <a:pt x="8046" y="7065"/>
                    <a:pt x="8720" y="5381"/>
                    <a:pt x="9672" y="3942"/>
                  </a:cubicBezTo>
                  <a:lnTo>
                    <a:pt x="9672" y="3942"/>
                  </a:lnTo>
                  <a:cubicBezTo>
                    <a:pt x="8897" y="4457"/>
                    <a:pt x="8196" y="5074"/>
                    <a:pt x="7431" y="5603"/>
                  </a:cubicBezTo>
                  <a:cubicBezTo>
                    <a:pt x="6669" y="6132"/>
                    <a:pt x="5819" y="6578"/>
                    <a:pt x="4897" y="6684"/>
                  </a:cubicBezTo>
                  <a:cubicBezTo>
                    <a:pt x="4716" y="6706"/>
                    <a:pt x="4522" y="6718"/>
                    <a:pt x="4325" y="6718"/>
                  </a:cubicBezTo>
                  <a:cubicBezTo>
                    <a:pt x="3511" y="6718"/>
                    <a:pt x="2641" y="6501"/>
                    <a:pt x="2444" y="5778"/>
                  </a:cubicBezTo>
                  <a:cubicBezTo>
                    <a:pt x="2190" y="4843"/>
                    <a:pt x="2291" y="3833"/>
                    <a:pt x="2616" y="2917"/>
                  </a:cubicBezTo>
                  <a:cubicBezTo>
                    <a:pt x="2940" y="2005"/>
                    <a:pt x="3481" y="1180"/>
                    <a:pt x="4093" y="426"/>
                  </a:cubicBezTo>
                  <a:cubicBezTo>
                    <a:pt x="4210" y="282"/>
                    <a:pt x="4332" y="140"/>
                    <a:pt x="4456"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3" name="Google Shape;643;p40"/>
            <p:cNvSpPr/>
            <p:nvPr/>
          </p:nvSpPr>
          <p:spPr>
            <a:xfrm>
              <a:off x="-4123850" y="2325813"/>
              <a:ext cx="516425" cy="479425"/>
            </a:xfrm>
            <a:custGeom>
              <a:avLst/>
              <a:gdLst/>
              <a:ahLst/>
              <a:cxnLst/>
              <a:rect l="l" t="t" r="r" b="b"/>
              <a:pathLst>
                <a:path w="20657" h="19177" extrusionOk="0">
                  <a:moveTo>
                    <a:pt x="12741" y="0"/>
                  </a:moveTo>
                  <a:lnTo>
                    <a:pt x="12741" y="0"/>
                  </a:lnTo>
                  <a:cubicBezTo>
                    <a:pt x="13149" y="452"/>
                    <a:pt x="13506" y="951"/>
                    <a:pt x="13799" y="1483"/>
                  </a:cubicBezTo>
                  <a:cubicBezTo>
                    <a:pt x="14053" y="1938"/>
                    <a:pt x="14266" y="2453"/>
                    <a:pt x="14193" y="2972"/>
                  </a:cubicBezTo>
                  <a:cubicBezTo>
                    <a:pt x="14121" y="3489"/>
                    <a:pt x="13740" y="3953"/>
                    <a:pt x="13247" y="4124"/>
                  </a:cubicBezTo>
                  <a:cubicBezTo>
                    <a:pt x="13064" y="4189"/>
                    <a:pt x="12870" y="4224"/>
                    <a:pt x="12677" y="4224"/>
                  </a:cubicBezTo>
                  <a:cubicBezTo>
                    <a:pt x="12430" y="4224"/>
                    <a:pt x="12187" y="4167"/>
                    <a:pt x="11979" y="4042"/>
                  </a:cubicBezTo>
                  <a:lnTo>
                    <a:pt x="11979" y="4042"/>
                  </a:lnTo>
                  <a:cubicBezTo>
                    <a:pt x="12656" y="4574"/>
                    <a:pt x="13211" y="5256"/>
                    <a:pt x="13592" y="6024"/>
                  </a:cubicBezTo>
                  <a:cubicBezTo>
                    <a:pt x="13908" y="6666"/>
                    <a:pt x="14068" y="7520"/>
                    <a:pt x="13572" y="8034"/>
                  </a:cubicBezTo>
                  <a:cubicBezTo>
                    <a:pt x="13309" y="8304"/>
                    <a:pt x="12949" y="8396"/>
                    <a:pt x="12567" y="8396"/>
                  </a:cubicBezTo>
                  <a:cubicBezTo>
                    <a:pt x="12243" y="8396"/>
                    <a:pt x="11902" y="8330"/>
                    <a:pt x="11592" y="8250"/>
                  </a:cubicBezTo>
                  <a:cubicBezTo>
                    <a:pt x="8868" y="7537"/>
                    <a:pt x="6344" y="6482"/>
                    <a:pt x="3783" y="5312"/>
                  </a:cubicBezTo>
                  <a:lnTo>
                    <a:pt x="3783" y="5312"/>
                  </a:lnTo>
                  <a:cubicBezTo>
                    <a:pt x="4297" y="5874"/>
                    <a:pt x="4817" y="6444"/>
                    <a:pt x="5151" y="7127"/>
                  </a:cubicBezTo>
                  <a:cubicBezTo>
                    <a:pt x="5485" y="7809"/>
                    <a:pt x="5611" y="8631"/>
                    <a:pt x="5313" y="9328"/>
                  </a:cubicBezTo>
                  <a:cubicBezTo>
                    <a:pt x="5048" y="9950"/>
                    <a:pt x="4423" y="10370"/>
                    <a:pt x="3760" y="10370"/>
                  </a:cubicBezTo>
                  <a:cubicBezTo>
                    <a:pt x="3677" y="10370"/>
                    <a:pt x="3594" y="10363"/>
                    <a:pt x="3511" y="10350"/>
                  </a:cubicBezTo>
                  <a:cubicBezTo>
                    <a:pt x="2116" y="10126"/>
                    <a:pt x="834" y="9319"/>
                    <a:pt x="0" y="8184"/>
                  </a:cubicBezTo>
                  <a:lnTo>
                    <a:pt x="0" y="8184"/>
                  </a:lnTo>
                  <a:cubicBezTo>
                    <a:pt x="1177" y="9990"/>
                    <a:pt x="4288" y="13870"/>
                    <a:pt x="9795" y="14712"/>
                  </a:cubicBezTo>
                  <a:lnTo>
                    <a:pt x="7742" y="11041"/>
                  </a:lnTo>
                  <a:lnTo>
                    <a:pt x="7742" y="11041"/>
                  </a:lnTo>
                  <a:cubicBezTo>
                    <a:pt x="8031" y="11517"/>
                    <a:pt x="12712" y="19135"/>
                    <a:pt x="15457" y="19175"/>
                  </a:cubicBezTo>
                  <a:lnTo>
                    <a:pt x="15457" y="19176"/>
                  </a:lnTo>
                  <a:cubicBezTo>
                    <a:pt x="18302" y="17808"/>
                    <a:pt x="20657" y="14643"/>
                    <a:pt x="18858" y="7496"/>
                  </a:cubicBezTo>
                  <a:cubicBezTo>
                    <a:pt x="17859" y="3537"/>
                    <a:pt x="15557" y="1241"/>
                    <a:pt x="12741" y="0"/>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4" name="Google Shape;644;p40"/>
            <p:cNvSpPr/>
            <p:nvPr/>
          </p:nvSpPr>
          <p:spPr>
            <a:xfrm>
              <a:off x="-4130125" y="2468888"/>
              <a:ext cx="243800" cy="219175"/>
            </a:xfrm>
            <a:custGeom>
              <a:avLst/>
              <a:gdLst/>
              <a:ahLst/>
              <a:cxnLst/>
              <a:rect l="l" t="t" r="r" b="b"/>
              <a:pathLst>
                <a:path w="9752" h="8767" extrusionOk="0">
                  <a:moveTo>
                    <a:pt x="0" y="0"/>
                  </a:moveTo>
                  <a:cubicBezTo>
                    <a:pt x="570" y="955"/>
                    <a:pt x="1229" y="1853"/>
                    <a:pt x="1922" y="2723"/>
                  </a:cubicBezTo>
                  <a:cubicBezTo>
                    <a:pt x="2620" y="3589"/>
                    <a:pt x="3369" y="4415"/>
                    <a:pt x="4166" y="5195"/>
                  </a:cubicBezTo>
                  <a:cubicBezTo>
                    <a:pt x="4981" y="5954"/>
                    <a:pt x="5824" y="6690"/>
                    <a:pt x="6754" y="7310"/>
                  </a:cubicBezTo>
                  <a:cubicBezTo>
                    <a:pt x="7687" y="7921"/>
                    <a:pt x="8685" y="8448"/>
                    <a:pt x="9752" y="8767"/>
                  </a:cubicBezTo>
                  <a:cubicBezTo>
                    <a:pt x="9499" y="8647"/>
                    <a:pt x="9248" y="8531"/>
                    <a:pt x="8997" y="8418"/>
                  </a:cubicBezTo>
                  <a:lnTo>
                    <a:pt x="8809" y="8333"/>
                  </a:lnTo>
                  <a:lnTo>
                    <a:pt x="8629" y="8229"/>
                  </a:lnTo>
                  <a:lnTo>
                    <a:pt x="8270" y="8021"/>
                  </a:lnTo>
                  <a:lnTo>
                    <a:pt x="7910" y="7820"/>
                  </a:lnTo>
                  <a:lnTo>
                    <a:pt x="7565" y="7591"/>
                  </a:lnTo>
                  <a:cubicBezTo>
                    <a:pt x="7339" y="7434"/>
                    <a:pt x="7103" y="7292"/>
                    <a:pt x="6885" y="7124"/>
                  </a:cubicBezTo>
                  <a:cubicBezTo>
                    <a:pt x="5994" y="6475"/>
                    <a:pt x="5161" y="5750"/>
                    <a:pt x="4370" y="4983"/>
                  </a:cubicBezTo>
                  <a:cubicBezTo>
                    <a:pt x="3566" y="4228"/>
                    <a:pt x="2826" y="3407"/>
                    <a:pt x="2096" y="2577"/>
                  </a:cubicBezTo>
                  <a:cubicBezTo>
                    <a:pt x="1729" y="2164"/>
                    <a:pt x="1375" y="1738"/>
                    <a:pt x="1029" y="1307"/>
                  </a:cubicBezTo>
                  <a:cubicBezTo>
                    <a:pt x="674" y="882"/>
                    <a:pt x="336" y="443"/>
                    <a:pt x="1" y="1"/>
                  </a:cubicBezTo>
                  <a:lnTo>
                    <a:pt x="0" y="0"/>
                  </a:ln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5" name="Google Shape;645;p40"/>
            <p:cNvSpPr/>
            <p:nvPr/>
          </p:nvSpPr>
          <p:spPr>
            <a:xfrm>
              <a:off x="-4125200" y="2411038"/>
              <a:ext cx="379850" cy="387825"/>
            </a:xfrm>
            <a:custGeom>
              <a:avLst/>
              <a:gdLst/>
              <a:ahLst/>
              <a:cxnLst/>
              <a:rect l="l" t="t" r="r" b="b"/>
              <a:pathLst>
                <a:path w="15194" h="15513" extrusionOk="0">
                  <a:moveTo>
                    <a:pt x="0" y="0"/>
                  </a:moveTo>
                  <a:cubicBezTo>
                    <a:pt x="875" y="403"/>
                    <a:pt x="1737" y="827"/>
                    <a:pt x="2587" y="1275"/>
                  </a:cubicBezTo>
                  <a:cubicBezTo>
                    <a:pt x="3439" y="1718"/>
                    <a:pt x="4280" y="2183"/>
                    <a:pt x="5106" y="2673"/>
                  </a:cubicBezTo>
                  <a:cubicBezTo>
                    <a:pt x="6755" y="3651"/>
                    <a:pt x="8367" y="4699"/>
                    <a:pt x="9850" y="5910"/>
                  </a:cubicBezTo>
                  <a:cubicBezTo>
                    <a:pt x="10602" y="6502"/>
                    <a:pt x="11309" y="7148"/>
                    <a:pt x="11974" y="7833"/>
                  </a:cubicBezTo>
                  <a:cubicBezTo>
                    <a:pt x="12311" y="8171"/>
                    <a:pt x="12616" y="8538"/>
                    <a:pt x="12924" y="8902"/>
                  </a:cubicBezTo>
                  <a:lnTo>
                    <a:pt x="13354" y="9472"/>
                  </a:lnTo>
                  <a:cubicBezTo>
                    <a:pt x="13499" y="9661"/>
                    <a:pt x="13620" y="9867"/>
                    <a:pt x="13754" y="10063"/>
                  </a:cubicBezTo>
                  <a:cubicBezTo>
                    <a:pt x="14263" y="10866"/>
                    <a:pt x="14667" y="11741"/>
                    <a:pt x="14875" y="12670"/>
                  </a:cubicBezTo>
                  <a:cubicBezTo>
                    <a:pt x="15095" y="13596"/>
                    <a:pt x="15088" y="14573"/>
                    <a:pt x="14873" y="15513"/>
                  </a:cubicBezTo>
                  <a:cubicBezTo>
                    <a:pt x="15153" y="14590"/>
                    <a:pt x="15193" y="13595"/>
                    <a:pt x="15017" y="12641"/>
                  </a:cubicBezTo>
                  <a:cubicBezTo>
                    <a:pt x="14834" y="11685"/>
                    <a:pt x="14444" y="10778"/>
                    <a:pt x="13949" y="9944"/>
                  </a:cubicBezTo>
                  <a:cubicBezTo>
                    <a:pt x="13457" y="9103"/>
                    <a:pt x="12835" y="8350"/>
                    <a:pt x="12169" y="7647"/>
                  </a:cubicBezTo>
                  <a:cubicBezTo>
                    <a:pt x="11501" y="6946"/>
                    <a:pt x="10790" y="6285"/>
                    <a:pt x="10035" y="5680"/>
                  </a:cubicBezTo>
                  <a:cubicBezTo>
                    <a:pt x="8521" y="4477"/>
                    <a:pt x="6902" y="3417"/>
                    <a:pt x="5218" y="2476"/>
                  </a:cubicBezTo>
                  <a:cubicBezTo>
                    <a:pt x="3534" y="1539"/>
                    <a:pt x="1796" y="697"/>
                    <a:pt x="0" y="0"/>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6" name="Google Shape;646;p40"/>
            <p:cNvSpPr/>
            <p:nvPr/>
          </p:nvSpPr>
          <p:spPr>
            <a:xfrm>
              <a:off x="-4116575" y="2351938"/>
              <a:ext cx="471550" cy="329975"/>
            </a:xfrm>
            <a:custGeom>
              <a:avLst/>
              <a:gdLst/>
              <a:ahLst/>
              <a:cxnLst/>
              <a:rect l="l" t="t" r="r" b="b"/>
              <a:pathLst>
                <a:path w="18862" h="13199" extrusionOk="0">
                  <a:moveTo>
                    <a:pt x="0" y="1"/>
                  </a:moveTo>
                  <a:cubicBezTo>
                    <a:pt x="1055" y="73"/>
                    <a:pt x="2104" y="200"/>
                    <a:pt x="3144" y="375"/>
                  </a:cubicBezTo>
                  <a:cubicBezTo>
                    <a:pt x="4185" y="543"/>
                    <a:pt x="5219" y="754"/>
                    <a:pt x="6238" y="1017"/>
                  </a:cubicBezTo>
                  <a:cubicBezTo>
                    <a:pt x="8275" y="1543"/>
                    <a:pt x="10279" y="2237"/>
                    <a:pt x="12111" y="3263"/>
                  </a:cubicBezTo>
                  <a:cubicBezTo>
                    <a:pt x="13961" y="4247"/>
                    <a:pt x="15615" y="5611"/>
                    <a:pt x="16839" y="7310"/>
                  </a:cubicBezTo>
                  <a:cubicBezTo>
                    <a:pt x="17439" y="8168"/>
                    <a:pt x="17906" y="9114"/>
                    <a:pt x="18249" y="10107"/>
                  </a:cubicBezTo>
                  <a:cubicBezTo>
                    <a:pt x="18604" y="11099"/>
                    <a:pt x="18752" y="12148"/>
                    <a:pt x="18861" y="13199"/>
                  </a:cubicBezTo>
                  <a:lnTo>
                    <a:pt x="18815" y="12406"/>
                  </a:lnTo>
                  <a:lnTo>
                    <a:pt x="18787" y="12010"/>
                  </a:lnTo>
                  <a:lnTo>
                    <a:pt x="18723" y="11618"/>
                  </a:lnTo>
                  <a:cubicBezTo>
                    <a:pt x="18678" y="11358"/>
                    <a:pt x="18649" y="11092"/>
                    <a:pt x="18588" y="10833"/>
                  </a:cubicBezTo>
                  <a:lnTo>
                    <a:pt x="18387" y="10062"/>
                  </a:lnTo>
                  <a:cubicBezTo>
                    <a:pt x="18068" y="9048"/>
                    <a:pt x="17617" y="8073"/>
                    <a:pt x="17026" y="7182"/>
                  </a:cubicBezTo>
                  <a:cubicBezTo>
                    <a:pt x="15814" y="5417"/>
                    <a:pt x="14119" y="4023"/>
                    <a:pt x="12253" y="3005"/>
                  </a:cubicBezTo>
                  <a:cubicBezTo>
                    <a:pt x="10381" y="1985"/>
                    <a:pt x="8356" y="1280"/>
                    <a:pt x="6292" y="798"/>
                  </a:cubicBezTo>
                  <a:cubicBezTo>
                    <a:pt x="4226" y="324"/>
                    <a:pt x="2116" y="32"/>
                    <a:pt x="0"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7" name="Google Shape;647;p40"/>
            <p:cNvSpPr/>
            <p:nvPr/>
          </p:nvSpPr>
          <p:spPr>
            <a:xfrm>
              <a:off x="-4126425" y="2297638"/>
              <a:ext cx="336125" cy="35850"/>
            </a:xfrm>
            <a:custGeom>
              <a:avLst/>
              <a:gdLst/>
              <a:ahLst/>
              <a:cxnLst/>
              <a:rect l="l" t="t" r="r" b="b"/>
              <a:pathLst>
                <a:path w="13445" h="1434" extrusionOk="0">
                  <a:moveTo>
                    <a:pt x="6752" y="1"/>
                  </a:moveTo>
                  <a:cubicBezTo>
                    <a:pt x="5602" y="10"/>
                    <a:pt x="4451" y="93"/>
                    <a:pt x="3318" y="292"/>
                  </a:cubicBezTo>
                  <a:cubicBezTo>
                    <a:pt x="2187" y="492"/>
                    <a:pt x="1067" y="769"/>
                    <a:pt x="1" y="1188"/>
                  </a:cubicBezTo>
                  <a:cubicBezTo>
                    <a:pt x="552" y="1036"/>
                    <a:pt x="1106" y="901"/>
                    <a:pt x="1668" y="797"/>
                  </a:cubicBezTo>
                  <a:cubicBezTo>
                    <a:pt x="1946" y="738"/>
                    <a:pt x="2228" y="692"/>
                    <a:pt x="2508" y="640"/>
                  </a:cubicBezTo>
                  <a:lnTo>
                    <a:pt x="3352" y="515"/>
                  </a:lnTo>
                  <a:cubicBezTo>
                    <a:pt x="4397" y="377"/>
                    <a:pt x="5449" y="294"/>
                    <a:pt x="6500" y="294"/>
                  </a:cubicBezTo>
                  <a:cubicBezTo>
                    <a:pt x="6584" y="294"/>
                    <a:pt x="6668" y="295"/>
                    <a:pt x="6751" y="296"/>
                  </a:cubicBezTo>
                  <a:cubicBezTo>
                    <a:pt x="6805" y="297"/>
                    <a:pt x="6858" y="297"/>
                    <a:pt x="6911" y="297"/>
                  </a:cubicBezTo>
                  <a:cubicBezTo>
                    <a:pt x="7009" y="297"/>
                    <a:pt x="7107" y="296"/>
                    <a:pt x="7204" y="296"/>
                  </a:cubicBezTo>
                  <a:cubicBezTo>
                    <a:pt x="7337" y="296"/>
                    <a:pt x="7470" y="298"/>
                    <a:pt x="7603" y="307"/>
                  </a:cubicBezTo>
                  <a:lnTo>
                    <a:pt x="8452" y="357"/>
                  </a:lnTo>
                  <a:cubicBezTo>
                    <a:pt x="8736" y="375"/>
                    <a:pt x="9016" y="421"/>
                    <a:pt x="9298" y="451"/>
                  </a:cubicBezTo>
                  <a:cubicBezTo>
                    <a:pt x="9581" y="485"/>
                    <a:pt x="9862" y="518"/>
                    <a:pt x="10140" y="574"/>
                  </a:cubicBezTo>
                  <a:lnTo>
                    <a:pt x="10980" y="722"/>
                  </a:lnTo>
                  <a:lnTo>
                    <a:pt x="11807" y="934"/>
                  </a:lnTo>
                  <a:lnTo>
                    <a:pt x="12222" y="1036"/>
                  </a:lnTo>
                  <a:lnTo>
                    <a:pt x="12628" y="1170"/>
                  </a:lnTo>
                  <a:cubicBezTo>
                    <a:pt x="12898" y="1261"/>
                    <a:pt x="13170" y="1349"/>
                    <a:pt x="13444" y="1434"/>
                  </a:cubicBezTo>
                  <a:cubicBezTo>
                    <a:pt x="12402" y="967"/>
                    <a:pt x="11317" y="558"/>
                    <a:pt x="10183" y="351"/>
                  </a:cubicBezTo>
                  <a:cubicBezTo>
                    <a:pt x="9055" y="118"/>
                    <a:pt x="7903" y="5"/>
                    <a:pt x="6752"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8" name="Google Shape;648;p40"/>
            <p:cNvSpPr/>
            <p:nvPr/>
          </p:nvSpPr>
          <p:spPr>
            <a:xfrm>
              <a:off x="-4297550" y="2467663"/>
              <a:ext cx="145300" cy="277050"/>
            </a:xfrm>
            <a:custGeom>
              <a:avLst/>
              <a:gdLst/>
              <a:ahLst/>
              <a:cxnLst/>
              <a:rect l="l" t="t" r="r" b="b"/>
              <a:pathLst>
                <a:path w="5812" h="11082" extrusionOk="0">
                  <a:moveTo>
                    <a:pt x="5811" y="1"/>
                  </a:moveTo>
                  <a:lnTo>
                    <a:pt x="5811" y="1"/>
                  </a:lnTo>
                  <a:cubicBezTo>
                    <a:pt x="5630" y="496"/>
                    <a:pt x="5451" y="990"/>
                    <a:pt x="5254" y="1478"/>
                  </a:cubicBezTo>
                  <a:cubicBezTo>
                    <a:pt x="5068" y="1969"/>
                    <a:pt x="4876" y="2458"/>
                    <a:pt x="4670" y="2941"/>
                  </a:cubicBezTo>
                  <a:cubicBezTo>
                    <a:pt x="4261" y="3908"/>
                    <a:pt x="3851" y="4873"/>
                    <a:pt x="3384" y="5811"/>
                  </a:cubicBezTo>
                  <a:cubicBezTo>
                    <a:pt x="2921" y="6750"/>
                    <a:pt x="2435" y="7679"/>
                    <a:pt x="1882" y="8566"/>
                  </a:cubicBezTo>
                  <a:cubicBezTo>
                    <a:pt x="1754" y="8796"/>
                    <a:pt x="1596" y="9005"/>
                    <a:pt x="1454" y="9225"/>
                  </a:cubicBezTo>
                  <a:lnTo>
                    <a:pt x="1236" y="9551"/>
                  </a:lnTo>
                  <a:cubicBezTo>
                    <a:pt x="1160" y="9658"/>
                    <a:pt x="1077" y="9758"/>
                    <a:pt x="999" y="9863"/>
                  </a:cubicBezTo>
                  <a:cubicBezTo>
                    <a:pt x="838" y="10069"/>
                    <a:pt x="695" y="10292"/>
                    <a:pt x="518" y="10485"/>
                  </a:cubicBezTo>
                  <a:cubicBezTo>
                    <a:pt x="344" y="10681"/>
                    <a:pt x="171" y="10880"/>
                    <a:pt x="0" y="11081"/>
                  </a:cubicBezTo>
                  <a:cubicBezTo>
                    <a:pt x="801" y="10392"/>
                    <a:pt x="1469" y="9559"/>
                    <a:pt x="2073" y="8691"/>
                  </a:cubicBezTo>
                  <a:cubicBezTo>
                    <a:pt x="2678" y="7821"/>
                    <a:pt x="3176" y="6884"/>
                    <a:pt x="3650" y="5941"/>
                  </a:cubicBezTo>
                  <a:cubicBezTo>
                    <a:pt x="4115" y="4991"/>
                    <a:pt x="4520" y="4015"/>
                    <a:pt x="4881" y="3023"/>
                  </a:cubicBezTo>
                  <a:cubicBezTo>
                    <a:pt x="5240" y="2030"/>
                    <a:pt x="5567" y="1026"/>
                    <a:pt x="5811" y="1"/>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49" name="Google Shape;649;p40"/>
            <p:cNvSpPr/>
            <p:nvPr/>
          </p:nvSpPr>
          <p:spPr>
            <a:xfrm>
              <a:off x="-4366500" y="2417213"/>
              <a:ext cx="211775" cy="210525"/>
            </a:xfrm>
            <a:custGeom>
              <a:avLst/>
              <a:gdLst/>
              <a:ahLst/>
              <a:cxnLst/>
              <a:rect l="l" t="t" r="r" b="b"/>
              <a:pathLst>
                <a:path w="8471" h="8421" extrusionOk="0">
                  <a:moveTo>
                    <a:pt x="8471" y="0"/>
                  </a:moveTo>
                  <a:cubicBezTo>
                    <a:pt x="8235" y="456"/>
                    <a:pt x="7960" y="892"/>
                    <a:pt x="7682" y="1323"/>
                  </a:cubicBezTo>
                  <a:cubicBezTo>
                    <a:pt x="7409" y="1757"/>
                    <a:pt x="7124" y="2185"/>
                    <a:pt x="6829" y="2603"/>
                  </a:cubicBezTo>
                  <a:cubicBezTo>
                    <a:pt x="6237" y="3440"/>
                    <a:pt x="5622" y="4259"/>
                    <a:pt x="4947" y="5026"/>
                  </a:cubicBezTo>
                  <a:cubicBezTo>
                    <a:pt x="4278" y="5798"/>
                    <a:pt x="3549" y="6515"/>
                    <a:pt x="2745" y="7137"/>
                  </a:cubicBezTo>
                  <a:cubicBezTo>
                    <a:pt x="2339" y="7445"/>
                    <a:pt x="1909" y="7719"/>
                    <a:pt x="1451" y="7940"/>
                  </a:cubicBezTo>
                  <a:cubicBezTo>
                    <a:pt x="997" y="8169"/>
                    <a:pt x="509" y="8334"/>
                    <a:pt x="0" y="8421"/>
                  </a:cubicBezTo>
                  <a:cubicBezTo>
                    <a:pt x="518" y="8401"/>
                    <a:pt x="1026" y="8262"/>
                    <a:pt x="1510" y="8072"/>
                  </a:cubicBezTo>
                  <a:cubicBezTo>
                    <a:pt x="1991" y="7872"/>
                    <a:pt x="2446" y="7613"/>
                    <a:pt x="2878" y="7322"/>
                  </a:cubicBezTo>
                  <a:cubicBezTo>
                    <a:pt x="3734" y="6728"/>
                    <a:pt x="4486" y="5998"/>
                    <a:pt x="5169" y="5221"/>
                  </a:cubicBezTo>
                  <a:cubicBezTo>
                    <a:pt x="5848" y="4437"/>
                    <a:pt x="6465" y="3603"/>
                    <a:pt x="7017" y="2729"/>
                  </a:cubicBezTo>
                  <a:cubicBezTo>
                    <a:pt x="7562" y="1853"/>
                    <a:pt x="8091" y="961"/>
                    <a:pt x="8471" y="0"/>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0" name="Google Shape;650;p40"/>
            <p:cNvSpPr/>
            <p:nvPr/>
          </p:nvSpPr>
          <p:spPr>
            <a:xfrm>
              <a:off x="-4410800" y="2360413"/>
              <a:ext cx="256075" cy="261175"/>
            </a:xfrm>
            <a:custGeom>
              <a:avLst/>
              <a:gdLst/>
              <a:ahLst/>
              <a:cxnLst/>
              <a:rect l="l" t="t" r="r" b="b"/>
              <a:pathLst>
                <a:path w="10243" h="10447" extrusionOk="0">
                  <a:moveTo>
                    <a:pt x="10022" y="0"/>
                  </a:moveTo>
                  <a:cubicBezTo>
                    <a:pt x="9450" y="0"/>
                    <a:pt x="8879" y="121"/>
                    <a:pt x="8330" y="288"/>
                  </a:cubicBezTo>
                  <a:cubicBezTo>
                    <a:pt x="8016" y="372"/>
                    <a:pt x="7723" y="515"/>
                    <a:pt x="7420" y="635"/>
                  </a:cubicBezTo>
                  <a:cubicBezTo>
                    <a:pt x="7126" y="773"/>
                    <a:pt x="6840" y="931"/>
                    <a:pt x="6553" y="1083"/>
                  </a:cubicBezTo>
                  <a:cubicBezTo>
                    <a:pt x="5426" y="1744"/>
                    <a:pt x="4464" y="2650"/>
                    <a:pt x="3625" y="3636"/>
                  </a:cubicBezTo>
                  <a:cubicBezTo>
                    <a:pt x="3189" y="4120"/>
                    <a:pt x="2839" y="4669"/>
                    <a:pt x="2465" y="5198"/>
                  </a:cubicBezTo>
                  <a:cubicBezTo>
                    <a:pt x="2368" y="5329"/>
                    <a:pt x="2283" y="5466"/>
                    <a:pt x="2204" y="5608"/>
                  </a:cubicBezTo>
                  <a:lnTo>
                    <a:pt x="1959" y="6028"/>
                  </a:lnTo>
                  <a:cubicBezTo>
                    <a:pt x="1796" y="6307"/>
                    <a:pt x="1632" y="6586"/>
                    <a:pt x="1481" y="6872"/>
                  </a:cubicBezTo>
                  <a:cubicBezTo>
                    <a:pt x="1210" y="7459"/>
                    <a:pt x="923" y="8039"/>
                    <a:pt x="667" y="8631"/>
                  </a:cubicBezTo>
                  <a:cubicBezTo>
                    <a:pt x="443" y="9237"/>
                    <a:pt x="213" y="9839"/>
                    <a:pt x="0" y="10447"/>
                  </a:cubicBezTo>
                  <a:cubicBezTo>
                    <a:pt x="275" y="9863"/>
                    <a:pt x="533" y="9273"/>
                    <a:pt x="799" y="8690"/>
                  </a:cubicBezTo>
                  <a:cubicBezTo>
                    <a:pt x="1081" y="8112"/>
                    <a:pt x="1388" y="7549"/>
                    <a:pt x="1680" y="6980"/>
                  </a:cubicBezTo>
                  <a:cubicBezTo>
                    <a:pt x="2024" y="6439"/>
                    <a:pt x="2328" y="5874"/>
                    <a:pt x="2689" y="5348"/>
                  </a:cubicBezTo>
                  <a:cubicBezTo>
                    <a:pt x="3064" y="4830"/>
                    <a:pt x="3417" y="4296"/>
                    <a:pt x="3850" y="3826"/>
                  </a:cubicBezTo>
                  <a:cubicBezTo>
                    <a:pt x="4240" y="3322"/>
                    <a:pt x="4705" y="2883"/>
                    <a:pt x="5159" y="2437"/>
                  </a:cubicBezTo>
                  <a:lnTo>
                    <a:pt x="5891" y="1826"/>
                  </a:lnTo>
                  <a:lnTo>
                    <a:pt x="6671" y="1275"/>
                  </a:lnTo>
                  <a:cubicBezTo>
                    <a:pt x="6945" y="1116"/>
                    <a:pt x="7218" y="949"/>
                    <a:pt x="7500" y="803"/>
                  </a:cubicBezTo>
                  <a:cubicBezTo>
                    <a:pt x="7790" y="673"/>
                    <a:pt x="8073" y="522"/>
                    <a:pt x="8377" y="424"/>
                  </a:cubicBezTo>
                  <a:cubicBezTo>
                    <a:pt x="8971" y="194"/>
                    <a:pt x="9599" y="37"/>
                    <a:pt x="10243" y="7"/>
                  </a:cubicBezTo>
                  <a:cubicBezTo>
                    <a:pt x="10169" y="2"/>
                    <a:pt x="10095" y="0"/>
                    <a:pt x="10022" y="0"/>
                  </a:cubicBezTo>
                  <a:close/>
                </a:path>
              </a:pathLst>
            </a:custGeom>
            <a:solidFill>
              <a:srgbClr val="B45F0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651" name="Google Shape;651;p40"/>
          <p:cNvSpPr/>
          <p:nvPr/>
        </p:nvSpPr>
        <p:spPr>
          <a:xfrm>
            <a:off x="1247242" y="5569120"/>
            <a:ext cx="95305" cy="194408"/>
          </a:xfrm>
          <a:custGeom>
            <a:avLst/>
            <a:gdLst/>
            <a:ahLst/>
            <a:cxnLst/>
            <a:rect l="l" t="t" r="r" b="b"/>
            <a:pathLst>
              <a:path w="2389" h="4861" extrusionOk="0">
                <a:moveTo>
                  <a:pt x="2028" y="0"/>
                </a:moveTo>
                <a:lnTo>
                  <a:pt x="1900" y="3"/>
                </a:lnTo>
                <a:lnTo>
                  <a:pt x="1862" y="3764"/>
                </a:lnTo>
                <a:lnTo>
                  <a:pt x="781" y="3764"/>
                </a:lnTo>
                <a:lnTo>
                  <a:pt x="1038" y="12"/>
                </a:lnTo>
                <a:lnTo>
                  <a:pt x="822" y="15"/>
                </a:lnTo>
                <a:lnTo>
                  <a:pt x="0" y="4860"/>
                </a:lnTo>
                <a:lnTo>
                  <a:pt x="2388" y="4604"/>
                </a:lnTo>
                <a:lnTo>
                  <a:pt x="2028" y="0"/>
                </a:ln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2" name="Google Shape;652;p40"/>
          <p:cNvSpPr/>
          <p:nvPr/>
        </p:nvSpPr>
        <p:spPr>
          <a:xfrm rot="-1844843">
            <a:off x="5442714" y="223974"/>
            <a:ext cx="1306572" cy="990725"/>
          </a:xfrm>
          <a:custGeom>
            <a:avLst/>
            <a:gdLst/>
            <a:ahLst/>
            <a:cxnLst/>
            <a:rect l="l" t="t" r="r" b="b"/>
            <a:pathLst>
              <a:path w="10643" h="8070" extrusionOk="0">
                <a:moveTo>
                  <a:pt x="1930" y="1"/>
                </a:moveTo>
                <a:lnTo>
                  <a:pt x="2180" y="951"/>
                </a:lnTo>
                <a:lnTo>
                  <a:pt x="597" y="1368"/>
                </a:lnTo>
                <a:lnTo>
                  <a:pt x="950" y="2705"/>
                </a:lnTo>
                <a:lnTo>
                  <a:pt x="0" y="2957"/>
                </a:lnTo>
                <a:lnTo>
                  <a:pt x="890" y="3475"/>
                </a:lnTo>
                <a:lnTo>
                  <a:pt x="8362" y="7825"/>
                </a:lnTo>
                <a:lnTo>
                  <a:pt x="9293" y="8069"/>
                </a:lnTo>
                <a:lnTo>
                  <a:pt x="9162" y="6862"/>
                </a:lnTo>
                <a:lnTo>
                  <a:pt x="10192" y="6627"/>
                </a:lnTo>
                <a:lnTo>
                  <a:pt x="9869" y="5546"/>
                </a:lnTo>
                <a:lnTo>
                  <a:pt x="10642" y="5342"/>
                </a:lnTo>
                <a:lnTo>
                  <a:pt x="10253" y="4578"/>
                </a:lnTo>
                <a:lnTo>
                  <a:pt x="2781" y="227"/>
                </a:lnTo>
                <a:lnTo>
                  <a:pt x="1930"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653" name="Google Shape;653;p40"/>
          <p:cNvSpPr/>
          <p:nvPr/>
        </p:nvSpPr>
        <p:spPr>
          <a:xfrm rot="-1844843">
            <a:off x="5408347" y="5643307"/>
            <a:ext cx="1306572" cy="990725"/>
          </a:xfrm>
          <a:custGeom>
            <a:avLst/>
            <a:gdLst/>
            <a:ahLst/>
            <a:cxnLst/>
            <a:rect l="l" t="t" r="r" b="b"/>
            <a:pathLst>
              <a:path w="10643" h="8070" extrusionOk="0">
                <a:moveTo>
                  <a:pt x="1930" y="1"/>
                </a:moveTo>
                <a:lnTo>
                  <a:pt x="2180" y="951"/>
                </a:lnTo>
                <a:lnTo>
                  <a:pt x="597" y="1368"/>
                </a:lnTo>
                <a:lnTo>
                  <a:pt x="950" y="2705"/>
                </a:lnTo>
                <a:lnTo>
                  <a:pt x="0" y="2957"/>
                </a:lnTo>
                <a:lnTo>
                  <a:pt x="890" y="3475"/>
                </a:lnTo>
                <a:lnTo>
                  <a:pt x="8362" y="7825"/>
                </a:lnTo>
                <a:lnTo>
                  <a:pt x="9293" y="8069"/>
                </a:lnTo>
                <a:lnTo>
                  <a:pt x="9162" y="6862"/>
                </a:lnTo>
                <a:lnTo>
                  <a:pt x="10192" y="6627"/>
                </a:lnTo>
                <a:lnTo>
                  <a:pt x="9869" y="5546"/>
                </a:lnTo>
                <a:lnTo>
                  <a:pt x="10642" y="5342"/>
                </a:lnTo>
                <a:lnTo>
                  <a:pt x="10253" y="4578"/>
                </a:lnTo>
                <a:lnTo>
                  <a:pt x="2781" y="227"/>
                </a:lnTo>
                <a:lnTo>
                  <a:pt x="1930"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654" name="Google Shape;654;p40"/>
          <p:cNvGrpSpPr/>
          <p:nvPr/>
        </p:nvGrpSpPr>
        <p:grpSpPr>
          <a:xfrm>
            <a:off x="8999048" y="4290867"/>
            <a:ext cx="995909" cy="1287008"/>
            <a:chOff x="6749343" y="2640444"/>
            <a:chExt cx="746932" cy="965256"/>
          </a:xfrm>
        </p:grpSpPr>
        <p:grpSp>
          <p:nvGrpSpPr>
            <p:cNvPr id="655" name="Google Shape;655;p40"/>
            <p:cNvGrpSpPr/>
            <p:nvPr/>
          </p:nvGrpSpPr>
          <p:grpSpPr>
            <a:xfrm>
              <a:off x="6916275" y="2640450"/>
              <a:ext cx="580000" cy="965250"/>
              <a:chOff x="6916275" y="2640450"/>
              <a:chExt cx="580000" cy="965250"/>
            </a:xfrm>
          </p:grpSpPr>
          <p:sp>
            <p:nvSpPr>
              <p:cNvPr id="656" name="Google Shape;656;p40"/>
              <p:cNvSpPr/>
              <p:nvPr/>
            </p:nvSpPr>
            <p:spPr>
              <a:xfrm>
                <a:off x="7065488" y="3317475"/>
                <a:ext cx="248475" cy="288225"/>
              </a:xfrm>
              <a:custGeom>
                <a:avLst/>
                <a:gdLst/>
                <a:ahLst/>
                <a:cxnLst/>
                <a:rect l="l" t="t" r="r" b="b"/>
                <a:pathLst>
                  <a:path w="9939" h="11529" extrusionOk="0">
                    <a:moveTo>
                      <a:pt x="0" y="3180"/>
                    </a:moveTo>
                    <a:lnTo>
                      <a:pt x="9939" y="11529"/>
                    </a:lnTo>
                    <a:lnTo>
                      <a:pt x="3181" y="0"/>
                    </a:lnTo>
                    <a:close/>
                  </a:path>
                </a:pathLst>
              </a:custGeom>
              <a:solidFill>
                <a:schemeClr val="lt1"/>
              </a:solidFill>
              <a:ln>
                <a:noFill/>
              </a:ln>
            </p:spPr>
          </p:sp>
          <p:sp>
            <p:nvSpPr>
              <p:cNvPr id="657" name="Google Shape;657;p40"/>
              <p:cNvSpPr/>
              <p:nvPr/>
            </p:nvSpPr>
            <p:spPr>
              <a:xfrm>
                <a:off x="6916275" y="2640450"/>
                <a:ext cx="580000" cy="817925"/>
              </a:xfrm>
              <a:custGeom>
                <a:avLst/>
                <a:gdLst/>
                <a:ahLst/>
                <a:cxnLst/>
                <a:rect l="l" t="t" r="r" b="b"/>
                <a:pathLst>
                  <a:path w="23200" h="32717" extrusionOk="0">
                    <a:moveTo>
                      <a:pt x="0" y="7085"/>
                    </a:moveTo>
                    <a:lnTo>
                      <a:pt x="23200" y="0"/>
                    </a:lnTo>
                    <a:lnTo>
                      <a:pt x="17340" y="32717"/>
                    </a:lnTo>
                    <a:lnTo>
                      <a:pt x="2234" y="32248"/>
                    </a:lnTo>
                    <a:close/>
                  </a:path>
                </a:pathLst>
              </a:custGeom>
              <a:solidFill>
                <a:schemeClr val="lt1"/>
              </a:solidFill>
              <a:ln>
                <a:noFill/>
              </a:ln>
            </p:spPr>
          </p:sp>
        </p:grpSp>
        <p:sp>
          <p:nvSpPr>
            <p:cNvPr id="658" name="Google Shape;658;p40"/>
            <p:cNvSpPr/>
            <p:nvPr/>
          </p:nvSpPr>
          <p:spPr>
            <a:xfrm rot="9900040">
              <a:off x="7018602" y="2647956"/>
              <a:ext cx="89447" cy="238518"/>
            </a:xfrm>
            <a:custGeom>
              <a:avLst/>
              <a:gdLst/>
              <a:ahLst/>
              <a:cxnLst/>
              <a:rect l="l" t="t" r="r" b="b"/>
              <a:pathLst>
                <a:path w="3578" h="9541" extrusionOk="0">
                  <a:moveTo>
                    <a:pt x="3578" y="2385"/>
                  </a:moveTo>
                  <a:lnTo>
                    <a:pt x="0" y="9541"/>
                  </a:lnTo>
                  <a:lnTo>
                    <a:pt x="397" y="0"/>
                  </a:lnTo>
                  <a:close/>
                </a:path>
              </a:pathLst>
            </a:custGeom>
            <a:solidFill>
              <a:schemeClr val="lt1"/>
            </a:solidFill>
            <a:ln>
              <a:noFill/>
            </a:ln>
          </p:spPr>
        </p:sp>
        <p:sp>
          <p:nvSpPr>
            <p:cNvPr id="659" name="Google Shape;659;p40"/>
            <p:cNvSpPr/>
            <p:nvPr/>
          </p:nvSpPr>
          <p:spPr>
            <a:xfrm rot="4075033">
              <a:off x="6889590" y="2760053"/>
              <a:ext cx="151873" cy="404980"/>
            </a:xfrm>
            <a:custGeom>
              <a:avLst/>
              <a:gdLst/>
              <a:ahLst/>
              <a:cxnLst/>
              <a:rect l="l" t="t" r="r" b="b"/>
              <a:pathLst>
                <a:path w="3578" h="9541" extrusionOk="0">
                  <a:moveTo>
                    <a:pt x="3578" y="2385"/>
                  </a:moveTo>
                  <a:lnTo>
                    <a:pt x="0" y="9541"/>
                  </a:lnTo>
                  <a:lnTo>
                    <a:pt x="397" y="0"/>
                  </a:lnTo>
                  <a:close/>
                </a:path>
              </a:pathLst>
            </a:custGeom>
            <a:solidFill>
              <a:schemeClr val="lt1"/>
            </a:solidFill>
            <a:ln>
              <a:noFill/>
            </a:ln>
          </p:spPr>
        </p:sp>
      </p:grpSp>
      <p:sp>
        <p:nvSpPr>
          <p:cNvPr id="660" name="Google Shape;660;p40"/>
          <p:cNvSpPr txBox="1"/>
          <p:nvPr/>
        </p:nvSpPr>
        <p:spPr>
          <a:xfrm rot="-2014">
            <a:off x="9221700" y="3825493"/>
            <a:ext cx="682800" cy="677200"/>
          </a:xfrm>
          <a:prstGeom prst="rect">
            <a:avLst/>
          </a:prstGeom>
          <a:noFill/>
          <a:ln>
            <a:noFill/>
          </a:ln>
        </p:spPr>
        <p:txBody>
          <a:bodyPr spcFirstLastPara="1" wrap="square" lIns="121900" tIns="121900" rIns="121900" bIns="121900" anchor="ctr" anchorCtr="0">
            <a:noAutofit/>
          </a:bodyPr>
          <a:lstStyle/>
          <a:p>
            <a:pPr algn="ctr" defTabSz="1219170">
              <a:buClr>
                <a:srgbClr val="000000"/>
              </a:buClr>
            </a:pPr>
            <a:r>
              <a:rPr lang="en" sz="2933" kern="0">
                <a:solidFill>
                  <a:srgbClr val="79CED8"/>
                </a:solidFill>
                <a:latin typeface="Titan One"/>
                <a:ea typeface="Titan One"/>
                <a:cs typeface="Titan One"/>
                <a:sym typeface="Titan One"/>
              </a:rPr>
              <a:t>!!!</a:t>
            </a:r>
            <a:endParaRPr sz="2933" kern="0">
              <a:solidFill>
                <a:srgbClr val="79CED8"/>
              </a:solidFill>
              <a:latin typeface="Titan One"/>
              <a:ea typeface="Titan One"/>
              <a:cs typeface="Titan One"/>
              <a:sym typeface="Titan One"/>
            </a:endParaRPr>
          </a:p>
        </p:txBody>
      </p:sp>
      <p:grpSp>
        <p:nvGrpSpPr>
          <p:cNvPr id="661" name="Google Shape;661;p40"/>
          <p:cNvGrpSpPr/>
          <p:nvPr/>
        </p:nvGrpSpPr>
        <p:grpSpPr>
          <a:xfrm flipH="1">
            <a:off x="2285433" y="4644249"/>
            <a:ext cx="1185711" cy="866720"/>
            <a:chOff x="1702419" y="2736408"/>
            <a:chExt cx="889283" cy="650040"/>
          </a:xfrm>
        </p:grpSpPr>
        <p:grpSp>
          <p:nvGrpSpPr>
            <p:cNvPr id="662" name="Google Shape;662;p40"/>
            <p:cNvGrpSpPr/>
            <p:nvPr/>
          </p:nvGrpSpPr>
          <p:grpSpPr>
            <a:xfrm flipH="1">
              <a:off x="1702419" y="2736408"/>
              <a:ext cx="889283" cy="650036"/>
              <a:chOff x="6630192" y="1712776"/>
              <a:chExt cx="1436412" cy="1049969"/>
            </a:xfrm>
          </p:grpSpPr>
          <p:sp>
            <p:nvSpPr>
              <p:cNvPr id="663" name="Google Shape;663;p40"/>
              <p:cNvSpPr/>
              <p:nvPr/>
            </p:nvSpPr>
            <p:spPr>
              <a:xfrm rot="2940329">
                <a:off x="6766570" y="1804204"/>
                <a:ext cx="464643" cy="573494"/>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79CED8"/>
                  </a:solidFill>
                  <a:latin typeface="Arial"/>
                  <a:cs typeface="Arial"/>
                  <a:sym typeface="Arial"/>
                </a:endParaRPr>
              </a:p>
            </p:txBody>
          </p:sp>
          <p:sp>
            <p:nvSpPr>
              <p:cNvPr id="664" name="Google Shape;664;p40"/>
              <p:cNvSpPr/>
              <p:nvPr/>
            </p:nvSpPr>
            <p:spPr>
              <a:xfrm rot="7202933">
                <a:off x="7607118" y="1829486"/>
                <a:ext cx="357672" cy="44139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79CED8"/>
                  </a:solidFill>
                  <a:latin typeface="Arial"/>
                  <a:cs typeface="Arial"/>
                  <a:sym typeface="Arial"/>
                </a:endParaRPr>
              </a:p>
            </p:txBody>
          </p:sp>
          <p:sp>
            <p:nvSpPr>
              <p:cNvPr id="665" name="Google Shape;665;p40"/>
              <p:cNvSpPr/>
              <p:nvPr/>
            </p:nvSpPr>
            <p:spPr>
              <a:xfrm rot="-9073082">
                <a:off x="7575049" y="2118127"/>
                <a:ext cx="391918" cy="466427"/>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79CED8"/>
                  </a:solidFill>
                  <a:latin typeface="Arial"/>
                  <a:cs typeface="Arial"/>
                  <a:sym typeface="Arial"/>
                </a:endParaRPr>
              </a:p>
            </p:txBody>
          </p:sp>
          <p:sp>
            <p:nvSpPr>
              <p:cNvPr id="666" name="Google Shape;666;p40"/>
              <p:cNvSpPr/>
              <p:nvPr/>
            </p:nvSpPr>
            <p:spPr>
              <a:xfrm rot="7202933">
                <a:off x="6883868" y="2203786"/>
                <a:ext cx="357672" cy="441395"/>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79CED8"/>
                  </a:solidFill>
                  <a:latin typeface="Arial"/>
                  <a:cs typeface="Arial"/>
                  <a:sym typeface="Arial"/>
                </a:endParaRPr>
              </a:p>
            </p:txBody>
          </p:sp>
          <p:sp>
            <p:nvSpPr>
              <p:cNvPr id="667" name="Google Shape;667;p40"/>
              <p:cNvSpPr/>
              <p:nvPr/>
            </p:nvSpPr>
            <p:spPr>
              <a:xfrm rot="7202116">
                <a:off x="7410222" y="1742047"/>
                <a:ext cx="234950" cy="290059"/>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79CED8"/>
                  </a:solidFill>
                  <a:latin typeface="Arial"/>
                  <a:cs typeface="Arial"/>
                  <a:sym typeface="Arial"/>
                </a:endParaRPr>
              </a:p>
            </p:txBody>
          </p:sp>
          <p:sp>
            <p:nvSpPr>
              <p:cNvPr id="668" name="Google Shape;668;p40"/>
              <p:cNvSpPr/>
              <p:nvPr/>
            </p:nvSpPr>
            <p:spPr>
              <a:xfrm rot="7201909">
                <a:off x="7272971" y="2325076"/>
                <a:ext cx="319493" cy="398939"/>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79CED8"/>
                  </a:solidFill>
                  <a:latin typeface="Arial"/>
                  <a:cs typeface="Arial"/>
                  <a:sym typeface="Arial"/>
                </a:endParaRPr>
              </a:p>
            </p:txBody>
          </p:sp>
          <p:sp>
            <p:nvSpPr>
              <p:cNvPr id="669" name="Google Shape;669;p40"/>
              <p:cNvSpPr/>
              <p:nvPr/>
            </p:nvSpPr>
            <p:spPr>
              <a:xfrm rot="5052559">
                <a:off x="7196674" y="1771297"/>
                <a:ext cx="234899" cy="290063"/>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79CED8"/>
                  </a:solidFill>
                  <a:latin typeface="Arial"/>
                  <a:cs typeface="Arial"/>
                  <a:sym typeface="Arial"/>
                </a:endParaRPr>
              </a:p>
            </p:txBody>
          </p:sp>
          <p:sp>
            <p:nvSpPr>
              <p:cNvPr id="670" name="Google Shape;670;p40"/>
              <p:cNvSpPr/>
              <p:nvPr/>
            </p:nvSpPr>
            <p:spPr>
              <a:xfrm flipH="1">
                <a:off x="6841375" y="1950350"/>
                <a:ext cx="1085700" cy="600300"/>
              </a:xfrm>
              <a:prstGeom prst="wedgeEllipseCallout">
                <a:avLst>
                  <a:gd name="adj1" fmla="val 61598"/>
                  <a:gd name="adj2" fmla="val 66531"/>
                </a:avLst>
              </a:prstGeom>
              <a:solidFill>
                <a:schemeClr val="lt1"/>
              </a:solidFill>
              <a:ln>
                <a:noFill/>
              </a:ln>
            </p:spPr>
            <p:txBody>
              <a:bodyPr spcFirstLastPara="1" wrap="square" lIns="121900" tIns="121900" rIns="121900" bIns="121900" anchor="ctr" anchorCtr="0">
                <a:noAutofit/>
              </a:bodyPr>
              <a:lstStyle/>
              <a:p>
                <a:pPr algn="ctr" defTabSz="1219170">
                  <a:buClr>
                    <a:srgbClr val="000000"/>
                  </a:buClr>
                </a:pPr>
                <a:r>
                  <a:rPr lang="en" sz="3467" kern="0">
                    <a:solidFill>
                      <a:srgbClr val="79CED8"/>
                    </a:solidFill>
                    <a:latin typeface="Titan One"/>
                    <a:ea typeface="Titan One"/>
                    <a:cs typeface="Titan One"/>
                    <a:sym typeface="Titan One"/>
                  </a:rPr>
                  <a:t>…</a:t>
                </a:r>
                <a:endParaRPr sz="3467" kern="0">
                  <a:solidFill>
                    <a:srgbClr val="79CED8"/>
                  </a:solidFill>
                  <a:latin typeface="Titan One"/>
                  <a:ea typeface="Titan One"/>
                  <a:cs typeface="Titan One"/>
                  <a:sym typeface="Titan One"/>
                </a:endParaRPr>
              </a:p>
            </p:txBody>
          </p:sp>
        </p:grpSp>
        <p:sp>
          <p:nvSpPr>
            <p:cNvPr id="671" name="Google Shape;671;p40"/>
            <p:cNvSpPr/>
            <p:nvPr/>
          </p:nvSpPr>
          <p:spPr>
            <a:xfrm rot="9059492" flipH="1">
              <a:off x="1861350" y="3287648"/>
              <a:ext cx="72380" cy="86601"/>
            </a:xfrm>
            <a:prstGeom prst="ellipse">
              <a:avLst/>
            </a:prstGeom>
            <a:solidFill>
              <a:schemeClr val="lt1"/>
            </a:solidFill>
            <a:ln w="9525" cap="flat" cmpd="sng">
              <a:solidFill>
                <a:schemeClr val="lt1"/>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79CED8"/>
                </a:solidFill>
                <a:latin typeface="Arial"/>
                <a:cs typeface="Arial"/>
                <a:sym typeface="Arial"/>
              </a:endParaRPr>
            </a:p>
          </p:txBody>
        </p:sp>
      </p:grpSp>
      <p:sp>
        <p:nvSpPr>
          <p:cNvPr id="5" name="Pentagone 4"/>
          <p:cNvSpPr/>
          <p:nvPr/>
        </p:nvSpPr>
        <p:spPr>
          <a:xfrm rot="10800000">
            <a:off x="124949" y="2942889"/>
            <a:ext cx="10755164" cy="1556159"/>
          </a:xfrm>
          <a:prstGeom prst="homePlate">
            <a:avLst/>
          </a:prstGeom>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fr-FR" sz="1867" kern="0">
              <a:solidFill>
                <a:srgbClr val="361E10"/>
              </a:solidFill>
              <a:latin typeface="Arial"/>
              <a:sym typeface="Arial"/>
            </a:endParaRPr>
          </a:p>
        </p:txBody>
      </p:sp>
      <p:sp>
        <p:nvSpPr>
          <p:cNvPr id="4" name="Rectangle 3"/>
          <p:cNvSpPr/>
          <p:nvPr/>
        </p:nvSpPr>
        <p:spPr>
          <a:xfrm>
            <a:off x="-245968" y="2901371"/>
            <a:ext cx="10979807" cy="1569660"/>
          </a:xfrm>
          <a:prstGeom prst="rect">
            <a:avLst/>
          </a:prstGeom>
        </p:spPr>
        <p:txBody>
          <a:bodyPr wrap="square">
            <a:spAutoFit/>
          </a:bodyPr>
          <a:lstStyle/>
          <a:p>
            <a:pPr algn="r" defTabSz="1219170">
              <a:buClr>
                <a:srgbClr val="000000"/>
              </a:buClr>
            </a:pPr>
            <a:r>
              <a:rPr lang="ar-SA" sz="4800" b="1" kern="0" dirty="0">
                <a:solidFill>
                  <a:srgbClr val="000000"/>
                </a:solidFill>
                <a:latin typeface="Calibri" panose="020F0502020204030204" pitchFamily="34" charset="0"/>
                <a:ea typeface="Calibri" panose="020F0502020204030204" pitchFamily="34" charset="0"/>
                <a:cs typeface="Arial" panose="020B0604020202020204" pitchFamily="34" charset="0"/>
                <a:sym typeface="Arial"/>
              </a:rPr>
              <a:t>اضطراب يكون فيه  النمو اللغوي </a:t>
            </a:r>
            <a:r>
              <a:rPr lang="ar-SA" sz="4800" b="1" kern="0" dirty="0" smtClean="0">
                <a:solidFill>
                  <a:srgbClr val="000000"/>
                </a:solidFill>
                <a:latin typeface="Calibri" panose="020F0502020204030204" pitchFamily="34" charset="0"/>
                <a:ea typeface="Calibri" panose="020F0502020204030204" pitchFamily="34" charset="0"/>
                <a:cs typeface="Arial" panose="020B0604020202020204" pitchFamily="34" charset="0"/>
                <a:sym typeface="Arial"/>
              </a:rPr>
              <a:t>بوتيرة</a:t>
            </a:r>
            <a:r>
              <a:rPr lang="ar-DZ" sz="4800" b="1" kern="0" dirty="0" smtClean="0">
                <a:solidFill>
                  <a:srgbClr val="000000"/>
                </a:solidFill>
                <a:latin typeface="Calibri" panose="020F0502020204030204" pitchFamily="34" charset="0"/>
                <a:ea typeface="Calibri" panose="020F0502020204030204" pitchFamily="34" charset="0"/>
                <a:cs typeface="Arial" panose="020B0604020202020204" pitchFamily="34" charset="0"/>
                <a:sym typeface="Arial"/>
              </a:rPr>
              <a:t> أ</a:t>
            </a:r>
            <a:r>
              <a:rPr lang="ar-SA" sz="4800" b="1" kern="0" dirty="0" smtClean="0">
                <a:solidFill>
                  <a:srgbClr val="000000"/>
                </a:solidFill>
                <a:latin typeface="Calibri" panose="020F0502020204030204" pitchFamily="34" charset="0"/>
                <a:ea typeface="Calibri" panose="020F0502020204030204" pitchFamily="34" charset="0"/>
                <a:cs typeface="Arial" panose="020B0604020202020204" pitchFamily="34" charset="0"/>
                <a:sym typeface="Arial"/>
              </a:rPr>
              <a:t>بطأ </a:t>
            </a:r>
            <a:r>
              <a:rPr lang="ar-SA" sz="4800" b="1" kern="0" dirty="0">
                <a:solidFill>
                  <a:srgbClr val="000000"/>
                </a:solidFill>
                <a:latin typeface="Calibri" panose="020F0502020204030204" pitchFamily="34" charset="0"/>
                <a:ea typeface="Calibri" panose="020F0502020204030204" pitchFamily="34" charset="0"/>
                <a:cs typeface="Arial" panose="020B0604020202020204" pitchFamily="34" charset="0"/>
                <a:sym typeface="Arial"/>
              </a:rPr>
              <a:t>من الوتيرة  العادية عند الطفل العادي</a:t>
            </a:r>
            <a:endParaRPr lang="fr-FR" sz="1867" kern="0" dirty="0">
              <a:solidFill>
                <a:srgbClr val="000000"/>
              </a:solidFill>
              <a:latin typeface="Arial"/>
              <a:cs typeface="Arial"/>
              <a:sym typeface="Arial"/>
            </a:endParaRPr>
          </a:p>
        </p:txBody>
      </p:sp>
      <p:sp>
        <p:nvSpPr>
          <p:cNvPr id="7" name="Nuage 6"/>
          <p:cNvSpPr/>
          <p:nvPr/>
        </p:nvSpPr>
        <p:spPr>
          <a:xfrm>
            <a:off x="4021959" y="908289"/>
            <a:ext cx="6570108" cy="2016564"/>
          </a:xfrm>
          <a:prstGeom prst="cloud">
            <a:avLst/>
          </a:prstGeom>
        </p:spPr>
        <p:style>
          <a:lnRef idx="2">
            <a:schemeClr val="accent3">
              <a:shade val="50000"/>
            </a:schemeClr>
          </a:lnRef>
          <a:fillRef idx="1">
            <a:schemeClr val="accent3"/>
          </a:fillRef>
          <a:effectRef idx="0">
            <a:schemeClr val="accent3"/>
          </a:effectRef>
          <a:fontRef idx="minor">
            <a:schemeClr val="lt1"/>
          </a:fontRef>
        </p:style>
        <p:txBody>
          <a:bodyPr rot="0" spcFirstLastPara="0" vertOverflow="overflow" horzOverflow="overflow" vert="horz" wrap="square" lIns="121920" tIns="60960" rIns="121920" bIns="60960" numCol="1" spcCol="0" rtlCol="0" fromWordArt="0" anchor="ctr" anchorCtr="0" forceAA="0" compatLnSpc="1">
            <a:prstTxWarp prst="textNoShape">
              <a:avLst/>
            </a:prstTxWarp>
            <a:noAutofit/>
          </a:bodyPr>
          <a:lstStyle/>
          <a:p>
            <a:pPr algn="ctr" defTabSz="1219170">
              <a:buClr>
                <a:srgbClr val="000000"/>
              </a:buClr>
            </a:pPr>
            <a:endParaRPr lang="fr-FR" sz="1867" kern="0">
              <a:solidFill>
                <a:srgbClr val="E6F0EF"/>
              </a:solidFill>
              <a:latin typeface="Arial"/>
              <a:sym typeface="Arial"/>
            </a:endParaRPr>
          </a:p>
        </p:txBody>
      </p:sp>
      <p:sp>
        <p:nvSpPr>
          <p:cNvPr id="6" name="Rectangle 5"/>
          <p:cNvSpPr/>
          <p:nvPr/>
        </p:nvSpPr>
        <p:spPr>
          <a:xfrm>
            <a:off x="4264124" y="1014200"/>
            <a:ext cx="5715026" cy="1569660"/>
          </a:xfrm>
          <a:prstGeom prst="rect">
            <a:avLst/>
          </a:prstGeom>
        </p:spPr>
        <p:txBody>
          <a:bodyPr wrap="none">
            <a:spAutoFit/>
          </a:bodyPr>
          <a:lstStyle/>
          <a:p>
            <a:pPr defTabSz="1219170">
              <a:buClr>
                <a:srgbClr val="000000"/>
              </a:buClr>
            </a:pPr>
            <a:r>
              <a:rPr lang="ar-SA" sz="9600" kern="0" dirty="0">
                <a:solidFill>
                  <a:srgbClr val="000000"/>
                </a:solidFill>
                <a:latin typeface="Arial"/>
                <a:ea typeface="Calibri" panose="020F0502020204030204" pitchFamily="34" charset="0"/>
                <a:cs typeface="Times New Roman" panose="02020603050405020304" pitchFamily="18" charset="0"/>
                <a:sym typeface="Arial"/>
              </a:rPr>
              <a:t>التأخر اللغوي </a:t>
            </a:r>
            <a:endParaRPr lang="fr-FR" sz="3200" kern="0" dirty="0">
              <a:solidFill>
                <a:srgbClr val="000000"/>
              </a:solidFill>
              <a:latin typeface="Arial"/>
              <a:cs typeface="Arial"/>
              <a:sym typeface="Arial"/>
            </a:endParaRPr>
          </a:p>
        </p:txBody>
      </p:sp>
    </p:spTree>
    <p:extLst>
      <p:ext uri="{BB962C8B-B14F-4D97-AF65-F5344CB8AC3E}">
        <p14:creationId xmlns:p14="http://schemas.microsoft.com/office/powerpoint/2010/main" val="583120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80">
                                          <p:stCondLst>
                                            <p:cond delay="0"/>
                                          </p:stCondLst>
                                        </p:cTn>
                                        <p:tgtEl>
                                          <p:spTgt spid="4"/>
                                        </p:tgtEl>
                                      </p:cBhvr>
                                    </p:animEffect>
                                    <p:anim calcmode="lin" valueType="num">
                                      <p:cBhvr>
                                        <p:cTn id="13"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8" dur="26">
                                          <p:stCondLst>
                                            <p:cond delay="650"/>
                                          </p:stCondLst>
                                        </p:cTn>
                                        <p:tgtEl>
                                          <p:spTgt spid="4"/>
                                        </p:tgtEl>
                                      </p:cBhvr>
                                      <p:to x="100000" y="60000"/>
                                    </p:animScale>
                                    <p:animScale>
                                      <p:cBhvr>
                                        <p:cTn id="19" dur="166" decel="50000">
                                          <p:stCondLst>
                                            <p:cond delay="676"/>
                                          </p:stCondLst>
                                        </p:cTn>
                                        <p:tgtEl>
                                          <p:spTgt spid="4"/>
                                        </p:tgtEl>
                                      </p:cBhvr>
                                      <p:to x="100000" y="100000"/>
                                    </p:animScale>
                                    <p:animScale>
                                      <p:cBhvr>
                                        <p:cTn id="20" dur="26">
                                          <p:stCondLst>
                                            <p:cond delay="1312"/>
                                          </p:stCondLst>
                                        </p:cTn>
                                        <p:tgtEl>
                                          <p:spTgt spid="4"/>
                                        </p:tgtEl>
                                      </p:cBhvr>
                                      <p:to x="100000" y="80000"/>
                                    </p:animScale>
                                    <p:animScale>
                                      <p:cBhvr>
                                        <p:cTn id="21" dur="166" decel="50000">
                                          <p:stCondLst>
                                            <p:cond delay="1338"/>
                                          </p:stCondLst>
                                        </p:cTn>
                                        <p:tgtEl>
                                          <p:spTgt spid="4"/>
                                        </p:tgtEl>
                                      </p:cBhvr>
                                      <p:to x="100000" y="100000"/>
                                    </p:animScale>
                                    <p:animScale>
                                      <p:cBhvr>
                                        <p:cTn id="22" dur="26">
                                          <p:stCondLst>
                                            <p:cond delay="1642"/>
                                          </p:stCondLst>
                                        </p:cTn>
                                        <p:tgtEl>
                                          <p:spTgt spid="4"/>
                                        </p:tgtEl>
                                      </p:cBhvr>
                                      <p:to x="100000" y="90000"/>
                                    </p:animScale>
                                    <p:animScale>
                                      <p:cBhvr>
                                        <p:cTn id="23" dur="166" decel="50000">
                                          <p:stCondLst>
                                            <p:cond delay="1668"/>
                                          </p:stCondLst>
                                        </p:cTn>
                                        <p:tgtEl>
                                          <p:spTgt spid="4"/>
                                        </p:tgtEl>
                                      </p:cBhvr>
                                      <p:to x="100000" y="100000"/>
                                    </p:animScale>
                                    <p:animScale>
                                      <p:cBhvr>
                                        <p:cTn id="24" dur="26">
                                          <p:stCondLst>
                                            <p:cond delay="1808"/>
                                          </p:stCondLst>
                                        </p:cTn>
                                        <p:tgtEl>
                                          <p:spTgt spid="4"/>
                                        </p:tgtEl>
                                      </p:cBhvr>
                                      <p:to x="100000" y="95000"/>
                                    </p:animScale>
                                    <p:animScale>
                                      <p:cBhvr>
                                        <p:cTn id="25" dur="166" decel="50000">
                                          <p:stCondLst>
                                            <p:cond delay="1834"/>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325"/>
        <p:cNvGrpSpPr/>
        <p:nvPr/>
      </p:nvGrpSpPr>
      <p:grpSpPr>
        <a:xfrm>
          <a:off x="0" y="0"/>
          <a:ext cx="0" cy="0"/>
          <a:chOff x="0" y="0"/>
          <a:chExt cx="0" cy="0"/>
        </a:xfrm>
      </p:grpSpPr>
      <p:grpSp>
        <p:nvGrpSpPr>
          <p:cNvPr id="1335" name="Google Shape;1335;p47"/>
          <p:cNvGrpSpPr/>
          <p:nvPr/>
        </p:nvGrpSpPr>
        <p:grpSpPr>
          <a:xfrm>
            <a:off x="4050280" y="2918053"/>
            <a:ext cx="557363" cy="487676"/>
            <a:chOff x="4662497" y="3367720"/>
            <a:chExt cx="521745" cy="454979"/>
          </a:xfrm>
        </p:grpSpPr>
        <p:sp>
          <p:nvSpPr>
            <p:cNvPr id="1336" name="Google Shape;1336;p47"/>
            <p:cNvSpPr/>
            <p:nvPr/>
          </p:nvSpPr>
          <p:spPr>
            <a:xfrm>
              <a:off x="4662531" y="3367720"/>
              <a:ext cx="454979" cy="454979"/>
            </a:xfrm>
            <a:custGeom>
              <a:avLst/>
              <a:gdLst/>
              <a:ahLst/>
              <a:cxnLst/>
              <a:rect l="l" t="t" r="r" b="b"/>
              <a:pathLst>
                <a:path w="13445" h="13445" extrusionOk="0">
                  <a:moveTo>
                    <a:pt x="1401" y="1"/>
                  </a:moveTo>
                  <a:cubicBezTo>
                    <a:pt x="627" y="1"/>
                    <a:pt x="1" y="628"/>
                    <a:pt x="1" y="1401"/>
                  </a:cubicBezTo>
                  <a:lnTo>
                    <a:pt x="1" y="9146"/>
                  </a:lnTo>
                  <a:cubicBezTo>
                    <a:pt x="1" y="11521"/>
                    <a:pt x="1925" y="13445"/>
                    <a:pt x="4298" y="13445"/>
                  </a:cubicBezTo>
                  <a:lnTo>
                    <a:pt x="12044" y="13445"/>
                  </a:lnTo>
                  <a:cubicBezTo>
                    <a:pt x="12818" y="13445"/>
                    <a:pt x="13445" y="12818"/>
                    <a:pt x="13445" y="12044"/>
                  </a:cubicBezTo>
                  <a:lnTo>
                    <a:pt x="13445" y="1401"/>
                  </a:lnTo>
                  <a:cubicBezTo>
                    <a:pt x="13445" y="628"/>
                    <a:pt x="12818" y="1"/>
                    <a:pt x="12044"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7" name="Google Shape;1337;p47"/>
            <p:cNvSpPr/>
            <p:nvPr/>
          </p:nvSpPr>
          <p:spPr>
            <a:xfrm>
              <a:off x="4831832" y="3406298"/>
              <a:ext cx="285677" cy="378433"/>
            </a:xfrm>
            <a:custGeom>
              <a:avLst/>
              <a:gdLst/>
              <a:ahLst/>
              <a:cxnLst/>
              <a:rect l="l" t="t" r="r" b="b"/>
              <a:pathLst>
                <a:path w="8442" h="11183" extrusionOk="0">
                  <a:moveTo>
                    <a:pt x="8348" y="1"/>
                  </a:moveTo>
                  <a:cubicBezTo>
                    <a:pt x="7838" y="1"/>
                    <a:pt x="7356" y="200"/>
                    <a:pt x="6995" y="561"/>
                  </a:cubicBezTo>
                  <a:lnTo>
                    <a:pt x="1191" y="6365"/>
                  </a:lnTo>
                  <a:cubicBezTo>
                    <a:pt x="741" y="6815"/>
                    <a:pt x="443" y="7383"/>
                    <a:pt x="326" y="8009"/>
                  </a:cubicBezTo>
                  <a:lnTo>
                    <a:pt x="87" y="9306"/>
                  </a:lnTo>
                  <a:cubicBezTo>
                    <a:pt x="1" y="9771"/>
                    <a:pt x="125" y="10247"/>
                    <a:pt x="427" y="10610"/>
                  </a:cubicBezTo>
                  <a:cubicBezTo>
                    <a:pt x="731" y="10974"/>
                    <a:pt x="1174" y="11182"/>
                    <a:pt x="1645" y="11182"/>
                  </a:cubicBezTo>
                  <a:cubicBezTo>
                    <a:pt x="1743" y="11182"/>
                    <a:pt x="1840" y="11173"/>
                    <a:pt x="1937" y="11156"/>
                  </a:cubicBezTo>
                  <a:lnTo>
                    <a:pt x="3234" y="10917"/>
                  </a:lnTo>
                  <a:cubicBezTo>
                    <a:pt x="3860" y="10800"/>
                    <a:pt x="4428" y="10501"/>
                    <a:pt x="4878" y="10052"/>
                  </a:cubicBezTo>
                  <a:lnTo>
                    <a:pt x="8442" y="6488"/>
                  </a:lnTo>
                  <a:lnTo>
                    <a:pt x="8442" y="261"/>
                  </a:lnTo>
                  <a:cubicBezTo>
                    <a:pt x="8442" y="173"/>
                    <a:pt x="8433" y="87"/>
                    <a:pt x="8418" y="3"/>
                  </a:cubicBezTo>
                  <a:cubicBezTo>
                    <a:pt x="8395" y="2"/>
                    <a:pt x="8372" y="1"/>
                    <a:pt x="8348" y="1"/>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8" name="Google Shape;1338;p47"/>
            <p:cNvSpPr/>
            <p:nvPr/>
          </p:nvSpPr>
          <p:spPr>
            <a:xfrm>
              <a:off x="4770650" y="3456686"/>
              <a:ext cx="64398" cy="51268"/>
            </a:xfrm>
            <a:custGeom>
              <a:avLst/>
              <a:gdLst/>
              <a:ahLst/>
              <a:cxnLst/>
              <a:rect l="l" t="t" r="r" b="b"/>
              <a:pathLst>
                <a:path w="1903" h="1515" extrusionOk="0">
                  <a:moveTo>
                    <a:pt x="952" y="1"/>
                  </a:moveTo>
                  <a:cubicBezTo>
                    <a:pt x="427" y="1"/>
                    <a:pt x="1" y="340"/>
                    <a:pt x="1" y="758"/>
                  </a:cubicBezTo>
                  <a:cubicBezTo>
                    <a:pt x="1" y="1176"/>
                    <a:pt x="427" y="1514"/>
                    <a:pt x="952" y="1514"/>
                  </a:cubicBezTo>
                  <a:cubicBezTo>
                    <a:pt x="1476" y="1514"/>
                    <a:pt x="1902" y="1176"/>
                    <a:pt x="1902" y="758"/>
                  </a:cubicBezTo>
                  <a:cubicBezTo>
                    <a:pt x="1902" y="340"/>
                    <a:pt x="1476" y="1"/>
                    <a:pt x="95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39" name="Google Shape;1339;p47"/>
            <p:cNvSpPr/>
            <p:nvPr/>
          </p:nvSpPr>
          <p:spPr>
            <a:xfrm>
              <a:off x="4944993" y="3456686"/>
              <a:ext cx="64364" cy="51268"/>
            </a:xfrm>
            <a:custGeom>
              <a:avLst/>
              <a:gdLst/>
              <a:ahLst/>
              <a:cxnLst/>
              <a:rect l="l" t="t" r="r" b="b"/>
              <a:pathLst>
                <a:path w="1902" h="1515" extrusionOk="0">
                  <a:moveTo>
                    <a:pt x="951" y="1"/>
                  </a:moveTo>
                  <a:cubicBezTo>
                    <a:pt x="427" y="1"/>
                    <a:pt x="1" y="340"/>
                    <a:pt x="1" y="758"/>
                  </a:cubicBezTo>
                  <a:cubicBezTo>
                    <a:pt x="1" y="1176"/>
                    <a:pt x="427" y="1514"/>
                    <a:pt x="951" y="1514"/>
                  </a:cubicBezTo>
                  <a:cubicBezTo>
                    <a:pt x="1477" y="1514"/>
                    <a:pt x="1902" y="1176"/>
                    <a:pt x="1902" y="758"/>
                  </a:cubicBezTo>
                  <a:cubicBezTo>
                    <a:pt x="1902" y="340"/>
                    <a:pt x="1477" y="1"/>
                    <a:pt x="9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0" name="Google Shape;1340;p47"/>
            <p:cNvSpPr/>
            <p:nvPr/>
          </p:nvSpPr>
          <p:spPr>
            <a:xfrm>
              <a:off x="4813999" y="3437228"/>
              <a:ext cx="15228" cy="27749"/>
            </a:xfrm>
            <a:custGeom>
              <a:avLst/>
              <a:gdLst/>
              <a:ahLst/>
              <a:cxnLst/>
              <a:rect l="l" t="t" r="r" b="b"/>
              <a:pathLst>
                <a:path w="450" h="820" extrusionOk="0">
                  <a:moveTo>
                    <a:pt x="224" y="1"/>
                  </a:moveTo>
                  <a:cubicBezTo>
                    <a:pt x="101" y="1"/>
                    <a:pt x="0" y="101"/>
                    <a:pt x="0" y="225"/>
                  </a:cubicBezTo>
                  <a:lnTo>
                    <a:pt x="0" y="596"/>
                  </a:lnTo>
                  <a:cubicBezTo>
                    <a:pt x="0" y="719"/>
                    <a:pt x="101" y="820"/>
                    <a:pt x="224" y="820"/>
                  </a:cubicBezTo>
                  <a:cubicBezTo>
                    <a:pt x="349" y="820"/>
                    <a:pt x="449" y="719"/>
                    <a:pt x="449" y="596"/>
                  </a:cubicBezTo>
                  <a:lnTo>
                    <a:pt x="449" y="225"/>
                  </a:lnTo>
                  <a:cubicBezTo>
                    <a:pt x="449" y="101"/>
                    <a:pt x="348" y="1"/>
                    <a:pt x="22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1" name="Google Shape;1341;p47"/>
            <p:cNvSpPr/>
            <p:nvPr/>
          </p:nvSpPr>
          <p:spPr>
            <a:xfrm>
              <a:off x="4863473" y="3449681"/>
              <a:ext cx="53061" cy="23451"/>
            </a:xfrm>
            <a:custGeom>
              <a:avLst/>
              <a:gdLst/>
              <a:ahLst/>
              <a:cxnLst/>
              <a:rect l="l" t="t" r="r" b="b"/>
              <a:pathLst>
                <a:path w="1568" h="693" extrusionOk="0">
                  <a:moveTo>
                    <a:pt x="251" y="0"/>
                  </a:moveTo>
                  <a:cubicBezTo>
                    <a:pt x="199" y="0"/>
                    <a:pt x="147" y="19"/>
                    <a:pt x="104" y="56"/>
                  </a:cubicBezTo>
                  <a:cubicBezTo>
                    <a:pt x="10" y="137"/>
                    <a:pt x="1" y="279"/>
                    <a:pt x="82" y="372"/>
                  </a:cubicBezTo>
                  <a:cubicBezTo>
                    <a:pt x="259" y="575"/>
                    <a:pt x="516" y="692"/>
                    <a:pt x="785" y="692"/>
                  </a:cubicBezTo>
                  <a:cubicBezTo>
                    <a:pt x="1054" y="692"/>
                    <a:pt x="1309" y="575"/>
                    <a:pt x="1487" y="372"/>
                  </a:cubicBezTo>
                  <a:cubicBezTo>
                    <a:pt x="1568" y="279"/>
                    <a:pt x="1558" y="137"/>
                    <a:pt x="1465" y="56"/>
                  </a:cubicBezTo>
                  <a:cubicBezTo>
                    <a:pt x="1423" y="19"/>
                    <a:pt x="1370" y="0"/>
                    <a:pt x="1318" y="0"/>
                  </a:cubicBezTo>
                  <a:cubicBezTo>
                    <a:pt x="1255" y="0"/>
                    <a:pt x="1193" y="27"/>
                    <a:pt x="1148" y="78"/>
                  </a:cubicBezTo>
                  <a:cubicBezTo>
                    <a:pt x="1057" y="183"/>
                    <a:pt x="924" y="243"/>
                    <a:pt x="785" y="243"/>
                  </a:cubicBezTo>
                  <a:cubicBezTo>
                    <a:pt x="645" y="243"/>
                    <a:pt x="513" y="183"/>
                    <a:pt x="421" y="78"/>
                  </a:cubicBezTo>
                  <a:cubicBezTo>
                    <a:pt x="376" y="27"/>
                    <a:pt x="314" y="0"/>
                    <a:pt x="251"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2" name="Google Shape;1342;p47"/>
            <p:cNvSpPr/>
            <p:nvPr/>
          </p:nvSpPr>
          <p:spPr>
            <a:xfrm>
              <a:off x="4938733" y="3434893"/>
              <a:ext cx="44229" cy="29745"/>
            </a:xfrm>
            <a:custGeom>
              <a:avLst/>
              <a:gdLst/>
              <a:ahLst/>
              <a:cxnLst/>
              <a:rect l="l" t="t" r="r" b="b"/>
              <a:pathLst>
                <a:path w="1307" h="879" extrusionOk="0">
                  <a:moveTo>
                    <a:pt x="653" y="1"/>
                  </a:moveTo>
                  <a:cubicBezTo>
                    <a:pt x="293" y="1"/>
                    <a:pt x="0" y="294"/>
                    <a:pt x="0" y="654"/>
                  </a:cubicBezTo>
                  <a:cubicBezTo>
                    <a:pt x="0" y="778"/>
                    <a:pt x="101" y="878"/>
                    <a:pt x="225" y="878"/>
                  </a:cubicBezTo>
                  <a:cubicBezTo>
                    <a:pt x="349" y="878"/>
                    <a:pt x="449" y="778"/>
                    <a:pt x="449" y="654"/>
                  </a:cubicBezTo>
                  <a:cubicBezTo>
                    <a:pt x="449" y="541"/>
                    <a:pt x="541" y="450"/>
                    <a:pt x="653" y="450"/>
                  </a:cubicBezTo>
                  <a:cubicBezTo>
                    <a:pt x="767" y="450"/>
                    <a:pt x="858" y="541"/>
                    <a:pt x="858" y="654"/>
                  </a:cubicBezTo>
                  <a:cubicBezTo>
                    <a:pt x="858" y="778"/>
                    <a:pt x="958" y="878"/>
                    <a:pt x="1083" y="878"/>
                  </a:cubicBezTo>
                  <a:cubicBezTo>
                    <a:pt x="1206" y="878"/>
                    <a:pt x="1307" y="778"/>
                    <a:pt x="1307" y="654"/>
                  </a:cubicBezTo>
                  <a:cubicBezTo>
                    <a:pt x="1307" y="294"/>
                    <a:pt x="1014" y="1"/>
                    <a:pt x="65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3" name="Google Shape;1343;p47"/>
            <p:cNvSpPr/>
            <p:nvPr/>
          </p:nvSpPr>
          <p:spPr>
            <a:xfrm>
              <a:off x="4749093" y="3552182"/>
              <a:ext cx="281887" cy="15262"/>
            </a:xfrm>
            <a:custGeom>
              <a:avLst/>
              <a:gdLst/>
              <a:ahLst/>
              <a:cxnLst/>
              <a:rect l="l" t="t" r="r" b="b"/>
              <a:pathLst>
                <a:path w="8330" h="451" extrusionOk="0">
                  <a:moveTo>
                    <a:pt x="224" y="1"/>
                  </a:moveTo>
                  <a:cubicBezTo>
                    <a:pt x="101" y="1"/>
                    <a:pt x="0" y="101"/>
                    <a:pt x="0" y="226"/>
                  </a:cubicBezTo>
                  <a:cubicBezTo>
                    <a:pt x="0" y="350"/>
                    <a:pt x="101" y="450"/>
                    <a:pt x="224" y="450"/>
                  </a:cubicBezTo>
                  <a:lnTo>
                    <a:pt x="8104" y="450"/>
                  </a:lnTo>
                  <a:cubicBezTo>
                    <a:pt x="8229" y="450"/>
                    <a:pt x="8329" y="350"/>
                    <a:pt x="8329" y="226"/>
                  </a:cubicBezTo>
                  <a:cubicBezTo>
                    <a:pt x="8329" y="101"/>
                    <a:pt x="8229" y="1"/>
                    <a:pt x="810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4" name="Google Shape;1344;p47"/>
            <p:cNvSpPr/>
            <p:nvPr/>
          </p:nvSpPr>
          <p:spPr>
            <a:xfrm>
              <a:off x="4786013" y="3614854"/>
              <a:ext cx="208014" cy="15228"/>
            </a:xfrm>
            <a:custGeom>
              <a:avLst/>
              <a:gdLst/>
              <a:ahLst/>
              <a:cxnLst/>
              <a:rect l="l" t="t" r="r" b="b"/>
              <a:pathLst>
                <a:path w="6147" h="450" extrusionOk="0">
                  <a:moveTo>
                    <a:pt x="225" y="1"/>
                  </a:moveTo>
                  <a:cubicBezTo>
                    <a:pt x="101" y="1"/>
                    <a:pt x="0" y="101"/>
                    <a:pt x="0" y="226"/>
                  </a:cubicBezTo>
                  <a:cubicBezTo>
                    <a:pt x="0" y="349"/>
                    <a:pt x="101" y="450"/>
                    <a:pt x="225" y="450"/>
                  </a:cubicBezTo>
                  <a:lnTo>
                    <a:pt x="5922" y="450"/>
                  </a:lnTo>
                  <a:cubicBezTo>
                    <a:pt x="6046" y="450"/>
                    <a:pt x="6146" y="349"/>
                    <a:pt x="6146" y="226"/>
                  </a:cubicBezTo>
                  <a:cubicBezTo>
                    <a:pt x="6146" y="101"/>
                    <a:pt x="6046" y="1"/>
                    <a:pt x="592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5" name="Google Shape;1345;p47"/>
            <p:cNvSpPr/>
            <p:nvPr/>
          </p:nvSpPr>
          <p:spPr>
            <a:xfrm>
              <a:off x="5023671" y="3479223"/>
              <a:ext cx="115631" cy="115631"/>
            </a:xfrm>
            <a:custGeom>
              <a:avLst/>
              <a:gdLst/>
              <a:ahLst/>
              <a:cxnLst/>
              <a:rect l="l" t="t" r="r" b="b"/>
              <a:pathLst>
                <a:path w="3417" h="3417" extrusionOk="0">
                  <a:moveTo>
                    <a:pt x="1038" y="0"/>
                  </a:moveTo>
                  <a:lnTo>
                    <a:pt x="1" y="1038"/>
                  </a:lnTo>
                  <a:lnTo>
                    <a:pt x="2379" y="3416"/>
                  </a:lnTo>
                  <a:lnTo>
                    <a:pt x="3416" y="2378"/>
                  </a:lnTo>
                  <a:lnTo>
                    <a:pt x="1038"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6" name="Google Shape;1346;p47"/>
            <p:cNvSpPr/>
            <p:nvPr/>
          </p:nvSpPr>
          <p:spPr>
            <a:xfrm>
              <a:off x="5058831" y="3437600"/>
              <a:ext cx="125411" cy="122162"/>
            </a:xfrm>
            <a:custGeom>
              <a:avLst/>
              <a:gdLst/>
              <a:ahLst/>
              <a:cxnLst/>
              <a:rect l="l" t="t" r="r" b="b"/>
              <a:pathLst>
                <a:path w="3706" h="3610" extrusionOk="0">
                  <a:moveTo>
                    <a:pt x="1640" y="1"/>
                  </a:moveTo>
                  <a:cubicBezTo>
                    <a:pt x="1387" y="1"/>
                    <a:pt x="1134" y="97"/>
                    <a:pt x="941" y="290"/>
                  </a:cubicBezTo>
                  <a:lnTo>
                    <a:pt x="0" y="1231"/>
                  </a:lnTo>
                  <a:lnTo>
                    <a:pt x="2379" y="3610"/>
                  </a:lnTo>
                  <a:lnTo>
                    <a:pt x="3320" y="2669"/>
                  </a:lnTo>
                  <a:cubicBezTo>
                    <a:pt x="3706" y="2283"/>
                    <a:pt x="3706" y="1656"/>
                    <a:pt x="3320" y="1270"/>
                  </a:cubicBezTo>
                  <a:lnTo>
                    <a:pt x="2340" y="290"/>
                  </a:lnTo>
                  <a:cubicBezTo>
                    <a:pt x="2147" y="97"/>
                    <a:pt x="1894" y="1"/>
                    <a:pt x="164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7" name="Google Shape;1347;p47"/>
            <p:cNvSpPr/>
            <p:nvPr/>
          </p:nvSpPr>
          <p:spPr>
            <a:xfrm>
              <a:off x="4862931" y="3514383"/>
              <a:ext cx="241313" cy="239046"/>
            </a:xfrm>
            <a:custGeom>
              <a:avLst/>
              <a:gdLst/>
              <a:ahLst/>
              <a:cxnLst/>
              <a:rect l="l" t="t" r="r" b="b"/>
              <a:pathLst>
                <a:path w="7131" h="7064" extrusionOk="0">
                  <a:moveTo>
                    <a:pt x="4751" y="1"/>
                  </a:moveTo>
                  <a:lnTo>
                    <a:pt x="926" y="3825"/>
                  </a:lnTo>
                  <a:cubicBezTo>
                    <a:pt x="610" y="4141"/>
                    <a:pt x="399" y="4544"/>
                    <a:pt x="317" y="4984"/>
                  </a:cubicBezTo>
                  <a:lnTo>
                    <a:pt x="77" y="6281"/>
                  </a:lnTo>
                  <a:cubicBezTo>
                    <a:pt x="0" y="6696"/>
                    <a:pt x="324" y="7064"/>
                    <a:pt x="726" y="7064"/>
                  </a:cubicBezTo>
                  <a:cubicBezTo>
                    <a:pt x="766" y="7064"/>
                    <a:pt x="807" y="7060"/>
                    <a:pt x="849" y="7053"/>
                  </a:cubicBezTo>
                  <a:lnTo>
                    <a:pt x="2146" y="6813"/>
                  </a:lnTo>
                  <a:cubicBezTo>
                    <a:pt x="2586" y="6732"/>
                    <a:pt x="2990" y="6520"/>
                    <a:pt x="3305" y="6204"/>
                  </a:cubicBezTo>
                  <a:lnTo>
                    <a:pt x="7130" y="2379"/>
                  </a:lnTo>
                  <a:lnTo>
                    <a:pt x="4751" y="1"/>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8" name="Google Shape;1348;p47"/>
            <p:cNvSpPr/>
            <p:nvPr/>
          </p:nvSpPr>
          <p:spPr>
            <a:xfrm>
              <a:off x="4894267" y="3514383"/>
              <a:ext cx="209977" cy="209943"/>
            </a:xfrm>
            <a:custGeom>
              <a:avLst/>
              <a:gdLst/>
              <a:ahLst/>
              <a:cxnLst/>
              <a:rect l="l" t="t" r="r" b="b"/>
              <a:pathLst>
                <a:path w="6205" h="6204" extrusionOk="0">
                  <a:moveTo>
                    <a:pt x="3826" y="1"/>
                  </a:moveTo>
                  <a:lnTo>
                    <a:pt x="0" y="3825"/>
                  </a:lnTo>
                  <a:lnTo>
                    <a:pt x="230" y="4462"/>
                  </a:lnTo>
                  <a:cubicBezTo>
                    <a:pt x="284" y="4612"/>
                    <a:pt x="403" y="4731"/>
                    <a:pt x="554" y="4785"/>
                  </a:cubicBezTo>
                  <a:lnTo>
                    <a:pt x="952" y="4928"/>
                  </a:lnTo>
                  <a:cubicBezTo>
                    <a:pt x="1103" y="4983"/>
                    <a:pt x="1221" y="5101"/>
                    <a:pt x="1276" y="5252"/>
                  </a:cubicBezTo>
                  <a:lnTo>
                    <a:pt x="1420" y="5651"/>
                  </a:lnTo>
                  <a:cubicBezTo>
                    <a:pt x="1474" y="5802"/>
                    <a:pt x="1593" y="5920"/>
                    <a:pt x="1743" y="5974"/>
                  </a:cubicBezTo>
                  <a:lnTo>
                    <a:pt x="2379" y="6204"/>
                  </a:lnTo>
                  <a:lnTo>
                    <a:pt x="6204" y="2379"/>
                  </a:lnTo>
                  <a:lnTo>
                    <a:pt x="3826" y="1"/>
                  </a:lnTo>
                  <a:close/>
                </a:path>
              </a:pathLst>
            </a:custGeom>
            <a:solidFill>
              <a:schemeClr val="accent4"/>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49" name="Google Shape;1349;p47"/>
            <p:cNvSpPr/>
            <p:nvPr/>
          </p:nvSpPr>
          <p:spPr>
            <a:xfrm>
              <a:off x="4894267" y="3578307"/>
              <a:ext cx="96072" cy="146020"/>
            </a:xfrm>
            <a:custGeom>
              <a:avLst/>
              <a:gdLst/>
              <a:ahLst/>
              <a:cxnLst/>
              <a:rect l="l" t="t" r="r" b="b"/>
              <a:pathLst>
                <a:path w="2839" h="4315" extrusionOk="0">
                  <a:moveTo>
                    <a:pt x="1936" y="0"/>
                  </a:moveTo>
                  <a:lnTo>
                    <a:pt x="0" y="1936"/>
                  </a:lnTo>
                  <a:lnTo>
                    <a:pt x="230" y="2573"/>
                  </a:lnTo>
                  <a:cubicBezTo>
                    <a:pt x="284" y="2722"/>
                    <a:pt x="402" y="2842"/>
                    <a:pt x="553" y="2896"/>
                  </a:cubicBezTo>
                  <a:lnTo>
                    <a:pt x="952" y="3039"/>
                  </a:lnTo>
                  <a:cubicBezTo>
                    <a:pt x="1103" y="3094"/>
                    <a:pt x="1221" y="3212"/>
                    <a:pt x="1276" y="3363"/>
                  </a:cubicBezTo>
                  <a:lnTo>
                    <a:pt x="1419" y="3762"/>
                  </a:lnTo>
                  <a:cubicBezTo>
                    <a:pt x="1473" y="3913"/>
                    <a:pt x="1593" y="4031"/>
                    <a:pt x="1743" y="4085"/>
                  </a:cubicBezTo>
                  <a:lnTo>
                    <a:pt x="2379" y="4315"/>
                  </a:lnTo>
                  <a:lnTo>
                    <a:pt x="2838" y="3856"/>
                  </a:lnTo>
                  <a:cubicBezTo>
                    <a:pt x="1937" y="2920"/>
                    <a:pt x="1797" y="1227"/>
                    <a:pt x="1936" y="0"/>
                  </a:cubicBezTo>
                  <a:close/>
                </a:path>
              </a:pathLst>
            </a:custGeom>
            <a:solidFill>
              <a:srgbClr val="E6F0EF">
                <a:alpha val="2047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0" name="Google Shape;1350;p47"/>
            <p:cNvSpPr/>
            <p:nvPr/>
          </p:nvSpPr>
          <p:spPr>
            <a:xfrm>
              <a:off x="4862965" y="3692178"/>
              <a:ext cx="63450" cy="61250"/>
            </a:xfrm>
            <a:custGeom>
              <a:avLst/>
              <a:gdLst/>
              <a:ahLst/>
              <a:cxnLst/>
              <a:rect l="l" t="t" r="r" b="b"/>
              <a:pathLst>
                <a:path w="1875" h="1810" extrusionOk="0">
                  <a:moveTo>
                    <a:pt x="266" y="0"/>
                  </a:moveTo>
                  <a:lnTo>
                    <a:pt x="76" y="1027"/>
                  </a:lnTo>
                  <a:cubicBezTo>
                    <a:pt x="0" y="1442"/>
                    <a:pt x="323" y="1810"/>
                    <a:pt x="726" y="1810"/>
                  </a:cubicBezTo>
                  <a:cubicBezTo>
                    <a:pt x="766" y="1810"/>
                    <a:pt x="807" y="1806"/>
                    <a:pt x="849" y="1799"/>
                  </a:cubicBezTo>
                  <a:lnTo>
                    <a:pt x="1875" y="1609"/>
                  </a:lnTo>
                  <a:lnTo>
                    <a:pt x="266"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1" name="Google Shape;1351;p47"/>
            <p:cNvSpPr/>
            <p:nvPr/>
          </p:nvSpPr>
          <p:spPr>
            <a:xfrm>
              <a:off x="4971253" y="3600235"/>
              <a:ext cx="47850" cy="46361"/>
            </a:xfrm>
            <a:custGeom>
              <a:avLst/>
              <a:gdLst/>
              <a:ahLst/>
              <a:cxnLst/>
              <a:rect l="l" t="t" r="r" b="b"/>
              <a:pathLst>
                <a:path w="1414" h="1370" extrusionOk="0">
                  <a:moveTo>
                    <a:pt x="1168" y="0"/>
                  </a:moveTo>
                  <a:cubicBezTo>
                    <a:pt x="1110" y="0"/>
                    <a:pt x="1053" y="22"/>
                    <a:pt x="1009" y="65"/>
                  </a:cubicBezTo>
                  <a:lnTo>
                    <a:pt x="88" y="987"/>
                  </a:lnTo>
                  <a:cubicBezTo>
                    <a:pt x="0" y="1075"/>
                    <a:pt x="0" y="1216"/>
                    <a:pt x="88" y="1304"/>
                  </a:cubicBezTo>
                  <a:cubicBezTo>
                    <a:pt x="132" y="1348"/>
                    <a:pt x="190" y="1370"/>
                    <a:pt x="246" y="1370"/>
                  </a:cubicBezTo>
                  <a:cubicBezTo>
                    <a:pt x="304" y="1370"/>
                    <a:pt x="361" y="1348"/>
                    <a:pt x="405" y="1304"/>
                  </a:cubicBezTo>
                  <a:lnTo>
                    <a:pt x="1327" y="384"/>
                  </a:lnTo>
                  <a:cubicBezTo>
                    <a:pt x="1414" y="296"/>
                    <a:pt x="1414" y="153"/>
                    <a:pt x="1327" y="65"/>
                  </a:cubicBezTo>
                  <a:cubicBezTo>
                    <a:pt x="1283" y="22"/>
                    <a:pt x="1225" y="0"/>
                    <a:pt x="1168"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2" name="Google Shape;1352;p47"/>
            <p:cNvSpPr/>
            <p:nvPr/>
          </p:nvSpPr>
          <p:spPr>
            <a:xfrm>
              <a:off x="4662497" y="3633872"/>
              <a:ext cx="188827" cy="188827"/>
            </a:xfrm>
            <a:custGeom>
              <a:avLst/>
              <a:gdLst/>
              <a:ahLst/>
              <a:cxnLst/>
              <a:rect l="l" t="t" r="r" b="b"/>
              <a:pathLst>
                <a:path w="5580" h="5580" extrusionOk="0">
                  <a:moveTo>
                    <a:pt x="1" y="1"/>
                  </a:moveTo>
                  <a:lnTo>
                    <a:pt x="1" y="1281"/>
                  </a:lnTo>
                  <a:lnTo>
                    <a:pt x="2" y="1281"/>
                  </a:lnTo>
                  <a:cubicBezTo>
                    <a:pt x="2" y="3656"/>
                    <a:pt x="1926" y="5580"/>
                    <a:pt x="4299" y="5580"/>
                  </a:cubicBezTo>
                  <a:lnTo>
                    <a:pt x="5580" y="5580"/>
                  </a:lnTo>
                  <a:cubicBezTo>
                    <a:pt x="4711" y="5580"/>
                    <a:pt x="4007" y="4875"/>
                    <a:pt x="4007" y="4006"/>
                  </a:cubicBezTo>
                  <a:lnTo>
                    <a:pt x="4007" y="2660"/>
                  </a:lnTo>
                  <a:cubicBezTo>
                    <a:pt x="4007" y="2060"/>
                    <a:pt x="3520" y="1574"/>
                    <a:pt x="2921" y="1574"/>
                  </a:cubicBezTo>
                  <a:lnTo>
                    <a:pt x="1574" y="1574"/>
                  </a:lnTo>
                  <a:cubicBezTo>
                    <a:pt x="705" y="1574"/>
                    <a:pt x="1" y="870"/>
                    <a:pt x="1"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53" name="Google Shape;1353;p47"/>
          <p:cNvGrpSpPr/>
          <p:nvPr/>
        </p:nvGrpSpPr>
        <p:grpSpPr>
          <a:xfrm>
            <a:off x="3103625" y="3911057"/>
            <a:ext cx="659553" cy="487703"/>
            <a:chOff x="3247782" y="1964240"/>
            <a:chExt cx="518463" cy="387434"/>
          </a:xfrm>
        </p:grpSpPr>
        <p:sp>
          <p:nvSpPr>
            <p:cNvPr id="1354" name="Google Shape;1354;p47"/>
            <p:cNvSpPr/>
            <p:nvPr/>
          </p:nvSpPr>
          <p:spPr>
            <a:xfrm>
              <a:off x="3247782" y="2019298"/>
              <a:ext cx="490206" cy="332376"/>
            </a:xfrm>
            <a:custGeom>
              <a:avLst/>
              <a:gdLst/>
              <a:ahLst/>
              <a:cxnLst/>
              <a:rect l="l" t="t" r="r" b="b"/>
              <a:pathLst>
                <a:path w="14486" h="9822" extrusionOk="0">
                  <a:moveTo>
                    <a:pt x="1213" y="0"/>
                  </a:moveTo>
                  <a:cubicBezTo>
                    <a:pt x="543" y="0"/>
                    <a:pt x="1" y="543"/>
                    <a:pt x="1" y="1212"/>
                  </a:cubicBezTo>
                  <a:lnTo>
                    <a:pt x="1" y="8609"/>
                  </a:lnTo>
                  <a:cubicBezTo>
                    <a:pt x="1" y="9278"/>
                    <a:pt x="543" y="9821"/>
                    <a:pt x="1213" y="9821"/>
                  </a:cubicBezTo>
                  <a:lnTo>
                    <a:pt x="13274" y="9821"/>
                  </a:lnTo>
                  <a:cubicBezTo>
                    <a:pt x="13943" y="9821"/>
                    <a:pt x="14485" y="9278"/>
                    <a:pt x="14485" y="8609"/>
                  </a:cubicBezTo>
                  <a:lnTo>
                    <a:pt x="14485" y="1212"/>
                  </a:lnTo>
                  <a:cubicBezTo>
                    <a:pt x="14485" y="543"/>
                    <a:pt x="13943" y="0"/>
                    <a:pt x="1327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5" name="Google Shape;1355;p47"/>
            <p:cNvSpPr/>
            <p:nvPr/>
          </p:nvSpPr>
          <p:spPr>
            <a:xfrm>
              <a:off x="3515896" y="2019298"/>
              <a:ext cx="222092" cy="156747"/>
            </a:xfrm>
            <a:custGeom>
              <a:avLst/>
              <a:gdLst/>
              <a:ahLst/>
              <a:cxnLst/>
              <a:rect l="l" t="t" r="r" b="b"/>
              <a:pathLst>
                <a:path w="6563" h="4632" extrusionOk="0">
                  <a:moveTo>
                    <a:pt x="118" y="0"/>
                  </a:moveTo>
                  <a:cubicBezTo>
                    <a:pt x="40" y="256"/>
                    <a:pt x="0" y="521"/>
                    <a:pt x="0" y="789"/>
                  </a:cubicBezTo>
                  <a:cubicBezTo>
                    <a:pt x="0" y="1435"/>
                    <a:pt x="230" y="2063"/>
                    <a:pt x="654" y="2597"/>
                  </a:cubicBezTo>
                  <a:cubicBezTo>
                    <a:pt x="623" y="2694"/>
                    <a:pt x="590" y="2780"/>
                    <a:pt x="556" y="2849"/>
                  </a:cubicBezTo>
                  <a:cubicBezTo>
                    <a:pt x="367" y="3235"/>
                    <a:pt x="390" y="3684"/>
                    <a:pt x="617" y="4049"/>
                  </a:cubicBezTo>
                  <a:cubicBezTo>
                    <a:pt x="844" y="4414"/>
                    <a:pt x="1236" y="4632"/>
                    <a:pt x="1664" y="4632"/>
                  </a:cubicBezTo>
                  <a:cubicBezTo>
                    <a:pt x="1717" y="4632"/>
                    <a:pt x="1772" y="4629"/>
                    <a:pt x="1825" y="4621"/>
                  </a:cubicBezTo>
                  <a:cubicBezTo>
                    <a:pt x="2403" y="4547"/>
                    <a:pt x="2894" y="4362"/>
                    <a:pt x="3314" y="4061"/>
                  </a:cubicBezTo>
                  <a:cubicBezTo>
                    <a:pt x="3591" y="4106"/>
                    <a:pt x="3875" y="4129"/>
                    <a:pt x="4162" y="4129"/>
                  </a:cubicBezTo>
                  <a:cubicBezTo>
                    <a:pt x="5032" y="4129"/>
                    <a:pt x="5866" y="3917"/>
                    <a:pt x="6562" y="3524"/>
                  </a:cubicBezTo>
                  <a:lnTo>
                    <a:pt x="6562" y="1212"/>
                  </a:lnTo>
                  <a:cubicBezTo>
                    <a:pt x="6562" y="543"/>
                    <a:pt x="6020" y="0"/>
                    <a:pt x="5351" y="0"/>
                  </a:cubicBezTo>
                  <a:close/>
                </a:path>
              </a:pathLst>
            </a:custGeom>
            <a:solidFill>
              <a:srgbClr val="E6F0EF">
                <a:alpha val="362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6" name="Google Shape;1356;p47"/>
            <p:cNvSpPr/>
            <p:nvPr/>
          </p:nvSpPr>
          <p:spPr>
            <a:xfrm>
              <a:off x="3247782" y="2019298"/>
              <a:ext cx="490206" cy="79389"/>
            </a:xfrm>
            <a:custGeom>
              <a:avLst/>
              <a:gdLst/>
              <a:ahLst/>
              <a:cxnLst/>
              <a:rect l="l" t="t" r="r" b="b"/>
              <a:pathLst>
                <a:path w="14486" h="2346" extrusionOk="0">
                  <a:moveTo>
                    <a:pt x="1213" y="0"/>
                  </a:moveTo>
                  <a:cubicBezTo>
                    <a:pt x="543" y="0"/>
                    <a:pt x="1" y="543"/>
                    <a:pt x="1" y="1212"/>
                  </a:cubicBezTo>
                  <a:lnTo>
                    <a:pt x="1" y="2345"/>
                  </a:lnTo>
                  <a:lnTo>
                    <a:pt x="14485" y="2345"/>
                  </a:lnTo>
                  <a:lnTo>
                    <a:pt x="14485" y="1212"/>
                  </a:lnTo>
                  <a:cubicBezTo>
                    <a:pt x="14485" y="543"/>
                    <a:pt x="13943" y="0"/>
                    <a:pt x="1327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7" name="Google Shape;1357;p47"/>
            <p:cNvSpPr/>
            <p:nvPr/>
          </p:nvSpPr>
          <p:spPr>
            <a:xfrm>
              <a:off x="3515896" y="2019298"/>
              <a:ext cx="222092" cy="79389"/>
            </a:xfrm>
            <a:custGeom>
              <a:avLst/>
              <a:gdLst/>
              <a:ahLst/>
              <a:cxnLst/>
              <a:rect l="l" t="t" r="r" b="b"/>
              <a:pathLst>
                <a:path w="6563" h="2346" extrusionOk="0">
                  <a:moveTo>
                    <a:pt x="118" y="0"/>
                  </a:moveTo>
                  <a:cubicBezTo>
                    <a:pt x="40" y="256"/>
                    <a:pt x="0" y="521"/>
                    <a:pt x="0" y="789"/>
                  </a:cubicBezTo>
                  <a:cubicBezTo>
                    <a:pt x="0" y="1336"/>
                    <a:pt x="166" y="1870"/>
                    <a:pt x="474" y="2345"/>
                  </a:cubicBezTo>
                  <a:lnTo>
                    <a:pt x="6562" y="2345"/>
                  </a:lnTo>
                  <a:lnTo>
                    <a:pt x="6562" y="1212"/>
                  </a:lnTo>
                  <a:cubicBezTo>
                    <a:pt x="6562" y="543"/>
                    <a:pt x="6020" y="0"/>
                    <a:pt x="5351" y="0"/>
                  </a:cubicBezTo>
                  <a:close/>
                </a:path>
              </a:pathLst>
            </a:custGeom>
            <a:solidFill>
              <a:srgbClr val="E6F0EF">
                <a:alpha val="3628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8" name="Google Shape;1358;p47"/>
            <p:cNvSpPr/>
            <p:nvPr/>
          </p:nvSpPr>
          <p:spPr>
            <a:xfrm>
              <a:off x="3547164" y="1964240"/>
              <a:ext cx="219080" cy="180536"/>
            </a:xfrm>
            <a:custGeom>
              <a:avLst/>
              <a:gdLst/>
              <a:ahLst/>
              <a:cxnLst/>
              <a:rect l="l" t="t" r="r" b="b"/>
              <a:pathLst>
                <a:path w="6474" h="5335" extrusionOk="0">
                  <a:moveTo>
                    <a:pt x="3238" y="1"/>
                  </a:moveTo>
                  <a:cubicBezTo>
                    <a:pt x="1450" y="1"/>
                    <a:pt x="1" y="1082"/>
                    <a:pt x="1" y="2416"/>
                  </a:cubicBezTo>
                  <a:cubicBezTo>
                    <a:pt x="1" y="2980"/>
                    <a:pt x="259" y="3498"/>
                    <a:pt x="693" y="3909"/>
                  </a:cubicBezTo>
                  <a:cubicBezTo>
                    <a:pt x="723" y="3938"/>
                    <a:pt x="738" y="3980"/>
                    <a:pt x="729" y="4021"/>
                  </a:cubicBezTo>
                  <a:cubicBezTo>
                    <a:pt x="679" y="4295"/>
                    <a:pt x="591" y="4621"/>
                    <a:pt x="462" y="4884"/>
                  </a:cubicBezTo>
                  <a:cubicBezTo>
                    <a:pt x="359" y="5094"/>
                    <a:pt x="515" y="5334"/>
                    <a:pt x="740" y="5334"/>
                  </a:cubicBezTo>
                  <a:cubicBezTo>
                    <a:pt x="753" y="5334"/>
                    <a:pt x="767" y="5333"/>
                    <a:pt x="782" y="5331"/>
                  </a:cubicBezTo>
                  <a:cubicBezTo>
                    <a:pt x="1264" y="5269"/>
                    <a:pt x="1710" y="5103"/>
                    <a:pt x="2089" y="4738"/>
                  </a:cubicBezTo>
                  <a:cubicBezTo>
                    <a:pt x="2112" y="4715"/>
                    <a:pt x="2144" y="4703"/>
                    <a:pt x="2176" y="4703"/>
                  </a:cubicBezTo>
                  <a:cubicBezTo>
                    <a:pt x="2186" y="4703"/>
                    <a:pt x="2196" y="4704"/>
                    <a:pt x="2205" y="4706"/>
                  </a:cubicBezTo>
                  <a:cubicBezTo>
                    <a:pt x="2529" y="4788"/>
                    <a:pt x="2876" y="4832"/>
                    <a:pt x="3237" y="4832"/>
                  </a:cubicBezTo>
                  <a:cubicBezTo>
                    <a:pt x="5025" y="4832"/>
                    <a:pt x="6473" y="3751"/>
                    <a:pt x="6473" y="2417"/>
                  </a:cubicBezTo>
                  <a:cubicBezTo>
                    <a:pt x="6473" y="1082"/>
                    <a:pt x="5025" y="1"/>
                    <a:pt x="3238"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59" name="Google Shape;1359;p47"/>
            <p:cNvSpPr/>
            <p:nvPr/>
          </p:nvSpPr>
          <p:spPr>
            <a:xfrm>
              <a:off x="3358811" y="2051209"/>
              <a:ext cx="15566" cy="15566"/>
            </a:xfrm>
            <a:custGeom>
              <a:avLst/>
              <a:gdLst/>
              <a:ahLst/>
              <a:cxnLst/>
              <a:rect l="l" t="t" r="r" b="b"/>
              <a:pathLst>
                <a:path w="460" h="460" extrusionOk="0">
                  <a:moveTo>
                    <a:pt x="230" y="1"/>
                  </a:moveTo>
                  <a:cubicBezTo>
                    <a:pt x="103" y="1"/>
                    <a:pt x="1" y="103"/>
                    <a:pt x="1" y="230"/>
                  </a:cubicBezTo>
                  <a:cubicBezTo>
                    <a:pt x="1" y="357"/>
                    <a:pt x="103" y="459"/>
                    <a:pt x="230" y="459"/>
                  </a:cubicBezTo>
                  <a:cubicBezTo>
                    <a:pt x="357" y="459"/>
                    <a:pt x="459" y="357"/>
                    <a:pt x="459" y="230"/>
                  </a:cubicBezTo>
                  <a:cubicBezTo>
                    <a:pt x="459" y="103"/>
                    <a:pt x="357" y="1"/>
                    <a:pt x="230" y="1"/>
                  </a:cubicBezTo>
                  <a:close/>
                </a:path>
              </a:pathLst>
            </a:custGeom>
            <a:solidFill>
              <a:srgbClr val="89D4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0" name="Google Shape;1360;p47"/>
            <p:cNvSpPr/>
            <p:nvPr/>
          </p:nvSpPr>
          <p:spPr>
            <a:xfrm>
              <a:off x="3323177" y="2051209"/>
              <a:ext cx="15566" cy="15566"/>
            </a:xfrm>
            <a:custGeom>
              <a:avLst/>
              <a:gdLst/>
              <a:ahLst/>
              <a:cxnLst/>
              <a:rect l="l" t="t" r="r" b="b"/>
              <a:pathLst>
                <a:path w="460" h="460" extrusionOk="0">
                  <a:moveTo>
                    <a:pt x="230" y="1"/>
                  </a:moveTo>
                  <a:cubicBezTo>
                    <a:pt x="103" y="1"/>
                    <a:pt x="1" y="103"/>
                    <a:pt x="1" y="230"/>
                  </a:cubicBezTo>
                  <a:cubicBezTo>
                    <a:pt x="1" y="357"/>
                    <a:pt x="103" y="459"/>
                    <a:pt x="230" y="459"/>
                  </a:cubicBezTo>
                  <a:cubicBezTo>
                    <a:pt x="356" y="459"/>
                    <a:pt x="459" y="357"/>
                    <a:pt x="459" y="230"/>
                  </a:cubicBezTo>
                  <a:cubicBezTo>
                    <a:pt x="459" y="103"/>
                    <a:pt x="356" y="1"/>
                    <a:pt x="230"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1" name="Google Shape;1361;p47"/>
            <p:cNvSpPr/>
            <p:nvPr/>
          </p:nvSpPr>
          <p:spPr>
            <a:xfrm>
              <a:off x="3287510" y="2051209"/>
              <a:ext cx="15533" cy="15566"/>
            </a:xfrm>
            <a:custGeom>
              <a:avLst/>
              <a:gdLst/>
              <a:ahLst/>
              <a:cxnLst/>
              <a:rect l="l" t="t" r="r" b="b"/>
              <a:pathLst>
                <a:path w="459" h="460" extrusionOk="0">
                  <a:moveTo>
                    <a:pt x="230" y="1"/>
                  </a:moveTo>
                  <a:cubicBezTo>
                    <a:pt x="103" y="1"/>
                    <a:pt x="0" y="103"/>
                    <a:pt x="0" y="230"/>
                  </a:cubicBezTo>
                  <a:cubicBezTo>
                    <a:pt x="0" y="357"/>
                    <a:pt x="103" y="459"/>
                    <a:pt x="230" y="459"/>
                  </a:cubicBezTo>
                  <a:cubicBezTo>
                    <a:pt x="356" y="459"/>
                    <a:pt x="459" y="357"/>
                    <a:pt x="459" y="230"/>
                  </a:cubicBezTo>
                  <a:cubicBezTo>
                    <a:pt x="459" y="103"/>
                    <a:pt x="356" y="1"/>
                    <a:pt x="230" y="1"/>
                  </a:cubicBezTo>
                  <a:close/>
                </a:path>
              </a:pathLst>
            </a:custGeom>
            <a:solidFill>
              <a:srgbClr val="E8899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2" name="Google Shape;1362;p47"/>
            <p:cNvSpPr/>
            <p:nvPr/>
          </p:nvSpPr>
          <p:spPr>
            <a:xfrm>
              <a:off x="3303009" y="2147653"/>
              <a:ext cx="100268" cy="100200"/>
            </a:xfrm>
            <a:custGeom>
              <a:avLst/>
              <a:gdLst/>
              <a:ahLst/>
              <a:cxnLst/>
              <a:rect l="l" t="t" r="r" b="b"/>
              <a:pathLst>
                <a:path w="2963" h="2961" extrusionOk="0">
                  <a:moveTo>
                    <a:pt x="534" y="0"/>
                  </a:moveTo>
                  <a:cubicBezTo>
                    <a:pt x="240" y="0"/>
                    <a:pt x="1" y="239"/>
                    <a:pt x="1" y="532"/>
                  </a:cubicBezTo>
                  <a:lnTo>
                    <a:pt x="1" y="2429"/>
                  </a:lnTo>
                  <a:cubicBezTo>
                    <a:pt x="1" y="2723"/>
                    <a:pt x="240" y="2961"/>
                    <a:pt x="534" y="2961"/>
                  </a:cubicBezTo>
                  <a:lnTo>
                    <a:pt x="2430" y="2961"/>
                  </a:lnTo>
                  <a:cubicBezTo>
                    <a:pt x="2724" y="2961"/>
                    <a:pt x="2962" y="2723"/>
                    <a:pt x="2962" y="2429"/>
                  </a:cubicBezTo>
                  <a:lnTo>
                    <a:pt x="2962" y="532"/>
                  </a:lnTo>
                  <a:cubicBezTo>
                    <a:pt x="2962" y="239"/>
                    <a:pt x="2724" y="0"/>
                    <a:pt x="2430" y="0"/>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3" name="Google Shape;1363;p47"/>
            <p:cNvSpPr/>
            <p:nvPr/>
          </p:nvSpPr>
          <p:spPr>
            <a:xfrm>
              <a:off x="3449367" y="2177872"/>
              <a:ext cx="137458" cy="15194"/>
            </a:xfrm>
            <a:custGeom>
              <a:avLst/>
              <a:gdLst/>
              <a:ahLst/>
              <a:cxnLst/>
              <a:rect l="l" t="t" r="r" b="b"/>
              <a:pathLst>
                <a:path w="4062" h="449" extrusionOk="0">
                  <a:moveTo>
                    <a:pt x="224" y="0"/>
                  </a:moveTo>
                  <a:cubicBezTo>
                    <a:pt x="101" y="0"/>
                    <a:pt x="0" y="101"/>
                    <a:pt x="0" y="224"/>
                  </a:cubicBezTo>
                  <a:cubicBezTo>
                    <a:pt x="0" y="348"/>
                    <a:pt x="101" y="448"/>
                    <a:pt x="224" y="448"/>
                  </a:cubicBezTo>
                  <a:lnTo>
                    <a:pt x="3837" y="448"/>
                  </a:lnTo>
                  <a:cubicBezTo>
                    <a:pt x="3961" y="448"/>
                    <a:pt x="4061" y="348"/>
                    <a:pt x="4061" y="224"/>
                  </a:cubicBezTo>
                  <a:cubicBezTo>
                    <a:pt x="4061" y="101"/>
                    <a:pt x="3961" y="0"/>
                    <a:pt x="3837"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4" name="Google Shape;1364;p47"/>
            <p:cNvSpPr/>
            <p:nvPr/>
          </p:nvSpPr>
          <p:spPr>
            <a:xfrm>
              <a:off x="3449367" y="2222203"/>
              <a:ext cx="206289" cy="15194"/>
            </a:xfrm>
            <a:custGeom>
              <a:avLst/>
              <a:gdLst/>
              <a:ahLst/>
              <a:cxnLst/>
              <a:rect l="l" t="t" r="r" b="b"/>
              <a:pathLst>
                <a:path w="6096" h="449" extrusionOk="0">
                  <a:moveTo>
                    <a:pt x="224" y="1"/>
                  </a:moveTo>
                  <a:cubicBezTo>
                    <a:pt x="101" y="1"/>
                    <a:pt x="0" y="101"/>
                    <a:pt x="0" y="225"/>
                  </a:cubicBezTo>
                  <a:cubicBezTo>
                    <a:pt x="0" y="348"/>
                    <a:pt x="101" y="449"/>
                    <a:pt x="224" y="449"/>
                  </a:cubicBezTo>
                  <a:lnTo>
                    <a:pt x="5871" y="449"/>
                  </a:lnTo>
                  <a:cubicBezTo>
                    <a:pt x="5995" y="449"/>
                    <a:pt x="6095" y="349"/>
                    <a:pt x="6095" y="225"/>
                  </a:cubicBezTo>
                  <a:cubicBezTo>
                    <a:pt x="6095" y="101"/>
                    <a:pt x="5995" y="1"/>
                    <a:pt x="5871"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5" name="Google Shape;1365;p47"/>
            <p:cNvSpPr/>
            <p:nvPr/>
          </p:nvSpPr>
          <p:spPr>
            <a:xfrm>
              <a:off x="3619447" y="2009450"/>
              <a:ext cx="74550" cy="73094"/>
            </a:xfrm>
            <a:custGeom>
              <a:avLst/>
              <a:gdLst/>
              <a:ahLst/>
              <a:cxnLst/>
              <a:rect l="l" t="t" r="r" b="b"/>
              <a:pathLst>
                <a:path w="2203" h="2160" extrusionOk="0">
                  <a:moveTo>
                    <a:pt x="246" y="0"/>
                  </a:moveTo>
                  <a:cubicBezTo>
                    <a:pt x="189" y="0"/>
                    <a:pt x="132" y="22"/>
                    <a:pt x="88" y="66"/>
                  </a:cubicBezTo>
                  <a:cubicBezTo>
                    <a:pt x="0" y="154"/>
                    <a:pt x="0" y="297"/>
                    <a:pt x="88" y="384"/>
                  </a:cubicBezTo>
                  <a:lnTo>
                    <a:pt x="784" y="1080"/>
                  </a:lnTo>
                  <a:lnTo>
                    <a:pt x="88" y="1776"/>
                  </a:lnTo>
                  <a:cubicBezTo>
                    <a:pt x="0" y="1864"/>
                    <a:pt x="0" y="2006"/>
                    <a:pt x="88" y="2093"/>
                  </a:cubicBezTo>
                  <a:cubicBezTo>
                    <a:pt x="132" y="2137"/>
                    <a:pt x="189" y="2159"/>
                    <a:pt x="246" y="2159"/>
                  </a:cubicBezTo>
                  <a:cubicBezTo>
                    <a:pt x="304" y="2159"/>
                    <a:pt x="362" y="2137"/>
                    <a:pt x="405" y="2093"/>
                  </a:cubicBezTo>
                  <a:lnTo>
                    <a:pt x="1102" y="1397"/>
                  </a:lnTo>
                  <a:lnTo>
                    <a:pt x="1798" y="2093"/>
                  </a:lnTo>
                  <a:cubicBezTo>
                    <a:pt x="1842" y="2137"/>
                    <a:pt x="1899" y="2159"/>
                    <a:pt x="1956" y="2159"/>
                  </a:cubicBezTo>
                  <a:cubicBezTo>
                    <a:pt x="2014" y="2159"/>
                    <a:pt x="2071" y="2137"/>
                    <a:pt x="2115" y="2093"/>
                  </a:cubicBezTo>
                  <a:cubicBezTo>
                    <a:pt x="2203" y="2006"/>
                    <a:pt x="2203" y="1864"/>
                    <a:pt x="2115" y="1776"/>
                  </a:cubicBezTo>
                  <a:lnTo>
                    <a:pt x="1419" y="1080"/>
                  </a:lnTo>
                  <a:lnTo>
                    <a:pt x="2115" y="384"/>
                  </a:lnTo>
                  <a:cubicBezTo>
                    <a:pt x="2203" y="297"/>
                    <a:pt x="2203" y="154"/>
                    <a:pt x="2115" y="66"/>
                  </a:cubicBezTo>
                  <a:cubicBezTo>
                    <a:pt x="2071" y="22"/>
                    <a:pt x="2014" y="0"/>
                    <a:pt x="1956" y="0"/>
                  </a:cubicBezTo>
                  <a:cubicBezTo>
                    <a:pt x="1899" y="0"/>
                    <a:pt x="1842" y="22"/>
                    <a:pt x="1798" y="66"/>
                  </a:cubicBezTo>
                  <a:lnTo>
                    <a:pt x="1102" y="763"/>
                  </a:lnTo>
                  <a:lnTo>
                    <a:pt x="405" y="66"/>
                  </a:lnTo>
                  <a:cubicBezTo>
                    <a:pt x="362" y="22"/>
                    <a:pt x="304" y="0"/>
                    <a:pt x="246"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6" name="Google Shape;1366;p47"/>
            <p:cNvSpPr/>
            <p:nvPr/>
          </p:nvSpPr>
          <p:spPr>
            <a:xfrm>
              <a:off x="3373565" y="2294113"/>
              <a:ext cx="64330" cy="51268"/>
            </a:xfrm>
            <a:custGeom>
              <a:avLst/>
              <a:gdLst/>
              <a:ahLst/>
              <a:cxnLst/>
              <a:rect l="l" t="t" r="r" b="b"/>
              <a:pathLst>
                <a:path w="1901" h="1515" extrusionOk="0">
                  <a:moveTo>
                    <a:pt x="950" y="1"/>
                  </a:moveTo>
                  <a:cubicBezTo>
                    <a:pt x="425" y="1"/>
                    <a:pt x="0" y="340"/>
                    <a:pt x="0" y="758"/>
                  </a:cubicBezTo>
                  <a:cubicBezTo>
                    <a:pt x="0" y="1177"/>
                    <a:pt x="425" y="1515"/>
                    <a:pt x="950" y="1515"/>
                  </a:cubicBezTo>
                  <a:cubicBezTo>
                    <a:pt x="1475" y="1515"/>
                    <a:pt x="1900" y="1177"/>
                    <a:pt x="1900" y="758"/>
                  </a:cubicBezTo>
                  <a:cubicBezTo>
                    <a:pt x="1900" y="340"/>
                    <a:pt x="1475" y="1"/>
                    <a:pt x="95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7" name="Google Shape;1367;p47"/>
            <p:cNvSpPr/>
            <p:nvPr/>
          </p:nvSpPr>
          <p:spPr>
            <a:xfrm>
              <a:off x="3547875" y="2294113"/>
              <a:ext cx="64330" cy="51268"/>
            </a:xfrm>
            <a:custGeom>
              <a:avLst/>
              <a:gdLst/>
              <a:ahLst/>
              <a:cxnLst/>
              <a:rect l="l" t="t" r="r" b="b"/>
              <a:pathLst>
                <a:path w="1901" h="1515" extrusionOk="0">
                  <a:moveTo>
                    <a:pt x="951" y="1"/>
                  </a:moveTo>
                  <a:cubicBezTo>
                    <a:pt x="426" y="1"/>
                    <a:pt x="1" y="340"/>
                    <a:pt x="1" y="758"/>
                  </a:cubicBezTo>
                  <a:cubicBezTo>
                    <a:pt x="1" y="1177"/>
                    <a:pt x="426" y="1515"/>
                    <a:pt x="951" y="1515"/>
                  </a:cubicBezTo>
                  <a:cubicBezTo>
                    <a:pt x="1476" y="1515"/>
                    <a:pt x="1901" y="1177"/>
                    <a:pt x="1901" y="758"/>
                  </a:cubicBezTo>
                  <a:cubicBezTo>
                    <a:pt x="1901" y="340"/>
                    <a:pt x="1476" y="1"/>
                    <a:pt x="95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8" name="Google Shape;1368;p47"/>
            <p:cNvSpPr/>
            <p:nvPr/>
          </p:nvSpPr>
          <p:spPr>
            <a:xfrm>
              <a:off x="3416847" y="2274688"/>
              <a:ext cx="15228" cy="27715"/>
            </a:xfrm>
            <a:custGeom>
              <a:avLst/>
              <a:gdLst/>
              <a:ahLst/>
              <a:cxnLst/>
              <a:rect l="l" t="t" r="r" b="b"/>
              <a:pathLst>
                <a:path w="450" h="819" extrusionOk="0">
                  <a:moveTo>
                    <a:pt x="225" y="0"/>
                  </a:moveTo>
                  <a:cubicBezTo>
                    <a:pt x="101" y="0"/>
                    <a:pt x="0" y="101"/>
                    <a:pt x="0" y="224"/>
                  </a:cubicBezTo>
                  <a:lnTo>
                    <a:pt x="0" y="595"/>
                  </a:lnTo>
                  <a:cubicBezTo>
                    <a:pt x="0" y="718"/>
                    <a:pt x="101" y="819"/>
                    <a:pt x="225" y="819"/>
                  </a:cubicBezTo>
                  <a:cubicBezTo>
                    <a:pt x="349" y="819"/>
                    <a:pt x="450" y="718"/>
                    <a:pt x="450" y="595"/>
                  </a:cubicBezTo>
                  <a:lnTo>
                    <a:pt x="450" y="224"/>
                  </a:lnTo>
                  <a:cubicBezTo>
                    <a:pt x="450" y="101"/>
                    <a:pt x="349" y="0"/>
                    <a:pt x="2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69" name="Google Shape;1369;p47"/>
            <p:cNvSpPr/>
            <p:nvPr/>
          </p:nvSpPr>
          <p:spPr>
            <a:xfrm>
              <a:off x="3466321" y="2287108"/>
              <a:ext cx="53129" cy="23451"/>
            </a:xfrm>
            <a:custGeom>
              <a:avLst/>
              <a:gdLst/>
              <a:ahLst/>
              <a:cxnLst/>
              <a:rect l="l" t="t" r="r" b="b"/>
              <a:pathLst>
                <a:path w="1570" h="693" extrusionOk="0">
                  <a:moveTo>
                    <a:pt x="252" y="1"/>
                  </a:moveTo>
                  <a:cubicBezTo>
                    <a:pt x="200" y="1"/>
                    <a:pt x="147" y="19"/>
                    <a:pt x="104" y="56"/>
                  </a:cubicBezTo>
                  <a:cubicBezTo>
                    <a:pt x="11" y="138"/>
                    <a:pt x="1" y="279"/>
                    <a:pt x="83" y="372"/>
                  </a:cubicBezTo>
                  <a:cubicBezTo>
                    <a:pt x="259" y="575"/>
                    <a:pt x="516" y="693"/>
                    <a:pt x="785" y="693"/>
                  </a:cubicBezTo>
                  <a:cubicBezTo>
                    <a:pt x="1054" y="693"/>
                    <a:pt x="1310" y="575"/>
                    <a:pt x="1487" y="372"/>
                  </a:cubicBezTo>
                  <a:cubicBezTo>
                    <a:pt x="1569" y="279"/>
                    <a:pt x="1559" y="138"/>
                    <a:pt x="1465" y="56"/>
                  </a:cubicBezTo>
                  <a:cubicBezTo>
                    <a:pt x="1423" y="19"/>
                    <a:pt x="1370" y="1"/>
                    <a:pt x="1318" y="1"/>
                  </a:cubicBezTo>
                  <a:cubicBezTo>
                    <a:pt x="1255" y="1"/>
                    <a:pt x="1193" y="27"/>
                    <a:pt x="1149" y="78"/>
                  </a:cubicBezTo>
                  <a:cubicBezTo>
                    <a:pt x="1057" y="183"/>
                    <a:pt x="924" y="244"/>
                    <a:pt x="785" y="244"/>
                  </a:cubicBezTo>
                  <a:cubicBezTo>
                    <a:pt x="646" y="244"/>
                    <a:pt x="513" y="183"/>
                    <a:pt x="421" y="78"/>
                  </a:cubicBezTo>
                  <a:cubicBezTo>
                    <a:pt x="377" y="27"/>
                    <a:pt x="315" y="1"/>
                    <a:pt x="252"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0" name="Google Shape;1370;p47"/>
            <p:cNvSpPr/>
            <p:nvPr/>
          </p:nvSpPr>
          <p:spPr>
            <a:xfrm>
              <a:off x="3541615" y="2272353"/>
              <a:ext cx="44229" cy="29712"/>
            </a:xfrm>
            <a:custGeom>
              <a:avLst/>
              <a:gdLst/>
              <a:ahLst/>
              <a:cxnLst/>
              <a:rect l="l" t="t" r="r" b="b"/>
              <a:pathLst>
                <a:path w="1307" h="878" extrusionOk="0">
                  <a:moveTo>
                    <a:pt x="654" y="0"/>
                  </a:moveTo>
                  <a:cubicBezTo>
                    <a:pt x="294" y="0"/>
                    <a:pt x="0" y="293"/>
                    <a:pt x="0" y="653"/>
                  </a:cubicBezTo>
                  <a:cubicBezTo>
                    <a:pt x="0" y="777"/>
                    <a:pt x="101" y="877"/>
                    <a:pt x="224" y="877"/>
                  </a:cubicBezTo>
                  <a:cubicBezTo>
                    <a:pt x="349" y="877"/>
                    <a:pt x="450" y="777"/>
                    <a:pt x="450" y="653"/>
                  </a:cubicBezTo>
                  <a:cubicBezTo>
                    <a:pt x="450" y="540"/>
                    <a:pt x="541" y="449"/>
                    <a:pt x="654" y="449"/>
                  </a:cubicBezTo>
                  <a:cubicBezTo>
                    <a:pt x="766" y="449"/>
                    <a:pt x="858" y="540"/>
                    <a:pt x="858" y="653"/>
                  </a:cubicBezTo>
                  <a:cubicBezTo>
                    <a:pt x="858" y="777"/>
                    <a:pt x="958" y="877"/>
                    <a:pt x="1082" y="877"/>
                  </a:cubicBezTo>
                  <a:cubicBezTo>
                    <a:pt x="1206" y="877"/>
                    <a:pt x="1307" y="777"/>
                    <a:pt x="1306" y="653"/>
                  </a:cubicBezTo>
                  <a:cubicBezTo>
                    <a:pt x="1306" y="293"/>
                    <a:pt x="1014" y="0"/>
                    <a:pt x="654"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1" name="Google Shape;1371;p47"/>
            <p:cNvSpPr/>
            <p:nvPr/>
          </p:nvSpPr>
          <p:spPr>
            <a:xfrm>
              <a:off x="3303009" y="2176214"/>
              <a:ext cx="100268" cy="71639"/>
            </a:xfrm>
            <a:custGeom>
              <a:avLst/>
              <a:gdLst/>
              <a:ahLst/>
              <a:cxnLst/>
              <a:rect l="l" t="t" r="r" b="b"/>
              <a:pathLst>
                <a:path w="2963" h="2117" extrusionOk="0">
                  <a:moveTo>
                    <a:pt x="2962" y="0"/>
                  </a:moveTo>
                  <a:cubicBezTo>
                    <a:pt x="2320" y="1034"/>
                    <a:pt x="865" y="872"/>
                    <a:pt x="1" y="1180"/>
                  </a:cubicBezTo>
                  <a:lnTo>
                    <a:pt x="1" y="1585"/>
                  </a:lnTo>
                  <a:cubicBezTo>
                    <a:pt x="1" y="1879"/>
                    <a:pt x="240" y="2117"/>
                    <a:pt x="534" y="2117"/>
                  </a:cubicBezTo>
                  <a:lnTo>
                    <a:pt x="2430" y="2117"/>
                  </a:lnTo>
                  <a:cubicBezTo>
                    <a:pt x="2724" y="2117"/>
                    <a:pt x="2962" y="1879"/>
                    <a:pt x="2962" y="1585"/>
                  </a:cubicBezTo>
                  <a:lnTo>
                    <a:pt x="2962" y="0"/>
                  </a:ln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72" name="Google Shape;1372;p47"/>
          <p:cNvGrpSpPr/>
          <p:nvPr/>
        </p:nvGrpSpPr>
        <p:grpSpPr>
          <a:xfrm>
            <a:off x="4904452" y="1925044"/>
            <a:ext cx="566649" cy="487681"/>
            <a:chOff x="6778749" y="1211266"/>
            <a:chExt cx="530239" cy="456062"/>
          </a:xfrm>
        </p:grpSpPr>
        <p:sp>
          <p:nvSpPr>
            <p:cNvPr id="1373" name="Google Shape;1373;p47"/>
            <p:cNvSpPr/>
            <p:nvPr/>
          </p:nvSpPr>
          <p:spPr>
            <a:xfrm>
              <a:off x="6866767" y="1345002"/>
              <a:ext cx="354237" cy="322326"/>
            </a:xfrm>
            <a:custGeom>
              <a:avLst/>
              <a:gdLst/>
              <a:ahLst/>
              <a:cxnLst/>
              <a:rect l="l" t="t" r="r" b="b"/>
              <a:pathLst>
                <a:path w="10468" h="9525" extrusionOk="0">
                  <a:moveTo>
                    <a:pt x="5233" y="1"/>
                  </a:moveTo>
                  <a:cubicBezTo>
                    <a:pt x="2343" y="1"/>
                    <a:pt x="0" y="2132"/>
                    <a:pt x="0" y="4763"/>
                  </a:cubicBezTo>
                  <a:cubicBezTo>
                    <a:pt x="0" y="7392"/>
                    <a:pt x="2343" y="9525"/>
                    <a:pt x="5233" y="9525"/>
                  </a:cubicBezTo>
                  <a:cubicBezTo>
                    <a:pt x="6622" y="9525"/>
                    <a:pt x="7953" y="9022"/>
                    <a:pt x="8934" y="8129"/>
                  </a:cubicBezTo>
                  <a:cubicBezTo>
                    <a:pt x="9916" y="7237"/>
                    <a:pt x="10468" y="6025"/>
                    <a:pt x="10468" y="4763"/>
                  </a:cubicBezTo>
                  <a:cubicBezTo>
                    <a:pt x="10468" y="3499"/>
                    <a:pt x="9916" y="2288"/>
                    <a:pt x="8934" y="1395"/>
                  </a:cubicBezTo>
                  <a:cubicBezTo>
                    <a:pt x="7953" y="502"/>
                    <a:pt x="6622" y="1"/>
                    <a:pt x="5233"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4" name="Google Shape;1374;p47"/>
            <p:cNvSpPr/>
            <p:nvPr/>
          </p:nvSpPr>
          <p:spPr>
            <a:xfrm>
              <a:off x="6866767" y="1360975"/>
              <a:ext cx="284967" cy="306354"/>
            </a:xfrm>
            <a:custGeom>
              <a:avLst/>
              <a:gdLst/>
              <a:ahLst/>
              <a:cxnLst/>
              <a:rect l="l" t="t" r="r" b="b"/>
              <a:pathLst>
                <a:path w="8421" h="9053" extrusionOk="0">
                  <a:moveTo>
                    <a:pt x="2959" y="1"/>
                  </a:moveTo>
                  <a:lnTo>
                    <a:pt x="2959" y="1"/>
                  </a:lnTo>
                  <a:cubicBezTo>
                    <a:pt x="1207" y="771"/>
                    <a:pt x="0" y="2402"/>
                    <a:pt x="0" y="4291"/>
                  </a:cubicBezTo>
                  <a:cubicBezTo>
                    <a:pt x="0" y="6920"/>
                    <a:pt x="2343" y="9053"/>
                    <a:pt x="5233" y="9053"/>
                  </a:cubicBezTo>
                  <a:cubicBezTo>
                    <a:pt x="6433" y="9053"/>
                    <a:pt x="7538" y="8685"/>
                    <a:pt x="8420" y="8069"/>
                  </a:cubicBezTo>
                  <a:cubicBezTo>
                    <a:pt x="2506" y="7617"/>
                    <a:pt x="883" y="2297"/>
                    <a:pt x="2959"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5" name="Google Shape;1375;p47"/>
            <p:cNvSpPr/>
            <p:nvPr/>
          </p:nvSpPr>
          <p:spPr>
            <a:xfrm>
              <a:off x="6778749" y="1442630"/>
              <a:ext cx="146798" cy="96579"/>
            </a:xfrm>
            <a:custGeom>
              <a:avLst/>
              <a:gdLst/>
              <a:ahLst/>
              <a:cxnLst/>
              <a:rect l="l" t="t" r="r" b="b"/>
              <a:pathLst>
                <a:path w="4338" h="2854" extrusionOk="0">
                  <a:moveTo>
                    <a:pt x="2234" y="1"/>
                  </a:moveTo>
                  <a:cubicBezTo>
                    <a:pt x="1560" y="1"/>
                    <a:pt x="933" y="185"/>
                    <a:pt x="571" y="547"/>
                  </a:cubicBezTo>
                  <a:cubicBezTo>
                    <a:pt x="1" y="1117"/>
                    <a:pt x="46" y="2068"/>
                    <a:pt x="705" y="2578"/>
                  </a:cubicBezTo>
                  <a:cubicBezTo>
                    <a:pt x="945" y="2764"/>
                    <a:pt x="1230" y="2853"/>
                    <a:pt x="1516" y="2853"/>
                  </a:cubicBezTo>
                  <a:cubicBezTo>
                    <a:pt x="1873" y="2853"/>
                    <a:pt x="2231" y="2713"/>
                    <a:pt x="2501" y="2444"/>
                  </a:cubicBezTo>
                  <a:cubicBezTo>
                    <a:pt x="3082" y="1865"/>
                    <a:pt x="3517" y="1546"/>
                    <a:pt x="3881" y="1391"/>
                  </a:cubicBezTo>
                  <a:cubicBezTo>
                    <a:pt x="4296" y="1213"/>
                    <a:pt x="4338" y="636"/>
                    <a:pt x="3942" y="418"/>
                  </a:cubicBezTo>
                  <a:cubicBezTo>
                    <a:pt x="3433" y="138"/>
                    <a:pt x="2816" y="1"/>
                    <a:pt x="223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6" name="Google Shape;1376;p47"/>
            <p:cNvSpPr/>
            <p:nvPr/>
          </p:nvSpPr>
          <p:spPr>
            <a:xfrm>
              <a:off x="6778749" y="1443984"/>
              <a:ext cx="98170" cy="95226"/>
            </a:xfrm>
            <a:custGeom>
              <a:avLst/>
              <a:gdLst/>
              <a:ahLst/>
              <a:cxnLst/>
              <a:rect l="l" t="t" r="r" b="b"/>
              <a:pathLst>
                <a:path w="2901" h="2814" extrusionOk="0">
                  <a:moveTo>
                    <a:pt x="1706" y="1"/>
                  </a:moveTo>
                  <a:cubicBezTo>
                    <a:pt x="1243" y="73"/>
                    <a:pt x="836" y="242"/>
                    <a:pt x="571" y="507"/>
                  </a:cubicBezTo>
                  <a:cubicBezTo>
                    <a:pt x="1" y="1077"/>
                    <a:pt x="46" y="2028"/>
                    <a:pt x="705" y="2538"/>
                  </a:cubicBezTo>
                  <a:cubicBezTo>
                    <a:pt x="945" y="2724"/>
                    <a:pt x="1230" y="2814"/>
                    <a:pt x="1516" y="2814"/>
                  </a:cubicBezTo>
                  <a:cubicBezTo>
                    <a:pt x="1873" y="2814"/>
                    <a:pt x="2231" y="2673"/>
                    <a:pt x="2501" y="2405"/>
                  </a:cubicBezTo>
                  <a:cubicBezTo>
                    <a:pt x="2642" y="2264"/>
                    <a:pt x="2775" y="2138"/>
                    <a:pt x="2901" y="2026"/>
                  </a:cubicBezTo>
                  <a:lnTo>
                    <a:pt x="2901" y="2026"/>
                  </a:lnTo>
                  <a:cubicBezTo>
                    <a:pt x="2810" y="2035"/>
                    <a:pt x="2724" y="2040"/>
                    <a:pt x="2642" y="2040"/>
                  </a:cubicBezTo>
                  <a:cubicBezTo>
                    <a:pt x="1069" y="2040"/>
                    <a:pt x="1078" y="435"/>
                    <a:pt x="1706"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7" name="Google Shape;1377;p47"/>
            <p:cNvSpPr/>
            <p:nvPr/>
          </p:nvSpPr>
          <p:spPr>
            <a:xfrm>
              <a:off x="7162156" y="1442630"/>
              <a:ext cx="146832" cy="96579"/>
            </a:xfrm>
            <a:custGeom>
              <a:avLst/>
              <a:gdLst/>
              <a:ahLst/>
              <a:cxnLst/>
              <a:rect l="l" t="t" r="r" b="b"/>
              <a:pathLst>
                <a:path w="4339" h="2854" extrusionOk="0">
                  <a:moveTo>
                    <a:pt x="2106" y="1"/>
                  </a:moveTo>
                  <a:cubicBezTo>
                    <a:pt x="1524" y="1"/>
                    <a:pt x="907" y="138"/>
                    <a:pt x="398" y="418"/>
                  </a:cubicBezTo>
                  <a:cubicBezTo>
                    <a:pt x="1" y="636"/>
                    <a:pt x="44" y="1213"/>
                    <a:pt x="459" y="1391"/>
                  </a:cubicBezTo>
                  <a:cubicBezTo>
                    <a:pt x="823" y="1546"/>
                    <a:pt x="1258" y="1865"/>
                    <a:pt x="1839" y="2444"/>
                  </a:cubicBezTo>
                  <a:cubicBezTo>
                    <a:pt x="2108" y="2713"/>
                    <a:pt x="2466" y="2853"/>
                    <a:pt x="2824" y="2853"/>
                  </a:cubicBezTo>
                  <a:cubicBezTo>
                    <a:pt x="3109" y="2853"/>
                    <a:pt x="3394" y="2764"/>
                    <a:pt x="3635" y="2578"/>
                  </a:cubicBezTo>
                  <a:cubicBezTo>
                    <a:pt x="4293" y="2068"/>
                    <a:pt x="4338" y="1117"/>
                    <a:pt x="3769" y="547"/>
                  </a:cubicBezTo>
                  <a:cubicBezTo>
                    <a:pt x="3406" y="185"/>
                    <a:pt x="2779" y="1"/>
                    <a:pt x="210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8" name="Google Shape;1378;p47"/>
            <p:cNvSpPr/>
            <p:nvPr/>
          </p:nvSpPr>
          <p:spPr>
            <a:xfrm>
              <a:off x="7162156" y="1442630"/>
              <a:ext cx="109878" cy="96579"/>
            </a:xfrm>
            <a:custGeom>
              <a:avLst/>
              <a:gdLst/>
              <a:ahLst/>
              <a:cxnLst/>
              <a:rect l="l" t="t" r="r" b="b"/>
              <a:pathLst>
                <a:path w="3247" h="2854" extrusionOk="0">
                  <a:moveTo>
                    <a:pt x="2107" y="1"/>
                  </a:moveTo>
                  <a:cubicBezTo>
                    <a:pt x="1524" y="1"/>
                    <a:pt x="908" y="139"/>
                    <a:pt x="398" y="418"/>
                  </a:cubicBezTo>
                  <a:cubicBezTo>
                    <a:pt x="1" y="636"/>
                    <a:pt x="43" y="1214"/>
                    <a:pt x="459" y="1391"/>
                  </a:cubicBezTo>
                  <a:cubicBezTo>
                    <a:pt x="823" y="1546"/>
                    <a:pt x="1258" y="1865"/>
                    <a:pt x="1839" y="2445"/>
                  </a:cubicBezTo>
                  <a:cubicBezTo>
                    <a:pt x="2109" y="2713"/>
                    <a:pt x="2466" y="2854"/>
                    <a:pt x="2823" y="2854"/>
                  </a:cubicBezTo>
                  <a:cubicBezTo>
                    <a:pt x="2966" y="2854"/>
                    <a:pt x="3109" y="2831"/>
                    <a:pt x="3246" y="2785"/>
                  </a:cubicBezTo>
                  <a:cubicBezTo>
                    <a:pt x="1656" y="2581"/>
                    <a:pt x="1418" y="580"/>
                    <a:pt x="2483" y="21"/>
                  </a:cubicBezTo>
                  <a:cubicBezTo>
                    <a:pt x="2360" y="7"/>
                    <a:pt x="2234" y="1"/>
                    <a:pt x="2107" y="1"/>
                  </a:cubicBez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79" name="Google Shape;1379;p47"/>
            <p:cNvSpPr/>
            <p:nvPr/>
          </p:nvSpPr>
          <p:spPr>
            <a:xfrm>
              <a:off x="6821252" y="1277356"/>
              <a:ext cx="84498" cy="80099"/>
            </a:xfrm>
            <a:custGeom>
              <a:avLst/>
              <a:gdLst/>
              <a:ahLst/>
              <a:cxnLst/>
              <a:rect l="l" t="t" r="r" b="b"/>
              <a:pathLst>
                <a:path w="2497" h="2367" extrusionOk="0">
                  <a:moveTo>
                    <a:pt x="736" y="1"/>
                  </a:moveTo>
                  <a:cubicBezTo>
                    <a:pt x="564" y="1"/>
                    <a:pt x="393" y="67"/>
                    <a:pt x="262" y="198"/>
                  </a:cubicBezTo>
                  <a:cubicBezTo>
                    <a:pt x="0" y="460"/>
                    <a:pt x="0" y="884"/>
                    <a:pt x="262" y="1145"/>
                  </a:cubicBezTo>
                  <a:lnTo>
                    <a:pt x="1287" y="2170"/>
                  </a:lnTo>
                  <a:cubicBezTo>
                    <a:pt x="1417" y="2301"/>
                    <a:pt x="1589" y="2367"/>
                    <a:pt x="1761" y="2367"/>
                  </a:cubicBezTo>
                  <a:cubicBezTo>
                    <a:pt x="1933" y="2367"/>
                    <a:pt x="2104" y="2301"/>
                    <a:pt x="2235" y="2170"/>
                  </a:cubicBezTo>
                  <a:cubicBezTo>
                    <a:pt x="2497" y="1909"/>
                    <a:pt x="2497" y="1485"/>
                    <a:pt x="2235" y="1222"/>
                  </a:cubicBezTo>
                  <a:lnTo>
                    <a:pt x="1210" y="198"/>
                  </a:lnTo>
                  <a:cubicBezTo>
                    <a:pt x="1079" y="67"/>
                    <a:pt x="908" y="1"/>
                    <a:pt x="73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0" name="Google Shape;1380;p47"/>
            <p:cNvSpPr/>
            <p:nvPr/>
          </p:nvSpPr>
          <p:spPr>
            <a:xfrm>
              <a:off x="7182020" y="1277356"/>
              <a:ext cx="84465" cy="80099"/>
            </a:xfrm>
            <a:custGeom>
              <a:avLst/>
              <a:gdLst/>
              <a:ahLst/>
              <a:cxnLst/>
              <a:rect l="l" t="t" r="r" b="b"/>
              <a:pathLst>
                <a:path w="2496" h="2367" extrusionOk="0">
                  <a:moveTo>
                    <a:pt x="1760" y="1"/>
                  </a:moveTo>
                  <a:cubicBezTo>
                    <a:pt x="1589" y="1"/>
                    <a:pt x="1418" y="67"/>
                    <a:pt x="1287" y="198"/>
                  </a:cubicBezTo>
                  <a:lnTo>
                    <a:pt x="262" y="1222"/>
                  </a:lnTo>
                  <a:cubicBezTo>
                    <a:pt x="0" y="1485"/>
                    <a:pt x="0" y="1909"/>
                    <a:pt x="262" y="2170"/>
                  </a:cubicBezTo>
                  <a:cubicBezTo>
                    <a:pt x="393" y="2301"/>
                    <a:pt x="564" y="2367"/>
                    <a:pt x="736" y="2367"/>
                  </a:cubicBezTo>
                  <a:cubicBezTo>
                    <a:pt x="907" y="2367"/>
                    <a:pt x="1078" y="2301"/>
                    <a:pt x="1209" y="2170"/>
                  </a:cubicBezTo>
                  <a:lnTo>
                    <a:pt x="2234" y="1145"/>
                  </a:lnTo>
                  <a:cubicBezTo>
                    <a:pt x="2496" y="884"/>
                    <a:pt x="2496" y="460"/>
                    <a:pt x="2234" y="198"/>
                  </a:cubicBezTo>
                  <a:cubicBezTo>
                    <a:pt x="2103" y="67"/>
                    <a:pt x="1932" y="1"/>
                    <a:pt x="1760"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1" name="Google Shape;1381;p47"/>
            <p:cNvSpPr/>
            <p:nvPr/>
          </p:nvSpPr>
          <p:spPr>
            <a:xfrm>
              <a:off x="7021179" y="1211266"/>
              <a:ext cx="45413" cy="94447"/>
            </a:xfrm>
            <a:custGeom>
              <a:avLst/>
              <a:gdLst/>
              <a:ahLst/>
              <a:cxnLst/>
              <a:rect l="l" t="t" r="r" b="b"/>
              <a:pathLst>
                <a:path w="1342" h="2791" extrusionOk="0">
                  <a:moveTo>
                    <a:pt x="670" y="1"/>
                  </a:moveTo>
                  <a:cubicBezTo>
                    <a:pt x="301" y="1"/>
                    <a:pt x="0" y="301"/>
                    <a:pt x="0" y="672"/>
                  </a:cubicBezTo>
                  <a:lnTo>
                    <a:pt x="0" y="2121"/>
                  </a:lnTo>
                  <a:cubicBezTo>
                    <a:pt x="0" y="2491"/>
                    <a:pt x="301" y="2791"/>
                    <a:pt x="670" y="2791"/>
                  </a:cubicBezTo>
                  <a:cubicBezTo>
                    <a:pt x="1041" y="2791"/>
                    <a:pt x="1342" y="2491"/>
                    <a:pt x="1342" y="2121"/>
                  </a:cubicBezTo>
                  <a:lnTo>
                    <a:pt x="1342" y="672"/>
                  </a:lnTo>
                  <a:cubicBezTo>
                    <a:pt x="1342" y="301"/>
                    <a:pt x="1041" y="1"/>
                    <a:pt x="670"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2" name="Google Shape;1382;p47"/>
            <p:cNvSpPr/>
            <p:nvPr/>
          </p:nvSpPr>
          <p:spPr>
            <a:xfrm>
              <a:off x="6925615" y="1460092"/>
              <a:ext cx="63788" cy="50828"/>
            </a:xfrm>
            <a:custGeom>
              <a:avLst/>
              <a:gdLst/>
              <a:ahLst/>
              <a:cxnLst/>
              <a:rect l="l" t="t" r="r" b="b"/>
              <a:pathLst>
                <a:path w="1885" h="1502" extrusionOk="0">
                  <a:moveTo>
                    <a:pt x="942" y="1"/>
                  </a:moveTo>
                  <a:cubicBezTo>
                    <a:pt x="422" y="2"/>
                    <a:pt x="0" y="337"/>
                    <a:pt x="1" y="751"/>
                  </a:cubicBezTo>
                  <a:cubicBezTo>
                    <a:pt x="1" y="1166"/>
                    <a:pt x="423" y="1501"/>
                    <a:pt x="943" y="1501"/>
                  </a:cubicBezTo>
                  <a:cubicBezTo>
                    <a:pt x="1463" y="1501"/>
                    <a:pt x="1884" y="1165"/>
                    <a:pt x="1884" y="750"/>
                  </a:cubicBezTo>
                  <a:cubicBezTo>
                    <a:pt x="1884" y="337"/>
                    <a:pt x="1463" y="1"/>
                    <a:pt x="94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3" name="Google Shape;1383;p47"/>
            <p:cNvSpPr/>
            <p:nvPr/>
          </p:nvSpPr>
          <p:spPr>
            <a:xfrm>
              <a:off x="7098368" y="1460024"/>
              <a:ext cx="63755" cy="50794"/>
            </a:xfrm>
            <a:custGeom>
              <a:avLst/>
              <a:gdLst/>
              <a:ahLst/>
              <a:cxnLst/>
              <a:rect l="l" t="t" r="r" b="b"/>
              <a:pathLst>
                <a:path w="1884" h="1501" extrusionOk="0">
                  <a:moveTo>
                    <a:pt x="942" y="1"/>
                  </a:moveTo>
                  <a:cubicBezTo>
                    <a:pt x="421" y="1"/>
                    <a:pt x="1" y="337"/>
                    <a:pt x="1" y="751"/>
                  </a:cubicBezTo>
                  <a:cubicBezTo>
                    <a:pt x="1" y="1165"/>
                    <a:pt x="422" y="1501"/>
                    <a:pt x="943" y="1501"/>
                  </a:cubicBezTo>
                  <a:cubicBezTo>
                    <a:pt x="1463" y="1501"/>
                    <a:pt x="1884" y="1165"/>
                    <a:pt x="1884" y="750"/>
                  </a:cubicBezTo>
                  <a:cubicBezTo>
                    <a:pt x="1884" y="336"/>
                    <a:pt x="1462" y="1"/>
                    <a:pt x="942"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4" name="Google Shape;1384;p47"/>
            <p:cNvSpPr/>
            <p:nvPr/>
          </p:nvSpPr>
          <p:spPr>
            <a:xfrm>
              <a:off x="7012617" y="1452850"/>
              <a:ext cx="62502" cy="56107"/>
            </a:xfrm>
            <a:custGeom>
              <a:avLst/>
              <a:gdLst/>
              <a:ahLst/>
              <a:cxnLst/>
              <a:rect l="l" t="t" r="r" b="b"/>
              <a:pathLst>
                <a:path w="1847" h="1658" extrusionOk="0">
                  <a:moveTo>
                    <a:pt x="923" y="0"/>
                  </a:moveTo>
                  <a:cubicBezTo>
                    <a:pt x="414" y="1"/>
                    <a:pt x="0" y="55"/>
                    <a:pt x="0" y="625"/>
                  </a:cubicBezTo>
                  <a:cubicBezTo>
                    <a:pt x="0" y="1195"/>
                    <a:pt x="414" y="1657"/>
                    <a:pt x="923" y="1657"/>
                  </a:cubicBezTo>
                  <a:cubicBezTo>
                    <a:pt x="923" y="1657"/>
                    <a:pt x="924" y="1657"/>
                    <a:pt x="925" y="1657"/>
                  </a:cubicBezTo>
                  <a:cubicBezTo>
                    <a:pt x="1434" y="1657"/>
                    <a:pt x="1847" y="1195"/>
                    <a:pt x="1847" y="624"/>
                  </a:cubicBezTo>
                  <a:cubicBezTo>
                    <a:pt x="1847" y="54"/>
                    <a:pt x="1433" y="0"/>
                    <a:pt x="923"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5" name="Google Shape;1385;p47"/>
            <p:cNvSpPr/>
            <p:nvPr/>
          </p:nvSpPr>
          <p:spPr>
            <a:xfrm>
              <a:off x="6953262" y="1435084"/>
              <a:ext cx="45582" cy="30388"/>
            </a:xfrm>
            <a:custGeom>
              <a:avLst/>
              <a:gdLst/>
              <a:ahLst/>
              <a:cxnLst/>
              <a:rect l="l" t="t" r="r" b="b"/>
              <a:pathLst>
                <a:path w="1347" h="898" extrusionOk="0">
                  <a:moveTo>
                    <a:pt x="674" y="1"/>
                  </a:moveTo>
                  <a:cubicBezTo>
                    <a:pt x="494" y="1"/>
                    <a:pt x="325" y="71"/>
                    <a:pt x="197" y="199"/>
                  </a:cubicBezTo>
                  <a:cubicBezTo>
                    <a:pt x="71" y="325"/>
                    <a:pt x="1" y="495"/>
                    <a:pt x="1" y="674"/>
                  </a:cubicBezTo>
                  <a:cubicBezTo>
                    <a:pt x="2" y="799"/>
                    <a:pt x="101" y="898"/>
                    <a:pt x="226" y="898"/>
                  </a:cubicBezTo>
                  <a:cubicBezTo>
                    <a:pt x="349" y="898"/>
                    <a:pt x="450" y="797"/>
                    <a:pt x="450" y="674"/>
                  </a:cubicBezTo>
                  <a:cubicBezTo>
                    <a:pt x="450" y="614"/>
                    <a:pt x="473" y="558"/>
                    <a:pt x="516" y="516"/>
                  </a:cubicBezTo>
                  <a:cubicBezTo>
                    <a:pt x="558" y="473"/>
                    <a:pt x="614" y="450"/>
                    <a:pt x="674" y="450"/>
                  </a:cubicBezTo>
                  <a:cubicBezTo>
                    <a:pt x="797" y="450"/>
                    <a:pt x="898" y="550"/>
                    <a:pt x="898" y="674"/>
                  </a:cubicBezTo>
                  <a:cubicBezTo>
                    <a:pt x="898" y="797"/>
                    <a:pt x="998" y="898"/>
                    <a:pt x="1122" y="898"/>
                  </a:cubicBezTo>
                  <a:cubicBezTo>
                    <a:pt x="1246" y="898"/>
                    <a:pt x="1347" y="797"/>
                    <a:pt x="1347" y="673"/>
                  </a:cubicBezTo>
                  <a:cubicBezTo>
                    <a:pt x="1346" y="302"/>
                    <a:pt x="1044" y="1"/>
                    <a:pt x="67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6" name="Google Shape;1386;p47"/>
            <p:cNvSpPr/>
            <p:nvPr/>
          </p:nvSpPr>
          <p:spPr>
            <a:xfrm>
              <a:off x="7088893" y="1435016"/>
              <a:ext cx="45549" cy="30422"/>
            </a:xfrm>
            <a:custGeom>
              <a:avLst/>
              <a:gdLst/>
              <a:ahLst/>
              <a:cxnLst/>
              <a:rect l="l" t="t" r="r" b="b"/>
              <a:pathLst>
                <a:path w="1346" h="899" extrusionOk="0">
                  <a:moveTo>
                    <a:pt x="672" y="1"/>
                  </a:moveTo>
                  <a:cubicBezTo>
                    <a:pt x="302" y="2"/>
                    <a:pt x="0" y="303"/>
                    <a:pt x="0" y="674"/>
                  </a:cubicBezTo>
                  <a:cubicBezTo>
                    <a:pt x="0" y="798"/>
                    <a:pt x="101" y="899"/>
                    <a:pt x="225" y="899"/>
                  </a:cubicBezTo>
                  <a:cubicBezTo>
                    <a:pt x="349" y="899"/>
                    <a:pt x="449" y="798"/>
                    <a:pt x="449" y="674"/>
                  </a:cubicBezTo>
                  <a:cubicBezTo>
                    <a:pt x="449" y="550"/>
                    <a:pt x="550" y="450"/>
                    <a:pt x="673" y="450"/>
                  </a:cubicBezTo>
                  <a:cubicBezTo>
                    <a:pt x="797" y="450"/>
                    <a:pt x="897" y="550"/>
                    <a:pt x="897" y="674"/>
                  </a:cubicBezTo>
                  <a:cubicBezTo>
                    <a:pt x="897" y="797"/>
                    <a:pt x="998" y="898"/>
                    <a:pt x="1121" y="898"/>
                  </a:cubicBezTo>
                  <a:cubicBezTo>
                    <a:pt x="1246" y="898"/>
                    <a:pt x="1345" y="797"/>
                    <a:pt x="1345" y="674"/>
                  </a:cubicBezTo>
                  <a:cubicBezTo>
                    <a:pt x="1345" y="302"/>
                    <a:pt x="1044" y="1"/>
                    <a:pt x="673"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387" name="Google Shape;1387;p47"/>
          <p:cNvGrpSpPr/>
          <p:nvPr/>
        </p:nvGrpSpPr>
        <p:grpSpPr>
          <a:xfrm>
            <a:off x="2316480" y="4901185"/>
            <a:ext cx="345429" cy="487700"/>
            <a:chOff x="3322331" y="4054639"/>
            <a:chExt cx="369364" cy="518463"/>
          </a:xfrm>
        </p:grpSpPr>
        <p:sp>
          <p:nvSpPr>
            <p:cNvPr id="1388" name="Google Shape;1388;p47"/>
            <p:cNvSpPr/>
            <p:nvPr/>
          </p:nvSpPr>
          <p:spPr>
            <a:xfrm>
              <a:off x="3354615" y="4104011"/>
              <a:ext cx="311937" cy="101723"/>
            </a:xfrm>
            <a:custGeom>
              <a:avLst/>
              <a:gdLst/>
              <a:ahLst/>
              <a:cxnLst/>
              <a:rect l="l" t="t" r="r" b="b"/>
              <a:pathLst>
                <a:path w="9218" h="3006" extrusionOk="0">
                  <a:moveTo>
                    <a:pt x="0" y="1"/>
                  </a:moveTo>
                  <a:lnTo>
                    <a:pt x="0" y="3005"/>
                  </a:lnTo>
                  <a:lnTo>
                    <a:pt x="9218" y="3005"/>
                  </a:lnTo>
                  <a:lnTo>
                    <a:pt x="9218" y="1"/>
                  </a:ln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89" name="Google Shape;1389;p47"/>
            <p:cNvSpPr/>
            <p:nvPr/>
          </p:nvSpPr>
          <p:spPr>
            <a:xfrm>
              <a:off x="3322331" y="4154906"/>
              <a:ext cx="369364" cy="418195"/>
            </a:xfrm>
            <a:custGeom>
              <a:avLst/>
              <a:gdLst/>
              <a:ahLst/>
              <a:cxnLst/>
              <a:rect l="l" t="t" r="r" b="b"/>
              <a:pathLst>
                <a:path w="10915" h="12358" extrusionOk="0">
                  <a:moveTo>
                    <a:pt x="0" y="0"/>
                  </a:moveTo>
                  <a:lnTo>
                    <a:pt x="0" y="10357"/>
                  </a:lnTo>
                  <a:cubicBezTo>
                    <a:pt x="0" y="11461"/>
                    <a:pt x="897" y="12357"/>
                    <a:pt x="2001" y="12357"/>
                  </a:cubicBezTo>
                  <a:lnTo>
                    <a:pt x="8914" y="12357"/>
                  </a:lnTo>
                  <a:cubicBezTo>
                    <a:pt x="10019" y="12357"/>
                    <a:pt x="10915" y="11461"/>
                    <a:pt x="10915" y="10357"/>
                  </a:cubicBezTo>
                  <a:lnTo>
                    <a:pt x="10915" y="1491"/>
                  </a:lnTo>
                  <a:lnTo>
                    <a:pt x="1805" y="1491"/>
                  </a:lnTo>
                  <a:lnTo>
                    <a:pt x="0" y="0"/>
                  </a:ln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0" name="Google Shape;1390;p47"/>
            <p:cNvSpPr/>
            <p:nvPr/>
          </p:nvSpPr>
          <p:spPr>
            <a:xfrm>
              <a:off x="3322331" y="4154873"/>
              <a:ext cx="129810" cy="418229"/>
            </a:xfrm>
            <a:custGeom>
              <a:avLst/>
              <a:gdLst/>
              <a:ahLst/>
              <a:cxnLst/>
              <a:rect l="l" t="t" r="r" b="b"/>
              <a:pathLst>
                <a:path w="3836" h="12359" extrusionOk="0">
                  <a:moveTo>
                    <a:pt x="0" y="0"/>
                  </a:moveTo>
                  <a:lnTo>
                    <a:pt x="0" y="10358"/>
                  </a:lnTo>
                  <a:cubicBezTo>
                    <a:pt x="0" y="11462"/>
                    <a:pt x="897" y="12358"/>
                    <a:pt x="2001" y="12358"/>
                  </a:cubicBezTo>
                  <a:lnTo>
                    <a:pt x="3835" y="12358"/>
                  </a:lnTo>
                  <a:cubicBezTo>
                    <a:pt x="1919" y="10666"/>
                    <a:pt x="1805" y="4275"/>
                    <a:pt x="1805" y="1492"/>
                  </a:cubicBezTo>
                  <a:lnTo>
                    <a:pt x="0" y="0"/>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1" name="Google Shape;1391;p47"/>
            <p:cNvSpPr/>
            <p:nvPr/>
          </p:nvSpPr>
          <p:spPr>
            <a:xfrm>
              <a:off x="3322331" y="4081101"/>
              <a:ext cx="369364" cy="147576"/>
            </a:xfrm>
            <a:custGeom>
              <a:avLst/>
              <a:gdLst/>
              <a:ahLst/>
              <a:cxnLst/>
              <a:rect l="l" t="t" r="r" b="b"/>
              <a:pathLst>
                <a:path w="10915" h="4361" extrusionOk="0">
                  <a:moveTo>
                    <a:pt x="2181" y="0"/>
                  </a:moveTo>
                  <a:cubicBezTo>
                    <a:pt x="978" y="0"/>
                    <a:pt x="0" y="978"/>
                    <a:pt x="0" y="2180"/>
                  </a:cubicBezTo>
                  <a:cubicBezTo>
                    <a:pt x="0" y="3383"/>
                    <a:pt x="978" y="4361"/>
                    <a:pt x="2181" y="4361"/>
                  </a:cubicBezTo>
                  <a:lnTo>
                    <a:pt x="10225" y="4361"/>
                  </a:lnTo>
                  <a:cubicBezTo>
                    <a:pt x="10606" y="4361"/>
                    <a:pt x="10915" y="4052"/>
                    <a:pt x="10915" y="3672"/>
                  </a:cubicBezTo>
                  <a:cubicBezTo>
                    <a:pt x="10915" y="3291"/>
                    <a:pt x="10606" y="2982"/>
                    <a:pt x="10225" y="2982"/>
                  </a:cubicBezTo>
                  <a:lnTo>
                    <a:pt x="2181" y="2982"/>
                  </a:lnTo>
                  <a:cubicBezTo>
                    <a:pt x="1738" y="2982"/>
                    <a:pt x="1379" y="2623"/>
                    <a:pt x="1379" y="2180"/>
                  </a:cubicBezTo>
                  <a:cubicBezTo>
                    <a:pt x="1379" y="1738"/>
                    <a:pt x="1739" y="1379"/>
                    <a:pt x="2181" y="1379"/>
                  </a:cubicBezTo>
                  <a:lnTo>
                    <a:pt x="10225" y="1379"/>
                  </a:lnTo>
                  <a:cubicBezTo>
                    <a:pt x="10606" y="1379"/>
                    <a:pt x="10915" y="1070"/>
                    <a:pt x="10915" y="689"/>
                  </a:cubicBezTo>
                  <a:cubicBezTo>
                    <a:pt x="10915" y="309"/>
                    <a:pt x="10606" y="0"/>
                    <a:pt x="10225"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2" name="Google Shape;1392;p47"/>
            <p:cNvSpPr/>
            <p:nvPr/>
          </p:nvSpPr>
          <p:spPr>
            <a:xfrm>
              <a:off x="3425882" y="4054639"/>
              <a:ext cx="106867" cy="127374"/>
            </a:xfrm>
            <a:custGeom>
              <a:avLst/>
              <a:gdLst/>
              <a:ahLst/>
              <a:cxnLst/>
              <a:rect l="l" t="t" r="r" b="b"/>
              <a:pathLst>
                <a:path w="3158" h="3764" extrusionOk="0">
                  <a:moveTo>
                    <a:pt x="643" y="0"/>
                  </a:moveTo>
                  <a:cubicBezTo>
                    <a:pt x="309" y="0"/>
                    <a:pt x="0" y="266"/>
                    <a:pt x="0" y="642"/>
                  </a:cubicBezTo>
                  <a:lnTo>
                    <a:pt x="0" y="3764"/>
                  </a:lnTo>
                  <a:lnTo>
                    <a:pt x="3158" y="3764"/>
                  </a:lnTo>
                  <a:lnTo>
                    <a:pt x="3158" y="642"/>
                  </a:lnTo>
                  <a:cubicBezTo>
                    <a:pt x="3158" y="266"/>
                    <a:pt x="2849" y="0"/>
                    <a:pt x="2516" y="0"/>
                  </a:cubicBezTo>
                  <a:cubicBezTo>
                    <a:pt x="2400" y="0"/>
                    <a:pt x="2282" y="32"/>
                    <a:pt x="2173" y="102"/>
                  </a:cubicBezTo>
                  <a:lnTo>
                    <a:pt x="1890" y="282"/>
                  </a:lnTo>
                  <a:cubicBezTo>
                    <a:pt x="1795" y="343"/>
                    <a:pt x="1687" y="373"/>
                    <a:pt x="1579" y="373"/>
                  </a:cubicBezTo>
                  <a:cubicBezTo>
                    <a:pt x="1471" y="373"/>
                    <a:pt x="1363" y="343"/>
                    <a:pt x="1269" y="282"/>
                  </a:cubicBezTo>
                  <a:lnTo>
                    <a:pt x="986" y="102"/>
                  </a:lnTo>
                  <a:cubicBezTo>
                    <a:pt x="877" y="32"/>
                    <a:pt x="758" y="0"/>
                    <a:pt x="643"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3" name="Google Shape;1393;p47"/>
            <p:cNvSpPr/>
            <p:nvPr/>
          </p:nvSpPr>
          <p:spPr>
            <a:xfrm>
              <a:off x="3425882" y="4148917"/>
              <a:ext cx="106867" cy="33096"/>
            </a:xfrm>
            <a:custGeom>
              <a:avLst/>
              <a:gdLst/>
              <a:ahLst/>
              <a:cxnLst/>
              <a:rect l="l" t="t" r="r" b="b"/>
              <a:pathLst>
                <a:path w="3158" h="978" extrusionOk="0">
                  <a:moveTo>
                    <a:pt x="0" y="0"/>
                  </a:moveTo>
                  <a:lnTo>
                    <a:pt x="0" y="978"/>
                  </a:lnTo>
                  <a:lnTo>
                    <a:pt x="3158" y="978"/>
                  </a:lnTo>
                  <a:lnTo>
                    <a:pt x="3158" y="0"/>
                  </a:lnTo>
                  <a:close/>
                </a:path>
              </a:pathLst>
            </a:custGeom>
            <a:solidFill>
              <a:srgbClr val="361E10">
                <a:alpha val="107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4" name="Google Shape;1394;p47"/>
            <p:cNvSpPr/>
            <p:nvPr/>
          </p:nvSpPr>
          <p:spPr>
            <a:xfrm>
              <a:off x="3414884" y="4268034"/>
              <a:ext cx="212177" cy="174885"/>
            </a:xfrm>
            <a:custGeom>
              <a:avLst/>
              <a:gdLst/>
              <a:ahLst/>
              <a:cxnLst/>
              <a:rect l="l" t="t" r="r" b="b"/>
              <a:pathLst>
                <a:path w="6270" h="5168" extrusionOk="0">
                  <a:moveTo>
                    <a:pt x="3135" y="1"/>
                  </a:moveTo>
                  <a:cubicBezTo>
                    <a:pt x="1404" y="1"/>
                    <a:pt x="1" y="1049"/>
                    <a:pt x="1" y="2340"/>
                  </a:cubicBezTo>
                  <a:cubicBezTo>
                    <a:pt x="1" y="2887"/>
                    <a:pt x="251" y="3388"/>
                    <a:pt x="671" y="3787"/>
                  </a:cubicBezTo>
                  <a:cubicBezTo>
                    <a:pt x="700" y="3814"/>
                    <a:pt x="714" y="3855"/>
                    <a:pt x="706" y="3895"/>
                  </a:cubicBezTo>
                  <a:cubicBezTo>
                    <a:pt x="657" y="4161"/>
                    <a:pt x="572" y="4476"/>
                    <a:pt x="447" y="4731"/>
                  </a:cubicBezTo>
                  <a:cubicBezTo>
                    <a:pt x="347" y="4935"/>
                    <a:pt x="499" y="5167"/>
                    <a:pt x="717" y="5167"/>
                  </a:cubicBezTo>
                  <a:cubicBezTo>
                    <a:pt x="730" y="5167"/>
                    <a:pt x="743" y="5167"/>
                    <a:pt x="757" y="5165"/>
                  </a:cubicBezTo>
                  <a:cubicBezTo>
                    <a:pt x="1225" y="5104"/>
                    <a:pt x="1656" y="4943"/>
                    <a:pt x="2023" y="4589"/>
                  </a:cubicBezTo>
                  <a:cubicBezTo>
                    <a:pt x="2047" y="4568"/>
                    <a:pt x="2076" y="4555"/>
                    <a:pt x="2107" y="4555"/>
                  </a:cubicBezTo>
                  <a:cubicBezTo>
                    <a:pt x="2116" y="4555"/>
                    <a:pt x="2126" y="4556"/>
                    <a:pt x="2135" y="4559"/>
                  </a:cubicBezTo>
                  <a:cubicBezTo>
                    <a:pt x="2449" y="4637"/>
                    <a:pt x="2785" y="4680"/>
                    <a:pt x="3135" y="4680"/>
                  </a:cubicBezTo>
                  <a:cubicBezTo>
                    <a:pt x="4867" y="4680"/>
                    <a:pt x="6269" y="3633"/>
                    <a:pt x="6269" y="2340"/>
                  </a:cubicBezTo>
                  <a:cubicBezTo>
                    <a:pt x="6269" y="1049"/>
                    <a:pt x="4867" y="1"/>
                    <a:pt x="3135"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5" name="Google Shape;1395;p47"/>
            <p:cNvSpPr/>
            <p:nvPr/>
          </p:nvSpPr>
          <p:spPr>
            <a:xfrm>
              <a:off x="3479721" y="4358860"/>
              <a:ext cx="82536" cy="15228"/>
            </a:xfrm>
            <a:custGeom>
              <a:avLst/>
              <a:gdLst/>
              <a:ahLst/>
              <a:cxnLst/>
              <a:rect l="l" t="t" r="r" b="b"/>
              <a:pathLst>
                <a:path w="2439" h="450" extrusionOk="0">
                  <a:moveTo>
                    <a:pt x="225" y="1"/>
                  </a:moveTo>
                  <a:cubicBezTo>
                    <a:pt x="101" y="1"/>
                    <a:pt x="1" y="101"/>
                    <a:pt x="1" y="225"/>
                  </a:cubicBezTo>
                  <a:cubicBezTo>
                    <a:pt x="1" y="349"/>
                    <a:pt x="101" y="450"/>
                    <a:pt x="225" y="450"/>
                  </a:cubicBezTo>
                  <a:lnTo>
                    <a:pt x="2214" y="450"/>
                  </a:lnTo>
                  <a:cubicBezTo>
                    <a:pt x="2338" y="450"/>
                    <a:pt x="2439" y="349"/>
                    <a:pt x="2439" y="225"/>
                  </a:cubicBezTo>
                  <a:cubicBezTo>
                    <a:pt x="2439" y="101"/>
                    <a:pt x="2338" y="1"/>
                    <a:pt x="2214"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6" name="Google Shape;1396;p47"/>
            <p:cNvSpPr/>
            <p:nvPr/>
          </p:nvSpPr>
          <p:spPr>
            <a:xfrm>
              <a:off x="3463715" y="4320418"/>
              <a:ext cx="114515" cy="15228"/>
            </a:xfrm>
            <a:custGeom>
              <a:avLst/>
              <a:gdLst/>
              <a:ahLst/>
              <a:cxnLst/>
              <a:rect l="l" t="t" r="r" b="b"/>
              <a:pathLst>
                <a:path w="3384" h="450" extrusionOk="0">
                  <a:moveTo>
                    <a:pt x="224" y="0"/>
                  </a:moveTo>
                  <a:cubicBezTo>
                    <a:pt x="101" y="0"/>
                    <a:pt x="0" y="100"/>
                    <a:pt x="0" y="224"/>
                  </a:cubicBezTo>
                  <a:cubicBezTo>
                    <a:pt x="0" y="349"/>
                    <a:pt x="101" y="449"/>
                    <a:pt x="224" y="449"/>
                  </a:cubicBezTo>
                  <a:lnTo>
                    <a:pt x="3160" y="449"/>
                  </a:lnTo>
                  <a:cubicBezTo>
                    <a:pt x="3283" y="449"/>
                    <a:pt x="3384" y="349"/>
                    <a:pt x="3384" y="224"/>
                  </a:cubicBezTo>
                  <a:cubicBezTo>
                    <a:pt x="3384" y="100"/>
                    <a:pt x="3283" y="0"/>
                    <a:pt x="3160"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7" name="Google Shape;1397;p47"/>
            <p:cNvSpPr/>
            <p:nvPr/>
          </p:nvSpPr>
          <p:spPr>
            <a:xfrm>
              <a:off x="3407337" y="4497469"/>
              <a:ext cx="61284" cy="48797"/>
            </a:xfrm>
            <a:custGeom>
              <a:avLst/>
              <a:gdLst/>
              <a:ahLst/>
              <a:cxnLst/>
              <a:rect l="l" t="t" r="r" b="b"/>
              <a:pathLst>
                <a:path w="1811" h="1442" extrusionOk="0">
                  <a:moveTo>
                    <a:pt x="906" y="0"/>
                  </a:moveTo>
                  <a:cubicBezTo>
                    <a:pt x="406" y="0"/>
                    <a:pt x="1" y="324"/>
                    <a:pt x="1" y="721"/>
                  </a:cubicBezTo>
                  <a:cubicBezTo>
                    <a:pt x="1" y="1119"/>
                    <a:pt x="406" y="1442"/>
                    <a:pt x="906" y="1442"/>
                  </a:cubicBezTo>
                  <a:cubicBezTo>
                    <a:pt x="1406" y="1442"/>
                    <a:pt x="1811" y="1119"/>
                    <a:pt x="1811" y="721"/>
                  </a:cubicBezTo>
                  <a:cubicBezTo>
                    <a:pt x="1811" y="324"/>
                    <a:pt x="1406" y="0"/>
                    <a:pt x="9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8" name="Google Shape;1398;p47"/>
            <p:cNvSpPr/>
            <p:nvPr/>
          </p:nvSpPr>
          <p:spPr>
            <a:xfrm>
              <a:off x="3573323" y="4497469"/>
              <a:ext cx="61284" cy="48797"/>
            </a:xfrm>
            <a:custGeom>
              <a:avLst/>
              <a:gdLst/>
              <a:ahLst/>
              <a:cxnLst/>
              <a:rect l="l" t="t" r="r" b="b"/>
              <a:pathLst>
                <a:path w="1811" h="1442" extrusionOk="0">
                  <a:moveTo>
                    <a:pt x="906" y="0"/>
                  </a:moveTo>
                  <a:cubicBezTo>
                    <a:pt x="405" y="0"/>
                    <a:pt x="0" y="324"/>
                    <a:pt x="0" y="721"/>
                  </a:cubicBezTo>
                  <a:cubicBezTo>
                    <a:pt x="0" y="1119"/>
                    <a:pt x="405" y="1442"/>
                    <a:pt x="906" y="1442"/>
                  </a:cubicBezTo>
                  <a:cubicBezTo>
                    <a:pt x="1405" y="1442"/>
                    <a:pt x="1810" y="1119"/>
                    <a:pt x="1810" y="721"/>
                  </a:cubicBezTo>
                  <a:cubicBezTo>
                    <a:pt x="1810" y="324"/>
                    <a:pt x="1405" y="0"/>
                    <a:pt x="906"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399" name="Google Shape;1399;p47"/>
            <p:cNvSpPr/>
            <p:nvPr/>
          </p:nvSpPr>
          <p:spPr>
            <a:xfrm>
              <a:off x="3448216" y="4478281"/>
              <a:ext cx="15262" cy="27749"/>
            </a:xfrm>
            <a:custGeom>
              <a:avLst/>
              <a:gdLst/>
              <a:ahLst/>
              <a:cxnLst/>
              <a:rect l="l" t="t" r="r" b="b"/>
              <a:pathLst>
                <a:path w="451" h="820" extrusionOk="0">
                  <a:moveTo>
                    <a:pt x="225" y="1"/>
                  </a:moveTo>
                  <a:cubicBezTo>
                    <a:pt x="101" y="1"/>
                    <a:pt x="1" y="101"/>
                    <a:pt x="1" y="225"/>
                  </a:cubicBezTo>
                  <a:lnTo>
                    <a:pt x="1" y="594"/>
                  </a:lnTo>
                  <a:cubicBezTo>
                    <a:pt x="1" y="719"/>
                    <a:pt x="101" y="819"/>
                    <a:pt x="225" y="819"/>
                  </a:cubicBezTo>
                  <a:cubicBezTo>
                    <a:pt x="350" y="819"/>
                    <a:pt x="450" y="719"/>
                    <a:pt x="450" y="594"/>
                  </a:cubicBezTo>
                  <a:lnTo>
                    <a:pt x="450" y="225"/>
                  </a:lnTo>
                  <a:cubicBezTo>
                    <a:pt x="450" y="101"/>
                    <a:pt x="350" y="1"/>
                    <a:pt x="225"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0" name="Google Shape;1400;p47"/>
            <p:cNvSpPr/>
            <p:nvPr/>
          </p:nvSpPr>
          <p:spPr>
            <a:xfrm>
              <a:off x="3578534" y="4478281"/>
              <a:ext cx="15194" cy="27749"/>
            </a:xfrm>
            <a:custGeom>
              <a:avLst/>
              <a:gdLst/>
              <a:ahLst/>
              <a:cxnLst/>
              <a:rect l="l" t="t" r="r" b="b"/>
              <a:pathLst>
                <a:path w="449" h="820" extrusionOk="0">
                  <a:moveTo>
                    <a:pt x="224" y="1"/>
                  </a:moveTo>
                  <a:cubicBezTo>
                    <a:pt x="101" y="1"/>
                    <a:pt x="0" y="101"/>
                    <a:pt x="0" y="225"/>
                  </a:cubicBezTo>
                  <a:lnTo>
                    <a:pt x="0" y="594"/>
                  </a:lnTo>
                  <a:cubicBezTo>
                    <a:pt x="0" y="719"/>
                    <a:pt x="100" y="819"/>
                    <a:pt x="224" y="819"/>
                  </a:cubicBezTo>
                  <a:cubicBezTo>
                    <a:pt x="348" y="819"/>
                    <a:pt x="448" y="719"/>
                    <a:pt x="448" y="594"/>
                  </a:cubicBezTo>
                  <a:lnTo>
                    <a:pt x="448" y="225"/>
                  </a:lnTo>
                  <a:cubicBezTo>
                    <a:pt x="448" y="101"/>
                    <a:pt x="348" y="1"/>
                    <a:pt x="22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1" name="Google Shape;1401;p47"/>
            <p:cNvSpPr/>
            <p:nvPr/>
          </p:nvSpPr>
          <p:spPr>
            <a:xfrm>
              <a:off x="3495321" y="4490430"/>
              <a:ext cx="51335" cy="23045"/>
            </a:xfrm>
            <a:custGeom>
              <a:avLst/>
              <a:gdLst/>
              <a:ahLst/>
              <a:cxnLst/>
              <a:rect l="l" t="t" r="r" b="b"/>
              <a:pathLst>
                <a:path w="1517" h="681" extrusionOk="0">
                  <a:moveTo>
                    <a:pt x="250" y="0"/>
                  </a:moveTo>
                  <a:cubicBezTo>
                    <a:pt x="198" y="0"/>
                    <a:pt x="146" y="18"/>
                    <a:pt x="103" y="55"/>
                  </a:cubicBezTo>
                  <a:cubicBezTo>
                    <a:pt x="10" y="137"/>
                    <a:pt x="0" y="278"/>
                    <a:pt x="82" y="373"/>
                  </a:cubicBezTo>
                  <a:cubicBezTo>
                    <a:pt x="252" y="568"/>
                    <a:pt x="498" y="680"/>
                    <a:pt x="758" y="680"/>
                  </a:cubicBezTo>
                  <a:cubicBezTo>
                    <a:pt x="1018" y="680"/>
                    <a:pt x="1264" y="568"/>
                    <a:pt x="1434" y="373"/>
                  </a:cubicBezTo>
                  <a:cubicBezTo>
                    <a:pt x="1516" y="279"/>
                    <a:pt x="1507" y="137"/>
                    <a:pt x="1413" y="55"/>
                  </a:cubicBezTo>
                  <a:cubicBezTo>
                    <a:pt x="1371" y="18"/>
                    <a:pt x="1318" y="0"/>
                    <a:pt x="1266" y="0"/>
                  </a:cubicBezTo>
                  <a:cubicBezTo>
                    <a:pt x="1203" y="0"/>
                    <a:pt x="1141" y="26"/>
                    <a:pt x="1096" y="77"/>
                  </a:cubicBezTo>
                  <a:cubicBezTo>
                    <a:pt x="1011" y="176"/>
                    <a:pt x="888" y="231"/>
                    <a:pt x="758" y="231"/>
                  </a:cubicBezTo>
                  <a:cubicBezTo>
                    <a:pt x="628" y="231"/>
                    <a:pt x="505" y="176"/>
                    <a:pt x="420" y="77"/>
                  </a:cubicBezTo>
                  <a:cubicBezTo>
                    <a:pt x="375" y="26"/>
                    <a:pt x="313" y="0"/>
                    <a:pt x="250"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sp>
        <p:nvSpPr>
          <p:cNvPr id="1402" name="Google Shape;1402;p47"/>
          <p:cNvSpPr/>
          <p:nvPr/>
        </p:nvSpPr>
        <p:spPr>
          <a:xfrm rot="3599920">
            <a:off x="10782" y="3197096"/>
            <a:ext cx="1306553" cy="990733"/>
          </a:xfrm>
          <a:custGeom>
            <a:avLst/>
            <a:gdLst/>
            <a:ahLst/>
            <a:cxnLst/>
            <a:rect l="l" t="t" r="r" b="b"/>
            <a:pathLst>
              <a:path w="10643" h="8070" extrusionOk="0">
                <a:moveTo>
                  <a:pt x="1930" y="1"/>
                </a:moveTo>
                <a:lnTo>
                  <a:pt x="2180" y="951"/>
                </a:lnTo>
                <a:lnTo>
                  <a:pt x="597" y="1368"/>
                </a:lnTo>
                <a:lnTo>
                  <a:pt x="950" y="2705"/>
                </a:lnTo>
                <a:lnTo>
                  <a:pt x="0" y="2957"/>
                </a:lnTo>
                <a:lnTo>
                  <a:pt x="890" y="3475"/>
                </a:lnTo>
                <a:lnTo>
                  <a:pt x="8362" y="7825"/>
                </a:lnTo>
                <a:lnTo>
                  <a:pt x="9293" y="8069"/>
                </a:lnTo>
                <a:lnTo>
                  <a:pt x="9162" y="6862"/>
                </a:lnTo>
                <a:lnTo>
                  <a:pt x="10192" y="6627"/>
                </a:lnTo>
                <a:lnTo>
                  <a:pt x="9869" y="5546"/>
                </a:lnTo>
                <a:lnTo>
                  <a:pt x="10642" y="5342"/>
                </a:lnTo>
                <a:lnTo>
                  <a:pt x="10253" y="4578"/>
                </a:lnTo>
                <a:lnTo>
                  <a:pt x="2781" y="227"/>
                </a:lnTo>
                <a:lnTo>
                  <a:pt x="1930"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403" name="Google Shape;1403;p47"/>
          <p:cNvSpPr/>
          <p:nvPr/>
        </p:nvSpPr>
        <p:spPr>
          <a:xfrm rot="3599920">
            <a:off x="10874682" y="3197096"/>
            <a:ext cx="1306553" cy="990733"/>
          </a:xfrm>
          <a:custGeom>
            <a:avLst/>
            <a:gdLst/>
            <a:ahLst/>
            <a:cxnLst/>
            <a:rect l="l" t="t" r="r" b="b"/>
            <a:pathLst>
              <a:path w="10643" h="8070" extrusionOk="0">
                <a:moveTo>
                  <a:pt x="1930" y="1"/>
                </a:moveTo>
                <a:lnTo>
                  <a:pt x="2180" y="951"/>
                </a:lnTo>
                <a:lnTo>
                  <a:pt x="597" y="1368"/>
                </a:lnTo>
                <a:lnTo>
                  <a:pt x="950" y="2705"/>
                </a:lnTo>
                <a:lnTo>
                  <a:pt x="0" y="2957"/>
                </a:lnTo>
                <a:lnTo>
                  <a:pt x="890" y="3475"/>
                </a:lnTo>
                <a:lnTo>
                  <a:pt x="8362" y="7825"/>
                </a:lnTo>
                <a:lnTo>
                  <a:pt x="9293" y="8069"/>
                </a:lnTo>
                <a:lnTo>
                  <a:pt x="9162" y="6862"/>
                </a:lnTo>
                <a:lnTo>
                  <a:pt x="10192" y="6627"/>
                </a:lnTo>
                <a:lnTo>
                  <a:pt x="9869" y="5546"/>
                </a:lnTo>
                <a:lnTo>
                  <a:pt x="10642" y="5342"/>
                </a:lnTo>
                <a:lnTo>
                  <a:pt x="10253" y="4578"/>
                </a:lnTo>
                <a:lnTo>
                  <a:pt x="2781" y="227"/>
                </a:lnTo>
                <a:lnTo>
                  <a:pt x="1930" y="1"/>
                </a:lnTo>
                <a:close/>
              </a:path>
            </a:pathLst>
          </a:custGeom>
          <a:solidFill>
            <a:schemeClr val="accent6"/>
          </a:solidFill>
          <a:ln>
            <a:noFill/>
          </a:ln>
          <a:effectLst>
            <a:outerShdw blurRad="57150" dist="19050" dir="5400000" algn="bl" rotWithShape="0">
              <a:srgbClr val="000000">
                <a:alpha val="5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2" name="Rectangle 1"/>
          <p:cNvSpPr/>
          <p:nvPr/>
        </p:nvSpPr>
        <p:spPr>
          <a:xfrm>
            <a:off x="3700449" y="151064"/>
            <a:ext cx="6143028" cy="1323439"/>
          </a:xfrm>
          <a:prstGeom prst="rect">
            <a:avLst/>
          </a:prstGeom>
        </p:spPr>
        <p:txBody>
          <a:bodyPr wrap="none">
            <a:spAutoFit/>
          </a:bodyPr>
          <a:lstStyle/>
          <a:p>
            <a:r>
              <a:rPr lang="ar-DZ" sz="8000" b="1" dirty="0" smtClean="0">
                <a:ln w="12700">
                  <a:solidFill>
                    <a:schemeClr val="accent3">
                      <a:lumMod val="50000"/>
                    </a:schemeClr>
                  </a:solidFill>
                  <a:prstDash val="solid"/>
                </a:ln>
                <a:pattFill prst="narHorz">
                  <a:fgClr>
                    <a:schemeClr val="accent3"/>
                  </a:fgClr>
                  <a:bgClr>
                    <a:schemeClr val="accent3">
                      <a:lumMod val="40000"/>
                      <a:lumOff val="60000"/>
                    </a:schemeClr>
                  </a:bgClr>
                </a:pattFill>
                <a:effectLst>
                  <a:glow rad="139700">
                    <a:schemeClr val="accent3">
                      <a:satMod val="175000"/>
                      <a:alpha val="40000"/>
                    </a:schemeClr>
                  </a:glow>
                  <a:innerShdw blurRad="177800">
                    <a:schemeClr val="accent3">
                      <a:lumMod val="50000"/>
                    </a:schemeClr>
                  </a:innerShdw>
                </a:effectLst>
              </a:rPr>
              <a:t>مظاهر تأخر الكلام</a:t>
            </a:r>
            <a:endParaRPr lang="fr-FR" sz="80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glow rad="139700">
                  <a:schemeClr val="accent3">
                    <a:satMod val="175000"/>
                    <a:alpha val="40000"/>
                  </a:schemeClr>
                </a:glow>
                <a:innerShdw blurRad="177800">
                  <a:schemeClr val="accent3">
                    <a:lumMod val="50000"/>
                  </a:schemeClr>
                </a:innerShdw>
              </a:effectLst>
            </a:endParaRPr>
          </a:p>
        </p:txBody>
      </p:sp>
      <p:graphicFrame>
        <p:nvGraphicFramePr>
          <p:cNvPr id="88" name="Diagramme 87"/>
          <p:cNvGraphicFramePr/>
          <p:nvPr>
            <p:extLst>
              <p:ext uri="{D42A27DB-BD31-4B8C-83A1-F6EECF244321}">
                <p14:modId xmlns:p14="http://schemas.microsoft.com/office/powerpoint/2010/main" val="3555627594"/>
              </p:ext>
            </p:extLst>
          </p:nvPr>
        </p:nvGraphicFramePr>
        <p:xfrm>
          <a:off x="3352799" y="1331259"/>
          <a:ext cx="8009966" cy="49754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10" name="Image 9"/>
          <p:cNvPicPr>
            <a:picLocks noChangeAspect="1"/>
          </p:cNvPicPr>
          <p:nvPr/>
        </p:nvPicPr>
        <p:blipFill>
          <a:blip r:embed="rId8"/>
          <a:stretch>
            <a:fillRect/>
          </a:stretch>
        </p:blipFill>
        <p:spPr>
          <a:xfrm>
            <a:off x="867040" y="3644447"/>
            <a:ext cx="3361353" cy="2745105"/>
          </a:xfrm>
          <a:prstGeom prst="rect">
            <a:avLst/>
          </a:prstGeom>
          <a:ln>
            <a:noFill/>
          </a:ln>
          <a:effectLst>
            <a:softEdge rad="112500"/>
          </a:effectLst>
        </p:spPr>
      </p:pic>
    </p:spTree>
    <p:extLst>
      <p:ext uri="{BB962C8B-B14F-4D97-AF65-F5344CB8AC3E}">
        <p14:creationId xmlns:p14="http://schemas.microsoft.com/office/powerpoint/2010/main" val="113744732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8"/>
                                        </p:tgtEl>
                                        <p:attrNameLst>
                                          <p:attrName>style.visibility</p:attrName>
                                        </p:attrNameLst>
                                      </p:cBhvr>
                                      <p:to>
                                        <p:strVal val="visible"/>
                                      </p:to>
                                    </p:set>
                                    <p:animEffect transition="in" filter="fade">
                                      <p:cBhvr>
                                        <p:cTn id="12" dur="1000"/>
                                        <p:tgtEl>
                                          <p:spTgt spid="88"/>
                                        </p:tgtEl>
                                      </p:cBhvr>
                                    </p:animEffect>
                                    <p:anim calcmode="lin" valueType="num">
                                      <p:cBhvr>
                                        <p:cTn id="13" dur="1000" fill="hold"/>
                                        <p:tgtEl>
                                          <p:spTgt spid="88"/>
                                        </p:tgtEl>
                                        <p:attrNameLst>
                                          <p:attrName>ppt_x</p:attrName>
                                        </p:attrNameLst>
                                      </p:cBhvr>
                                      <p:tavLst>
                                        <p:tav tm="0">
                                          <p:val>
                                            <p:strVal val="#ppt_x"/>
                                          </p:val>
                                        </p:tav>
                                        <p:tav tm="100000">
                                          <p:val>
                                            <p:strVal val="#ppt_x"/>
                                          </p:val>
                                        </p:tav>
                                      </p:tavLst>
                                    </p:anim>
                                    <p:anim calcmode="lin" valueType="num">
                                      <p:cBhvr>
                                        <p:cTn id="14" dur="1000" fill="hold"/>
                                        <p:tgtEl>
                                          <p:spTgt spid="8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88" grpId="0">
        <p:bldAsOne/>
      </p:bldGraphic>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pSp>
        <p:nvGrpSpPr>
          <p:cNvPr id="1043" name="Google Shape;1043;p54"/>
          <p:cNvGrpSpPr/>
          <p:nvPr/>
        </p:nvGrpSpPr>
        <p:grpSpPr>
          <a:xfrm rot="384094">
            <a:off x="293416" y="563250"/>
            <a:ext cx="1649403" cy="1064877"/>
            <a:chOff x="4723250" y="873175"/>
            <a:chExt cx="1237009" cy="798630"/>
          </a:xfrm>
        </p:grpSpPr>
        <p:sp>
          <p:nvSpPr>
            <p:cNvPr id="1044" name="Google Shape;1044;p54"/>
            <p:cNvSpPr/>
            <p:nvPr/>
          </p:nvSpPr>
          <p:spPr>
            <a:xfrm>
              <a:off x="4723250" y="873175"/>
              <a:ext cx="1237009" cy="798630"/>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45" name="Google Shape;1045;p54"/>
            <p:cNvSpPr/>
            <p:nvPr/>
          </p:nvSpPr>
          <p:spPr>
            <a:xfrm>
              <a:off x="4908968" y="1054603"/>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pic>
        <p:nvPicPr>
          <p:cNvPr id="5" name="Image 4"/>
          <p:cNvPicPr>
            <a:picLocks noChangeAspect="1"/>
          </p:cNvPicPr>
          <p:nvPr/>
        </p:nvPicPr>
        <p:blipFill>
          <a:blip r:embed="rId3"/>
          <a:stretch>
            <a:fillRect/>
          </a:stretch>
        </p:blipFill>
        <p:spPr>
          <a:xfrm>
            <a:off x="7917066" y="4265630"/>
            <a:ext cx="2289252" cy="2712128"/>
          </a:xfrm>
          <a:prstGeom prst="rect">
            <a:avLst/>
          </a:prstGeom>
        </p:spPr>
      </p:pic>
      <p:pic>
        <p:nvPicPr>
          <p:cNvPr id="6" name="Image 5"/>
          <p:cNvPicPr>
            <a:picLocks noChangeAspect="1"/>
          </p:cNvPicPr>
          <p:nvPr/>
        </p:nvPicPr>
        <p:blipFill>
          <a:blip r:embed="rId4"/>
          <a:stretch>
            <a:fillRect/>
          </a:stretch>
        </p:blipFill>
        <p:spPr>
          <a:xfrm>
            <a:off x="204152" y="1637250"/>
            <a:ext cx="1727471" cy="1410768"/>
          </a:xfrm>
          <a:prstGeom prst="rect">
            <a:avLst/>
          </a:prstGeom>
        </p:spPr>
      </p:pic>
      <p:sp>
        <p:nvSpPr>
          <p:cNvPr id="7" name="Rectangle 6"/>
          <p:cNvSpPr/>
          <p:nvPr/>
        </p:nvSpPr>
        <p:spPr>
          <a:xfrm>
            <a:off x="2264834" y="234878"/>
            <a:ext cx="9103774" cy="1200329"/>
          </a:xfrm>
          <a:prstGeom prst="rect">
            <a:avLst/>
          </a:prstGeom>
        </p:spPr>
        <p:txBody>
          <a:bodyPr wrap="none">
            <a:spAutoFit/>
          </a:bodyPr>
          <a:lstStyle/>
          <a:p>
            <a:r>
              <a:rPr lang="ar-DZ" sz="72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أسباب تأخر الكلام عند الأطفال</a:t>
            </a:r>
            <a:endParaRPr lang="fr-FR" sz="72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endParaRPr>
          </a:p>
        </p:txBody>
      </p:sp>
      <p:sp>
        <p:nvSpPr>
          <p:cNvPr id="20" name="Rectangle 19"/>
          <p:cNvSpPr/>
          <p:nvPr/>
        </p:nvSpPr>
        <p:spPr>
          <a:xfrm>
            <a:off x="1966664" y="1317812"/>
            <a:ext cx="5282014" cy="190848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algn="ctr"/>
            <a:endParaRPr lang="fr-FR"/>
          </a:p>
        </p:txBody>
      </p:sp>
      <p:sp>
        <p:nvSpPr>
          <p:cNvPr id="8" name="Rectangle 7"/>
          <p:cNvSpPr/>
          <p:nvPr/>
        </p:nvSpPr>
        <p:spPr>
          <a:xfrm>
            <a:off x="8732336" y="1435207"/>
            <a:ext cx="3252814" cy="83099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ar-DZ" sz="4800" b="1" dirty="0" smtClean="0">
                <a:ln w="0"/>
                <a:effectLst>
                  <a:outerShdw blurRad="38100" dist="19050" dir="2700000" algn="tl" rotWithShape="0">
                    <a:schemeClr val="dk1">
                      <a:alpha val="40000"/>
                    </a:schemeClr>
                  </a:outerShdw>
                </a:effectLst>
              </a:rPr>
              <a:t>أسباب عضويّة </a:t>
            </a:r>
            <a:endParaRPr lang="fr-FR" sz="4800" b="1" dirty="0">
              <a:ln w="0"/>
              <a:effectLst>
                <a:outerShdw blurRad="38100" dist="19050" dir="2700000" algn="tl" rotWithShape="0">
                  <a:schemeClr val="dk1">
                    <a:alpha val="40000"/>
                  </a:schemeClr>
                </a:outerShdw>
              </a:effectLst>
            </a:endParaRPr>
          </a:p>
        </p:txBody>
      </p:sp>
      <p:cxnSp>
        <p:nvCxnSpPr>
          <p:cNvPr id="10" name="Connecteur droit avec flèche 9"/>
          <p:cNvCxnSpPr/>
          <p:nvPr/>
        </p:nvCxnSpPr>
        <p:spPr>
          <a:xfrm flipH="1" flipV="1">
            <a:off x="7234518" y="1637250"/>
            <a:ext cx="1497818" cy="34126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756805" y="1389484"/>
            <a:ext cx="6477713" cy="584775"/>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a:spAutoFit/>
          </a:bodyPr>
          <a:lstStyle/>
          <a:p>
            <a:pPr algn="r"/>
            <a:r>
              <a:rPr lang="ar-DZ" sz="3200" b="1" dirty="0" smtClean="0">
                <a:ln w="0"/>
                <a:effectLst>
                  <a:outerShdw blurRad="38100" dist="19050" dir="2700000" algn="tl" rotWithShape="0">
                    <a:schemeClr val="dk1">
                      <a:alpha val="40000"/>
                    </a:schemeClr>
                  </a:outerShdw>
                </a:effectLst>
              </a:rPr>
              <a:t>-ضعف السّمع (التهاب الأذن المتكرّر)</a:t>
            </a:r>
          </a:p>
        </p:txBody>
      </p:sp>
      <p:sp>
        <p:nvSpPr>
          <p:cNvPr id="12" name="Rectangle 11"/>
          <p:cNvSpPr/>
          <p:nvPr/>
        </p:nvSpPr>
        <p:spPr>
          <a:xfrm>
            <a:off x="2726553" y="2641518"/>
            <a:ext cx="4507965" cy="584775"/>
          </a:xfrm>
          <a:prstGeom prst="rect">
            <a:avLst/>
          </a:prstGeom>
        </p:spPr>
        <p:txBody>
          <a:bodyPr wrap="none">
            <a:spAutoFit/>
          </a:bodyPr>
          <a:lstStyle/>
          <a:p>
            <a:r>
              <a:rPr lang="ar-DZ" sz="3200" b="1" dirty="0" smtClean="0">
                <a:ln w="0"/>
                <a:effectLst>
                  <a:outerShdw blurRad="38100" dist="19050" dir="2700000" algn="tl" rotWithShape="0">
                    <a:schemeClr val="dk1">
                      <a:alpha val="40000"/>
                    </a:schemeClr>
                  </a:outerShdw>
                </a:effectLst>
              </a:rPr>
              <a:t>مشاكل في اللسان ،الشّفاه ،الحنك</a:t>
            </a:r>
            <a:endParaRPr lang="fr-FR" sz="3200" b="1" dirty="0">
              <a:ln w="0"/>
              <a:effectLst>
                <a:outerShdw blurRad="38100" dist="19050" dir="2700000" algn="tl" rotWithShape="0">
                  <a:schemeClr val="dk1">
                    <a:alpha val="40000"/>
                  </a:schemeClr>
                </a:outerShdw>
              </a:effectLst>
            </a:endParaRPr>
          </a:p>
        </p:txBody>
      </p:sp>
      <p:cxnSp>
        <p:nvCxnSpPr>
          <p:cNvPr id="19" name="Connecteur droit avec flèche 18"/>
          <p:cNvCxnSpPr/>
          <p:nvPr/>
        </p:nvCxnSpPr>
        <p:spPr>
          <a:xfrm flipH="1">
            <a:off x="7234518" y="1978514"/>
            <a:ext cx="1483658" cy="80502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a:off x="7248678" y="1978514"/>
            <a:ext cx="1469498" cy="4964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737145" y="3226293"/>
            <a:ext cx="3248005" cy="76944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r>
              <a:rPr lang="ar-DZ" sz="4400" b="1" dirty="0" smtClean="0">
                <a:ln w="0"/>
                <a:effectLst>
                  <a:outerShdw blurRad="38100" dist="19050" dir="2700000" algn="tl" rotWithShape="0">
                    <a:schemeClr val="dk1">
                      <a:alpha val="40000"/>
                    </a:schemeClr>
                  </a:outerShdw>
                </a:effectLst>
              </a:rPr>
              <a:t>أسباب اجتماعيّة </a:t>
            </a:r>
            <a:endParaRPr lang="fr-FR" sz="4400" b="1" dirty="0">
              <a:ln w="0"/>
              <a:effectLst>
                <a:outerShdw blurRad="38100" dist="19050" dir="2700000" algn="tl" rotWithShape="0">
                  <a:schemeClr val="dk1">
                    <a:alpha val="40000"/>
                  </a:schemeClr>
                </a:outerShdw>
              </a:effectLst>
            </a:endParaRPr>
          </a:p>
        </p:txBody>
      </p:sp>
      <p:cxnSp>
        <p:nvCxnSpPr>
          <p:cNvPr id="25" name="Connecteur droit avec flèche 24"/>
          <p:cNvCxnSpPr/>
          <p:nvPr/>
        </p:nvCxnSpPr>
        <p:spPr>
          <a:xfrm flipH="1">
            <a:off x="7394354" y="3460603"/>
            <a:ext cx="1337982" cy="15041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204152" y="3417445"/>
            <a:ext cx="7297963" cy="2862322"/>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algn="r"/>
            <a:endParaRPr lang="ar-DZ" sz="3600" b="1" dirty="0" smtClean="0"/>
          </a:p>
          <a:p>
            <a:pPr algn="r"/>
            <a:endParaRPr lang="ar-DZ" sz="3600" b="1" dirty="0" smtClean="0"/>
          </a:p>
          <a:p>
            <a:pPr algn="r"/>
            <a:endParaRPr lang="ar-DZ" sz="3600" b="1" dirty="0" smtClean="0"/>
          </a:p>
          <a:p>
            <a:pPr algn="r"/>
            <a:endParaRPr lang="ar-DZ" sz="3600" b="1" dirty="0" smtClean="0"/>
          </a:p>
          <a:p>
            <a:pPr algn="r"/>
            <a:endParaRPr lang="ar-DZ" sz="3600" b="1" dirty="0" smtClean="0"/>
          </a:p>
        </p:txBody>
      </p:sp>
      <p:cxnSp>
        <p:nvCxnSpPr>
          <p:cNvPr id="29" name="Connecteur droit avec flèche 28"/>
          <p:cNvCxnSpPr/>
          <p:nvPr/>
        </p:nvCxnSpPr>
        <p:spPr>
          <a:xfrm flipH="1">
            <a:off x="7417663" y="3476706"/>
            <a:ext cx="1382621" cy="123560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1" name="Connecteur droit avec flèche 30"/>
          <p:cNvCxnSpPr/>
          <p:nvPr/>
        </p:nvCxnSpPr>
        <p:spPr>
          <a:xfrm flipH="1">
            <a:off x="7387879" y="3438158"/>
            <a:ext cx="1435714" cy="203152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34" name="Connecteur droit avec flèche 33"/>
          <p:cNvCxnSpPr/>
          <p:nvPr/>
        </p:nvCxnSpPr>
        <p:spPr>
          <a:xfrm flipH="1">
            <a:off x="7409737" y="3539761"/>
            <a:ext cx="1321478" cy="260520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4857068" y="1986013"/>
            <a:ext cx="2252540" cy="584775"/>
          </a:xfrm>
          <a:prstGeom prst="rect">
            <a:avLst/>
          </a:prstGeom>
        </p:spPr>
        <p:txBody>
          <a:bodyPr wrap="none">
            <a:spAutoFit/>
          </a:bodyPr>
          <a:lstStyle/>
          <a:p>
            <a:pPr lvl="0" algn="r"/>
            <a:r>
              <a:rPr lang="ar-DZ" sz="3200" b="1" dirty="0">
                <a:ln w="0"/>
                <a:solidFill>
                  <a:srgbClr val="BA3C32"/>
                </a:solidFill>
                <a:effectLst>
                  <a:outerShdw blurRad="38100" dist="19050" dir="2700000" algn="tl" rotWithShape="0">
                    <a:srgbClr val="BA3C32">
                      <a:alpha val="40000"/>
                    </a:srgbClr>
                  </a:outerShdw>
                </a:effectLst>
              </a:rPr>
              <a:t>-الإعاقة الذهنيّة</a:t>
            </a:r>
            <a:endParaRPr lang="fr-FR" sz="3200" b="1" dirty="0">
              <a:ln w="0"/>
              <a:solidFill>
                <a:srgbClr val="BA3C32"/>
              </a:solidFill>
              <a:effectLst>
                <a:outerShdw blurRad="38100" dist="19050" dir="2700000" algn="tl" rotWithShape="0">
                  <a:srgbClr val="BA3C32">
                    <a:alpha val="40000"/>
                  </a:srgbClr>
                </a:outerShdw>
              </a:effectLst>
            </a:endParaRPr>
          </a:p>
        </p:txBody>
      </p:sp>
      <p:sp>
        <p:nvSpPr>
          <p:cNvPr id="30" name="Rectangle 29"/>
          <p:cNvSpPr/>
          <p:nvPr/>
        </p:nvSpPr>
        <p:spPr>
          <a:xfrm>
            <a:off x="239194" y="3446545"/>
            <a:ext cx="7178470" cy="1200329"/>
          </a:xfrm>
          <a:prstGeom prst="rect">
            <a:avLst/>
          </a:prstGeom>
        </p:spPr>
        <p:txBody>
          <a:bodyPr wrap="square">
            <a:spAutoFit/>
          </a:bodyPr>
          <a:lstStyle/>
          <a:p>
            <a:pPr algn="r"/>
            <a:r>
              <a:rPr lang="ar-DZ" sz="3600" b="1" dirty="0">
                <a:solidFill>
                  <a:srgbClr val="53898C"/>
                </a:solidFill>
              </a:rPr>
              <a:t>-نقص التّفاعل والتّواصل مع الأسرة </a:t>
            </a:r>
            <a:r>
              <a:rPr lang="ar-DZ" sz="3600" b="1" dirty="0" smtClean="0">
                <a:solidFill>
                  <a:srgbClr val="53898C"/>
                </a:solidFill>
              </a:rPr>
              <a:t>والأقران  </a:t>
            </a:r>
            <a:r>
              <a:rPr lang="ar-DZ" sz="3600" b="1" dirty="0">
                <a:solidFill>
                  <a:srgbClr val="53898C"/>
                </a:solidFill>
              </a:rPr>
              <a:t>والتّعرض لوسائل الإعلام </a:t>
            </a:r>
            <a:r>
              <a:rPr lang="ar-DZ" sz="3600" b="1" dirty="0" smtClean="0">
                <a:solidFill>
                  <a:srgbClr val="53898C"/>
                </a:solidFill>
              </a:rPr>
              <a:t>بكثرة</a:t>
            </a:r>
            <a:endParaRPr lang="fr-FR" dirty="0"/>
          </a:p>
        </p:txBody>
      </p:sp>
      <p:sp>
        <p:nvSpPr>
          <p:cNvPr id="32" name="Rectangle 31"/>
          <p:cNvSpPr/>
          <p:nvPr/>
        </p:nvSpPr>
        <p:spPr>
          <a:xfrm>
            <a:off x="4208243" y="4532903"/>
            <a:ext cx="3191899" cy="646331"/>
          </a:xfrm>
          <a:prstGeom prst="rect">
            <a:avLst/>
          </a:prstGeom>
        </p:spPr>
        <p:txBody>
          <a:bodyPr wrap="none">
            <a:spAutoFit/>
          </a:bodyPr>
          <a:lstStyle/>
          <a:p>
            <a:pPr lvl="0" algn="r"/>
            <a:r>
              <a:rPr lang="ar-DZ" sz="3600" b="1" dirty="0">
                <a:solidFill>
                  <a:srgbClr val="53898C"/>
                </a:solidFill>
              </a:rPr>
              <a:t>-الفقر وسوء التّغذية</a:t>
            </a:r>
          </a:p>
        </p:txBody>
      </p:sp>
      <p:sp>
        <p:nvSpPr>
          <p:cNvPr id="33" name="Rectangle 32"/>
          <p:cNvSpPr/>
          <p:nvPr/>
        </p:nvSpPr>
        <p:spPr>
          <a:xfrm>
            <a:off x="4869577" y="5083169"/>
            <a:ext cx="2486578" cy="646331"/>
          </a:xfrm>
          <a:prstGeom prst="rect">
            <a:avLst/>
          </a:prstGeom>
        </p:spPr>
        <p:txBody>
          <a:bodyPr wrap="none">
            <a:spAutoFit/>
          </a:bodyPr>
          <a:lstStyle/>
          <a:p>
            <a:pPr lvl="0" algn="r"/>
            <a:r>
              <a:rPr lang="ar-DZ" sz="3600" b="1" dirty="0">
                <a:solidFill>
                  <a:srgbClr val="53898C"/>
                </a:solidFill>
              </a:rPr>
              <a:t>-الثّنائية اللّغويّة</a:t>
            </a:r>
          </a:p>
        </p:txBody>
      </p:sp>
      <p:sp>
        <p:nvSpPr>
          <p:cNvPr id="35" name="Rectangle 34"/>
          <p:cNvSpPr/>
          <p:nvPr/>
        </p:nvSpPr>
        <p:spPr>
          <a:xfrm>
            <a:off x="4109417" y="5633436"/>
            <a:ext cx="3278462" cy="646331"/>
          </a:xfrm>
          <a:prstGeom prst="rect">
            <a:avLst/>
          </a:prstGeom>
        </p:spPr>
        <p:txBody>
          <a:bodyPr wrap="none">
            <a:spAutoFit/>
          </a:bodyPr>
          <a:lstStyle/>
          <a:p>
            <a:pPr lvl="0" algn="r"/>
            <a:r>
              <a:rPr lang="ar-DZ" sz="3600" b="1" dirty="0">
                <a:solidFill>
                  <a:srgbClr val="53898C"/>
                </a:solidFill>
              </a:rPr>
              <a:t>-التّوحد ،فرط الحركة</a:t>
            </a:r>
            <a:endParaRPr lang="fr-FR" sz="3600" b="1" dirty="0">
              <a:solidFill>
                <a:srgbClr val="53898C"/>
              </a:solidFill>
            </a:endParaRPr>
          </a:p>
        </p:txBody>
      </p:sp>
    </p:spTree>
    <p:extLst>
      <p:ext uri="{BB962C8B-B14F-4D97-AF65-F5344CB8AC3E}">
        <p14:creationId xmlns:p14="http://schemas.microsoft.com/office/powerpoint/2010/main" val="4115492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80">
                                          <p:stCondLst>
                                            <p:cond delay="0"/>
                                          </p:stCondLst>
                                        </p:cTn>
                                        <p:tgtEl>
                                          <p:spTgt spid="11"/>
                                        </p:tgtEl>
                                      </p:cBhvr>
                                    </p:animEffect>
                                    <p:anim calcmode="lin" valueType="num">
                                      <p:cBhvr>
                                        <p:cTn id="13"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8" dur="26">
                                          <p:stCondLst>
                                            <p:cond delay="650"/>
                                          </p:stCondLst>
                                        </p:cTn>
                                        <p:tgtEl>
                                          <p:spTgt spid="11"/>
                                        </p:tgtEl>
                                      </p:cBhvr>
                                      <p:to x="100000" y="60000"/>
                                    </p:animScale>
                                    <p:animScale>
                                      <p:cBhvr>
                                        <p:cTn id="19" dur="166" decel="50000">
                                          <p:stCondLst>
                                            <p:cond delay="676"/>
                                          </p:stCondLst>
                                        </p:cTn>
                                        <p:tgtEl>
                                          <p:spTgt spid="11"/>
                                        </p:tgtEl>
                                      </p:cBhvr>
                                      <p:to x="100000" y="100000"/>
                                    </p:animScale>
                                    <p:animScale>
                                      <p:cBhvr>
                                        <p:cTn id="20" dur="26">
                                          <p:stCondLst>
                                            <p:cond delay="1312"/>
                                          </p:stCondLst>
                                        </p:cTn>
                                        <p:tgtEl>
                                          <p:spTgt spid="11"/>
                                        </p:tgtEl>
                                      </p:cBhvr>
                                      <p:to x="100000" y="80000"/>
                                    </p:animScale>
                                    <p:animScale>
                                      <p:cBhvr>
                                        <p:cTn id="21" dur="166" decel="50000">
                                          <p:stCondLst>
                                            <p:cond delay="1338"/>
                                          </p:stCondLst>
                                        </p:cTn>
                                        <p:tgtEl>
                                          <p:spTgt spid="11"/>
                                        </p:tgtEl>
                                      </p:cBhvr>
                                      <p:to x="100000" y="100000"/>
                                    </p:animScale>
                                    <p:animScale>
                                      <p:cBhvr>
                                        <p:cTn id="22" dur="26">
                                          <p:stCondLst>
                                            <p:cond delay="1642"/>
                                          </p:stCondLst>
                                        </p:cTn>
                                        <p:tgtEl>
                                          <p:spTgt spid="11"/>
                                        </p:tgtEl>
                                      </p:cBhvr>
                                      <p:to x="100000" y="90000"/>
                                    </p:animScale>
                                    <p:animScale>
                                      <p:cBhvr>
                                        <p:cTn id="23" dur="166" decel="50000">
                                          <p:stCondLst>
                                            <p:cond delay="1668"/>
                                          </p:stCondLst>
                                        </p:cTn>
                                        <p:tgtEl>
                                          <p:spTgt spid="11"/>
                                        </p:tgtEl>
                                      </p:cBhvr>
                                      <p:to x="100000" y="100000"/>
                                    </p:animScale>
                                    <p:animScale>
                                      <p:cBhvr>
                                        <p:cTn id="24" dur="26">
                                          <p:stCondLst>
                                            <p:cond delay="1808"/>
                                          </p:stCondLst>
                                        </p:cTn>
                                        <p:tgtEl>
                                          <p:spTgt spid="11"/>
                                        </p:tgtEl>
                                      </p:cBhvr>
                                      <p:to x="100000" y="95000"/>
                                    </p:animScale>
                                    <p:animScale>
                                      <p:cBhvr>
                                        <p:cTn id="25" dur="166" decel="50000">
                                          <p:stCondLst>
                                            <p:cond delay="1834"/>
                                          </p:stCondLst>
                                        </p:cTn>
                                        <p:tgtEl>
                                          <p:spTgt spid="11"/>
                                        </p:tgtEl>
                                      </p:cBhvr>
                                      <p:to x="100000" y="100000"/>
                                    </p:animScale>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27"/>
                                        </p:tgtEl>
                                        <p:attrNameLst>
                                          <p:attrName>style.visibility</p:attrName>
                                        </p:attrNameLst>
                                      </p:cBhvr>
                                      <p:to>
                                        <p:strVal val="visible"/>
                                      </p:to>
                                    </p:set>
                                    <p:animEffect transition="in" filter="fade">
                                      <p:cBhvr>
                                        <p:cTn id="30" dur="1000"/>
                                        <p:tgtEl>
                                          <p:spTgt spid="27"/>
                                        </p:tgtEl>
                                      </p:cBhvr>
                                    </p:animEffect>
                                    <p:anim calcmode="lin" valueType="num">
                                      <p:cBhvr>
                                        <p:cTn id="31" dur="1000" fill="hold"/>
                                        <p:tgtEl>
                                          <p:spTgt spid="27"/>
                                        </p:tgtEl>
                                        <p:attrNameLst>
                                          <p:attrName>ppt_x</p:attrName>
                                        </p:attrNameLst>
                                      </p:cBhvr>
                                      <p:tavLst>
                                        <p:tav tm="0">
                                          <p:val>
                                            <p:strVal val="#ppt_x"/>
                                          </p:val>
                                        </p:tav>
                                        <p:tav tm="100000">
                                          <p:val>
                                            <p:strVal val="#ppt_x"/>
                                          </p:val>
                                        </p:tav>
                                      </p:tavLst>
                                    </p:anim>
                                    <p:anim calcmode="lin" valueType="num">
                                      <p:cBhvr>
                                        <p:cTn id="32"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animEffect transition="in" filter="wipe(down)">
                                      <p:cBhvr>
                                        <p:cTn id="43" dur="500"/>
                                        <p:tgtEl>
                                          <p:spTgt spid="16"/>
                                        </p:tgtEl>
                                      </p:cBhvr>
                                    </p:animEffect>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18"/>
                                        </p:tgtEl>
                                        <p:attrNameLst>
                                          <p:attrName>style.visibility</p:attrName>
                                        </p:attrNameLst>
                                      </p:cBhvr>
                                      <p:to>
                                        <p:strVal val="visible"/>
                                      </p:to>
                                    </p:set>
                                    <p:anim calcmode="lin" valueType="num">
                                      <p:cBhvr additive="base">
                                        <p:cTn id="48" dur="500" fill="hold"/>
                                        <p:tgtEl>
                                          <p:spTgt spid="18"/>
                                        </p:tgtEl>
                                        <p:attrNameLst>
                                          <p:attrName>ppt_x</p:attrName>
                                        </p:attrNameLst>
                                      </p:cBhvr>
                                      <p:tavLst>
                                        <p:tav tm="0">
                                          <p:val>
                                            <p:strVal val="#ppt_x"/>
                                          </p:val>
                                        </p:tav>
                                        <p:tav tm="100000">
                                          <p:val>
                                            <p:strVal val="#ppt_x"/>
                                          </p:val>
                                        </p:tav>
                                      </p:tavLst>
                                    </p:anim>
                                    <p:anim calcmode="lin" valueType="num">
                                      <p:cBhvr additive="base">
                                        <p:cTn id="49"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2" presetClass="entr" presetSubtype="0" fill="hold" grpId="0" nodeType="clickEffect">
                                  <p:stCondLst>
                                    <p:cond delay="0"/>
                                  </p:stCondLst>
                                  <p:childTnLst>
                                    <p:set>
                                      <p:cBhvr>
                                        <p:cTn id="53" dur="1" fill="hold">
                                          <p:stCondLst>
                                            <p:cond delay="0"/>
                                          </p:stCondLst>
                                        </p:cTn>
                                        <p:tgtEl>
                                          <p:spTgt spid="30"/>
                                        </p:tgtEl>
                                        <p:attrNameLst>
                                          <p:attrName>style.visibility</p:attrName>
                                        </p:attrNameLst>
                                      </p:cBhvr>
                                      <p:to>
                                        <p:strVal val="visible"/>
                                      </p:to>
                                    </p:set>
                                    <p:animEffect transition="in" filter="fade">
                                      <p:cBhvr>
                                        <p:cTn id="54" dur="1000"/>
                                        <p:tgtEl>
                                          <p:spTgt spid="30"/>
                                        </p:tgtEl>
                                      </p:cBhvr>
                                    </p:animEffect>
                                    <p:anim calcmode="lin" valueType="num">
                                      <p:cBhvr>
                                        <p:cTn id="55" dur="1000" fill="hold"/>
                                        <p:tgtEl>
                                          <p:spTgt spid="30"/>
                                        </p:tgtEl>
                                        <p:attrNameLst>
                                          <p:attrName>ppt_x</p:attrName>
                                        </p:attrNameLst>
                                      </p:cBhvr>
                                      <p:tavLst>
                                        <p:tav tm="0">
                                          <p:val>
                                            <p:strVal val="#ppt_x"/>
                                          </p:val>
                                        </p:tav>
                                        <p:tav tm="100000">
                                          <p:val>
                                            <p:strVal val="#ppt_x"/>
                                          </p:val>
                                        </p:tav>
                                      </p:tavLst>
                                    </p:anim>
                                    <p:anim calcmode="lin" valueType="num">
                                      <p:cBhvr>
                                        <p:cTn id="56"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 calcmode="lin" valueType="num">
                                      <p:cBhvr additive="base">
                                        <p:cTn id="61" dur="500" fill="hold"/>
                                        <p:tgtEl>
                                          <p:spTgt spid="32"/>
                                        </p:tgtEl>
                                        <p:attrNameLst>
                                          <p:attrName>ppt_x</p:attrName>
                                        </p:attrNameLst>
                                      </p:cBhvr>
                                      <p:tavLst>
                                        <p:tav tm="0">
                                          <p:val>
                                            <p:strVal val="#ppt_x"/>
                                          </p:val>
                                        </p:tav>
                                        <p:tav tm="100000">
                                          <p:val>
                                            <p:strVal val="#ppt_x"/>
                                          </p:val>
                                        </p:tav>
                                      </p:tavLst>
                                    </p:anim>
                                    <p:anim calcmode="lin" valueType="num">
                                      <p:cBhvr additive="base">
                                        <p:cTn id="62" dur="500" fill="hold"/>
                                        <p:tgtEl>
                                          <p:spTgt spid="32"/>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45" presetClass="entr" presetSubtype="0" fill="hold" grpId="0" nodeType="click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fade">
                                      <p:cBhvr>
                                        <p:cTn id="67" dur="2000"/>
                                        <p:tgtEl>
                                          <p:spTgt spid="33"/>
                                        </p:tgtEl>
                                      </p:cBhvr>
                                    </p:animEffect>
                                    <p:anim calcmode="lin" valueType="num">
                                      <p:cBhvr>
                                        <p:cTn id="68" dur="2000" fill="hold"/>
                                        <p:tgtEl>
                                          <p:spTgt spid="33"/>
                                        </p:tgtEl>
                                        <p:attrNameLst>
                                          <p:attrName>ppt_w</p:attrName>
                                        </p:attrNameLst>
                                      </p:cBhvr>
                                      <p:tavLst>
                                        <p:tav tm="0" fmla="#ppt_w*sin(2.5*pi*$)">
                                          <p:val>
                                            <p:fltVal val="0"/>
                                          </p:val>
                                        </p:tav>
                                        <p:tav tm="100000">
                                          <p:val>
                                            <p:fltVal val="1"/>
                                          </p:val>
                                        </p:tav>
                                      </p:tavLst>
                                    </p:anim>
                                    <p:anim calcmode="lin" valueType="num">
                                      <p:cBhvr>
                                        <p:cTn id="69" dur="2000" fill="hold"/>
                                        <p:tgtEl>
                                          <p:spTgt spid="33"/>
                                        </p:tgtEl>
                                        <p:attrNameLst>
                                          <p:attrName>ppt_h</p:attrName>
                                        </p:attrNameLst>
                                      </p:cBhvr>
                                      <p:tavLst>
                                        <p:tav tm="0">
                                          <p:val>
                                            <p:strVal val="#ppt_h"/>
                                          </p:val>
                                        </p:tav>
                                        <p:tav tm="100000">
                                          <p:val>
                                            <p:strVal val="#ppt_h"/>
                                          </p:val>
                                        </p:tav>
                                      </p:tavLst>
                                    </p:anim>
                                  </p:childTnLst>
                                </p:cTn>
                              </p:par>
                            </p:childTnLst>
                          </p:cTn>
                        </p:par>
                      </p:childTnLst>
                    </p:cTn>
                  </p:par>
                  <p:par>
                    <p:cTn id="70" fill="hold">
                      <p:stCondLst>
                        <p:cond delay="indefinite"/>
                      </p:stCondLst>
                      <p:childTnLst>
                        <p:par>
                          <p:cTn id="71" fill="hold">
                            <p:stCondLst>
                              <p:cond delay="0"/>
                            </p:stCondLst>
                            <p:childTnLst>
                              <p:par>
                                <p:cTn id="72" presetID="26" presetClass="entr" presetSubtype="0"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animEffect transition="in" filter="wipe(down)">
                                      <p:cBhvr>
                                        <p:cTn id="74" dur="580">
                                          <p:stCondLst>
                                            <p:cond delay="0"/>
                                          </p:stCondLst>
                                        </p:cTn>
                                        <p:tgtEl>
                                          <p:spTgt spid="35"/>
                                        </p:tgtEl>
                                      </p:cBhvr>
                                    </p:animEffect>
                                    <p:anim calcmode="lin" valueType="num">
                                      <p:cBhvr>
                                        <p:cTn id="75" dur="1822" tmFilter="0,0; 0.14,0.36; 0.43,0.73; 0.71,0.91; 1.0,1.0">
                                          <p:stCondLst>
                                            <p:cond delay="0"/>
                                          </p:stCondLst>
                                        </p:cTn>
                                        <p:tgtEl>
                                          <p:spTgt spid="35"/>
                                        </p:tgtEl>
                                        <p:attrNameLst>
                                          <p:attrName>ppt_x</p:attrName>
                                        </p:attrNameLst>
                                      </p:cBhvr>
                                      <p:tavLst>
                                        <p:tav tm="0">
                                          <p:val>
                                            <p:strVal val="#ppt_x-0.25"/>
                                          </p:val>
                                        </p:tav>
                                        <p:tav tm="100000">
                                          <p:val>
                                            <p:strVal val="#ppt_x"/>
                                          </p:val>
                                        </p:tav>
                                      </p:tavLst>
                                    </p:anim>
                                    <p:anim calcmode="lin" valueType="num">
                                      <p:cBhvr>
                                        <p:cTn id="76" dur="664" tmFilter="0.0,0.0; 0.25,0.07; 0.50,0.2; 0.75,0.467; 1.0,1.0">
                                          <p:stCondLst>
                                            <p:cond delay="0"/>
                                          </p:stCondLst>
                                        </p:cTn>
                                        <p:tgtEl>
                                          <p:spTgt spid="35"/>
                                        </p:tgtEl>
                                        <p:attrNameLst>
                                          <p:attrName>ppt_y</p:attrName>
                                        </p:attrNameLst>
                                      </p:cBhvr>
                                      <p:tavLst>
                                        <p:tav tm="0" fmla="#ppt_y-sin(pi*$)/3">
                                          <p:val>
                                            <p:fltVal val="0.5"/>
                                          </p:val>
                                        </p:tav>
                                        <p:tav tm="100000">
                                          <p:val>
                                            <p:fltVal val="1"/>
                                          </p:val>
                                        </p:tav>
                                      </p:tavLst>
                                    </p:anim>
                                    <p:anim calcmode="lin" valueType="num">
                                      <p:cBhvr>
                                        <p:cTn id="77" dur="664" tmFilter="0, 0; 0.125,0.2665; 0.25,0.4; 0.375,0.465; 0.5,0.5;  0.625,0.535; 0.75,0.6; 0.875,0.7335; 1,1">
                                          <p:stCondLst>
                                            <p:cond delay="664"/>
                                          </p:stCondLst>
                                        </p:cTn>
                                        <p:tgtEl>
                                          <p:spTgt spid="35"/>
                                        </p:tgtEl>
                                        <p:attrNameLst>
                                          <p:attrName>ppt_y</p:attrName>
                                        </p:attrNameLst>
                                      </p:cBhvr>
                                      <p:tavLst>
                                        <p:tav tm="0" fmla="#ppt_y-sin(pi*$)/9">
                                          <p:val>
                                            <p:fltVal val="0"/>
                                          </p:val>
                                        </p:tav>
                                        <p:tav tm="100000">
                                          <p:val>
                                            <p:fltVal val="1"/>
                                          </p:val>
                                        </p:tav>
                                      </p:tavLst>
                                    </p:anim>
                                    <p:anim calcmode="lin" valueType="num">
                                      <p:cBhvr>
                                        <p:cTn id="78" dur="332" tmFilter="0, 0; 0.125,0.2665; 0.25,0.4; 0.375,0.465; 0.5,0.5;  0.625,0.535; 0.75,0.6; 0.875,0.7335; 1,1">
                                          <p:stCondLst>
                                            <p:cond delay="1324"/>
                                          </p:stCondLst>
                                        </p:cTn>
                                        <p:tgtEl>
                                          <p:spTgt spid="35"/>
                                        </p:tgtEl>
                                        <p:attrNameLst>
                                          <p:attrName>ppt_y</p:attrName>
                                        </p:attrNameLst>
                                      </p:cBhvr>
                                      <p:tavLst>
                                        <p:tav tm="0" fmla="#ppt_y-sin(pi*$)/27">
                                          <p:val>
                                            <p:fltVal val="0"/>
                                          </p:val>
                                        </p:tav>
                                        <p:tav tm="100000">
                                          <p:val>
                                            <p:fltVal val="1"/>
                                          </p:val>
                                        </p:tav>
                                      </p:tavLst>
                                    </p:anim>
                                    <p:anim calcmode="lin" valueType="num">
                                      <p:cBhvr>
                                        <p:cTn id="79" dur="164" tmFilter="0, 0; 0.125,0.2665; 0.25,0.4; 0.375,0.465; 0.5,0.5;  0.625,0.535; 0.75,0.6; 0.875,0.7335; 1,1">
                                          <p:stCondLst>
                                            <p:cond delay="1656"/>
                                          </p:stCondLst>
                                        </p:cTn>
                                        <p:tgtEl>
                                          <p:spTgt spid="35"/>
                                        </p:tgtEl>
                                        <p:attrNameLst>
                                          <p:attrName>ppt_y</p:attrName>
                                        </p:attrNameLst>
                                      </p:cBhvr>
                                      <p:tavLst>
                                        <p:tav tm="0" fmla="#ppt_y-sin(pi*$)/81">
                                          <p:val>
                                            <p:fltVal val="0"/>
                                          </p:val>
                                        </p:tav>
                                        <p:tav tm="100000">
                                          <p:val>
                                            <p:fltVal val="1"/>
                                          </p:val>
                                        </p:tav>
                                      </p:tavLst>
                                    </p:anim>
                                    <p:animScale>
                                      <p:cBhvr>
                                        <p:cTn id="80" dur="26">
                                          <p:stCondLst>
                                            <p:cond delay="650"/>
                                          </p:stCondLst>
                                        </p:cTn>
                                        <p:tgtEl>
                                          <p:spTgt spid="35"/>
                                        </p:tgtEl>
                                      </p:cBhvr>
                                      <p:to x="100000" y="60000"/>
                                    </p:animScale>
                                    <p:animScale>
                                      <p:cBhvr>
                                        <p:cTn id="81" dur="166" decel="50000">
                                          <p:stCondLst>
                                            <p:cond delay="676"/>
                                          </p:stCondLst>
                                        </p:cTn>
                                        <p:tgtEl>
                                          <p:spTgt spid="35"/>
                                        </p:tgtEl>
                                      </p:cBhvr>
                                      <p:to x="100000" y="100000"/>
                                    </p:animScale>
                                    <p:animScale>
                                      <p:cBhvr>
                                        <p:cTn id="82" dur="26">
                                          <p:stCondLst>
                                            <p:cond delay="1312"/>
                                          </p:stCondLst>
                                        </p:cTn>
                                        <p:tgtEl>
                                          <p:spTgt spid="35"/>
                                        </p:tgtEl>
                                      </p:cBhvr>
                                      <p:to x="100000" y="80000"/>
                                    </p:animScale>
                                    <p:animScale>
                                      <p:cBhvr>
                                        <p:cTn id="83" dur="166" decel="50000">
                                          <p:stCondLst>
                                            <p:cond delay="1338"/>
                                          </p:stCondLst>
                                        </p:cTn>
                                        <p:tgtEl>
                                          <p:spTgt spid="35"/>
                                        </p:tgtEl>
                                      </p:cBhvr>
                                      <p:to x="100000" y="100000"/>
                                    </p:animScale>
                                    <p:animScale>
                                      <p:cBhvr>
                                        <p:cTn id="84" dur="26">
                                          <p:stCondLst>
                                            <p:cond delay="1642"/>
                                          </p:stCondLst>
                                        </p:cTn>
                                        <p:tgtEl>
                                          <p:spTgt spid="35"/>
                                        </p:tgtEl>
                                      </p:cBhvr>
                                      <p:to x="100000" y="90000"/>
                                    </p:animScale>
                                    <p:animScale>
                                      <p:cBhvr>
                                        <p:cTn id="85" dur="166" decel="50000">
                                          <p:stCondLst>
                                            <p:cond delay="1668"/>
                                          </p:stCondLst>
                                        </p:cTn>
                                        <p:tgtEl>
                                          <p:spTgt spid="35"/>
                                        </p:tgtEl>
                                      </p:cBhvr>
                                      <p:to x="100000" y="100000"/>
                                    </p:animScale>
                                    <p:animScale>
                                      <p:cBhvr>
                                        <p:cTn id="86" dur="26">
                                          <p:stCondLst>
                                            <p:cond delay="1808"/>
                                          </p:stCondLst>
                                        </p:cTn>
                                        <p:tgtEl>
                                          <p:spTgt spid="35"/>
                                        </p:tgtEl>
                                      </p:cBhvr>
                                      <p:to x="100000" y="95000"/>
                                    </p:animScale>
                                    <p:animScale>
                                      <p:cBhvr>
                                        <p:cTn id="87" dur="166" decel="50000">
                                          <p:stCondLst>
                                            <p:cond delay="1834"/>
                                          </p:stCondLst>
                                        </p:cTn>
                                        <p:tgtEl>
                                          <p:spTgt spid="3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p:bldP spid="12" grpId="0"/>
      <p:bldP spid="16" grpId="0" animBg="1"/>
      <p:bldP spid="18" grpId="0" animBg="1"/>
      <p:bldP spid="27" grpId="0"/>
      <p:bldP spid="30" grpId="0"/>
      <p:bldP spid="32" grpId="0"/>
      <p:bldP spid="33" grpId="0"/>
      <p:bldP spid="3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39"/>
        <p:cNvGrpSpPr/>
        <p:nvPr/>
      </p:nvGrpSpPr>
      <p:grpSpPr>
        <a:xfrm>
          <a:off x="0" y="0"/>
          <a:ext cx="0" cy="0"/>
          <a:chOff x="0" y="0"/>
          <a:chExt cx="0" cy="0"/>
        </a:xfrm>
      </p:grpSpPr>
      <p:grpSp>
        <p:nvGrpSpPr>
          <p:cNvPr id="1043" name="Google Shape;1043;p54"/>
          <p:cNvGrpSpPr/>
          <p:nvPr/>
        </p:nvGrpSpPr>
        <p:grpSpPr>
          <a:xfrm rot="384094">
            <a:off x="1275050" y="-357803"/>
            <a:ext cx="1649403" cy="1064877"/>
            <a:chOff x="4723250" y="873175"/>
            <a:chExt cx="1237009" cy="798630"/>
          </a:xfrm>
        </p:grpSpPr>
        <p:sp>
          <p:nvSpPr>
            <p:cNvPr id="1044" name="Google Shape;1044;p54"/>
            <p:cNvSpPr/>
            <p:nvPr/>
          </p:nvSpPr>
          <p:spPr>
            <a:xfrm>
              <a:off x="4723250" y="873175"/>
              <a:ext cx="1237009" cy="798630"/>
            </a:xfrm>
            <a:custGeom>
              <a:avLst/>
              <a:gdLst/>
              <a:ahLst/>
              <a:cxnLst/>
              <a:rect l="l" t="t" r="r" b="b"/>
              <a:pathLst>
                <a:path w="38918" h="25126" extrusionOk="0">
                  <a:moveTo>
                    <a:pt x="19366" y="1"/>
                  </a:moveTo>
                  <a:cubicBezTo>
                    <a:pt x="18431" y="1"/>
                    <a:pt x="17493" y="54"/>
                    <a:pt x="16549" y="165"/>
                  </a:cubicBezTo>
                  <a:cubicBezTo>
                    <a:pt x="13855" y="507"/>
                    <a:pt x="11231" y="1101"/>
                    <a:pt x="8697" y="2128"/>
                  </a:cubicBezTo>
                  <a:cubicBezTo>
                    <a:pt x="5479" y="3429"/>
                    <a:pt x="3013" y="5620"/>
                    <a:pt x="1279" y="8633"/>
                  </a:cubicBezTo>
                  <a:cubicBezTo>
                    <a:pt x="525" y="9980"/>
                    <a:pt x="1" y="11395"/>
                    <a:pt x="92" y="12970"/>
                  </a:cubicBezTo>
                  <a:cubicBezTo>
                    <a:pt x="183" y="14362"/>
                    <a:pt x="503" y="15686"/>
                    <a:pt x="1142" y="16942"/>
                  </a:cubicBezTo>
                  <a:cubicBezTo>
                    <a:pt x="2055" y="18745"/>
                    <a:pt x="3516" y="20046"/>
                    <a:pt x="5182" y="21119"/>
                  </a:cubicBezTo>
                  <a:cubicBezTo>
                    <a:pt x="8012" y="22967"/>
                    <a:pt x="11139" y="24063"/>
                    <a:pt x="14472" y="24657"/>
                  </a:cubicBezTo>
                  <a:cubicBezTo>
                    <a:pt x="16440" y="25002"/>
                    <a:pt x="18422" y="25125"/>
                    <a:pt x="20457" y="25125"/>
                  </a:cubicBezTo>
                  <a:cubicBezTo>
                    <a:pt x="21111" y="25125"/>
                    <a:pt x="21771" y="25112"/>
                    <a:pt x="22438" y="25090"/>
                  </a:cubicBezTo>
                  <a:cubicBezTo>
                    <a:pt x="23168" y="25045"/>
                    <a:pt x="24013" y="24999"/>
                    <a:pt x="24857" y="24908"/>
                  </a:cubicBezTo>
                  <a:cubicBezTo>
                    <a:pt x="27505" y="24657"/>
                    <a:pt x="30130" y="24246"/>
                    <a:pt x="32709" y="23652"/>
                  </a:cubicBezTo>
                  <a:cubicBezTo>
                    <a:pt x="34581" y="23241"/>
                    <a:pt x="36384" y="22648"/>
                    <a:pt x="38096" y="21803"/>
                  </a:cubicBezTo>
                  <a:cubicBezTo>
                    <a:pt x="38301" y="21689"/>
                    <a:pt x="38507" y="21598"/>
                    <a:pt x="38689" y="21461"/>
                  </a:cubicBezTo>
                  <a:cubicBezTo>
                    <a:pt x="38918" y="21278"/>
                    <a:pt x="38918" y="21073"/>
                    <a:pt x="38667" y="20890"/>
                  </a:cubicBezTo>
                  <a:cubicBezTo>
                    <a:pt x="38552" y="20822"/>
                    <a:pt x="38415" y="20753"/>
                    <a:pt x="38301" y="20708"/>
                  </a:cubicBezTo>
                  <a:cubicBezTo>
                    <a:pt x="37617" y="20388"/>
                    <a:pt x="36955" y="20046"/>
                    <a:pt x="36316" y="19658"/>
                  </a:cubicBezTo>
                  <a:cubicBezTo>
                    <a:pt x="35882" y="19407"/>
                    <a:pt x="35471" y="19110"/>
                    <a:pt x="35106" y="18745"/>
                  </a:cubicBezTo>
                  <a:cubicBezTo>
                    <a:pt x="34695" y="18357"/>
                    <a:pt x="34558" y="17923"/>
                    <a:pt x="34672" y="17352"/>
                  </a:cubicBezTo>
                  <a:cubicBezTo>
                    <a:pt x="35015" y="15549"/>
                    <a:pt x="35311" y="13746"/>
                    <a:pt x="35220" y="11897"/>
                  </a:cubicBezTo>
                  <a:cubicBezTo>
                    <a:pt x="35151" y="10391"/>
                    <a:pt x="34832" y="8976"/>
                    <a:pt x="34193" y="7652"/>
                  </a:cubicBezTo>
                  <a:cubicBezTo>
                    <a:pt x="33257" y="5803"/>
                    <a:pt x="32070" y="4137"/>
                    <a:pt x="30313" y="2973"/>
                  </a:cubicBezTo>
                  <a:cubicBezTo>
                    <a:pt x="28418" y="1717"/>
                    <a:pt x="26364" y="827"/>
                    <a:pt x="24081" y="439"/>
                  </a:cubicBezTo>
                  <a:cubicBezTo>
                    <a:pt x="22506" y="153"/>
                    <a:pt x="20940" y="1"/>
                    <a:pt x="1936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5" name="Google Shape;1045;p54"/>
            <p:cNvSpPr/>
            <p:nvPr/>
          </p:nvSpPr>
          <p:spPr>
            <a:xfrm>
              <a:off x="4908968" y="1054603"/>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5" name="Image 4"/>
          <p:cNvPicPr>
            <a:picLocks noChangeAspect="1"/>
          </p:cNvPicPr>
          <p:nvPr/>
        </p:nvPicPr>
        <p:blipFill>
          <a:blip r:embed="rId3"/>
          <a:stretch>
            <a:fillRect/>
          </a:stretch>
        </p:blipFill>
        <p:spPr>
          <a:xfrm>
            <a:off x="7917066" y="4265630"/>
            <a:ext cx="2289252" cy="2712128"/>
          </a:xfrm>
          <a:prstGeom prst="rect">
            <a:avLst/>
          </a:prstGeom>
        </p:spPr>
      </p:pic>
      <p:pic>
        <p:nvPicPr>
          <p:cNvPr id="6" name="Image 5"/>
          <p:cNvPicPr>
            <a:picLocks noChangeAspect="1"/>
          </p:cNvPicPr>
          <p:nvPr/>
        </p:nvPicPr>
        <p:blipFill>
          <a:blip r:embed="rId4"/>
          <a:stretch>
            <a:fillRect/>
          </a:stretch>
        </p:blipFill>
        <p:spPr>
          <a:xfrm>
            <a:off x="0" y="5396000"/>
            <a:ext cx="1727471" cy="1410768"/>
          </a:xfrm>
          <a:prstGeom prst="rect">
            <a:avLst/>
          </a:prstGeom>
        </p:spPr>
      </p:pic>
      <p:sp>
        <p:nvSpPr>
          <p:cNvPr id="7" name="Rectangle 6"/>
          <p:cNvSpPr/>
          <p:nvPr/>
        </p:nvSpPr>
        <p:spPr>
          <a:xfrm>
            <a:off x="2264834" y="234878"/>
            <a:ext cx="9103774" cy="1200329"/>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ar-DZ" sz="7200" b="1" i="0" u="none" strike="noStrike" kern="1200" cap="none" spc="0" normalizeH="0" baseline="0" noProof="0" dirty="0" smtClean="0">
                <a:ln w="12700">
                  <a:solidFill>
                    <a:srgbClr val="F7BB4F"/>
                  </a:solidFill>
                  <a:prstDash val="solid"/>
                </a:ln>
                <a:pattFill prst="pct50">
                  <a:fgClr>
                    <a:srgbClr val="F7BB4F"/>
                  </a:fgClr>
                  <a:bgClr>
                    <a:srgbClr val="F7BB4F">
                      <a:lumMod val="20000"/>
                      <a:lumOff val="80000"/>
                    </a:srgbClr>
                  </a:bgClr>
                </a:pattFill>
                <a:effectLst>
                  <a:outerShdw dist="38100" dir="2640000" algn="bl" rotWithShape="0">
                    <a:srgbClr val="F7BB4F"/>
                  </a:outerShdw>
                </a:effectLst>
                <a:uLnTx/>
                <a:uFillTx/>
                <a:latin typeface="Arial"/>
                <a:ea typeface="+mn-ea"/>
                <a:cs typeface="Arial" panose="020B0604020202020204" pitchFamily="34" charset="0"/>
              </a:rPr>
              <a:t>أسباب تأخر الكلام عند الأطفال</a:t>
            </a:r>
            <a:endParaRPr kumimoji="0" lang="fr-FR" sz="7200" b="1" i="0" u="none" strike="noStrike" kern="1200" cap="none" spc="0" normalizeH="0" baseline="0" noProof="0" dirty="0" smtClean="0">
              <a:ln w="12700">
                <a:solidFill>
                  <a:srgbClr val="F7BB4F"/>
                </a:solidFill>
                <a:prstDash val="solid"/>
              </a:ln>
              <a:pattFill prst="pct50">
                <a:fgClr>
                  <a:srgbClr val="F7BB4F"/>
                </a:fgClr>
                <a:bgClr>
                  <a:srgbClr val="F7BB4F">
                    <a:lumMod val="20000"/>
                    <a:lumOff val="80000"/>
                  </a:srgbClr>
                </a:bgClr>
              </a:pattFill>
              <a:effectLst>
                <a:outerShdw dist="38100" dir="2640000" algn="bl" rotWithShape="0">
                  <a:srgbClr val="F7BB4F"/>
                </a:outerShdw>
              </a:effectLst>
              <a:uLnTx/>
              <a:uFillTx/>
              <a:latin typeface="Arial"/>
              <a:ea typeface="+mn-ea"/>
              <a:cs typeface="+mn-cs"/>
            </a:endParaRPr>
          </a:p>
        </p:txBody>
      </p:sp>
      <p:sp>
        <p:nvSpPr>
          <p:cNvPr id="20" name="Rectangle 19"/>
          <p:cNvSpPr/>
          <p:nvPr/>
        </p:nvSpPr>
        <p:spPr>
          <a:xfrm>
            <a:off x="14160" y="1247209"/>
            <a:ext cx="7637928" cy="1908481"/>
          </a:xfrm>
          <a:prstGeom prst="rect">
            <a:avLst/>
          </a:prstGeom>
        </p:spPr>
        <p:style>
          <a:lnRef idx="1">
            <a:schemeClr val="dk1"/>
          </a:lnRef>
          <a:fillRef idx="2">
            <a:schemeClr val="dk1"/>
          </a:fillRef>
          <a:effectRef idx="1">
            <a:schemeClr val="dk1"/>
          </a:effectRef>
          <a:fontRef idx="minor">
            <a:schemeClr val="dk1"/>
          </a:fontRef>
        </p:style>
        <p:txBody>
          <a:bodyPr rtlCol="0" anchor="ctr"/>
          <a:lstStyle/>
          <a:p>
            <a:pPr lvl="0" algn="r"/>
            <a:endParaRPr lang="fr-FR" sz="5400" b="1" dirty="0">
              <a:solidFill>
                <a:srgbClr val="BA3C32"/>
              </a:solidFill>
            </a:endParaRPr>
          </a:p>
        </p:txBody>
      </p:sp>
      <p:sp>
        <p:nvSpPr>
          <p:cNvPr id="8" name="Rectangle 7"/>
          <p:cNvSpPr/>
          <p:nvPr/>
        </p:nvSpPr>
        <p:spPr>
          <a:xfrm>
            <a:off x="8732336" y="1435207"/>
            <a:ext cx="2909771" cy="830997"/>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lvl="0"/>
            <a:r>
              <a:rPr lang="ar-DZ" sz="4800" b="1" dirty="0" smtClean="0">
                <a:ln w="0"/>
                <a:solidFill>
                  <a:srgbClr val="BA3C32"/>
                </a:solidFill>
                <a:effectLst>
                  <a:outerShdw blurRad="38100" dist="19050" dir="2700000" algn="tl" rotWithShape="0">
                    <a:srgbClr val="BA3C32">
                      <a:alpha val="40000"/>
                    </a:srgbClr>
                  </a:outerShdw>
                </a:effectLst>
              </a:rPr>
              <a:t>أسباب نفسيّة </a:t>
            </a:r>
            <a:endParaRPr kumimoji="0" lang="fr-FR" sz="4800" b="1" i="0" u="none" strike="noStrike" kern="1200" cap="none" spc="0" normalizeH="0" baseline="0" noProof="0" dirty="0" smtClean="0">
              <a:ln w="0"/>
              <a:solidFill>
                <a:srgbClr val="BA3C32"/>
              </a:solidFill>
              <a:effectLst>
                <a:outerShdw blurRad="38100" dist="19050" dir="2700000" algn="tl" rotWithShape="0">
                  <a:srgbClr val="BA3C32">
                    <a:alpha val="40000"/>
                  </a:srgbClr>
                </a:outerShdw>
              </a:effectLst>
              <a:uLnTx/>
              <a:uFillTx/>
              <a:latin typeface="Arial"/>
              <a:ea typeface="+mn-ea"/>
              <a:cs typeface="+mn-cs"/>
            </a:endParaRPr>
          </a:p>
        </p:txBody>
      </p:sp>
      <p:cxnSp>
        <p:nvCxnSpPr>
          <p:cNvPr id="10" name="Connecteur droit avec flèche 9"/>
          <p:cNvCxnSpPr>
            <a:stCxn id="8" idx="1"/>
          </p:cNvCxnSpPr>
          <p:nvPr/>
        </p:nvCxnSpPr>
        <p:spPr>
          <a:xfrm flipH="1" flipV="1">
            <a:off x="7443303" y="1741695"/>
            <a:ext cx="1289033" cy="10901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1" name="Connecteur droit avec flèche 20"/>
          <p:cNvCxnSpPr/>
          <p:nvPr/>
        </p:nvCxnSpPr>
        <p:spPr>
          <a:xfrm flipH="1">
            <a:off x="7652088" y="1907911"/>
            <a:ext cx="1080248" cy="872106"/>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8737145" y="3226293"/>
            <a:ext cx="2900153" cy="769441"/>
          </a:xfrm>
          <a:prstGeom prst="rect">
            <a:avLst/>
          </a:prstGeom>
        </p:spPr>
        <p:style>
          <a:lnRef idx="1">
            <a:schemeClr val="accent1"/>
          </a:lnRef>
          <a:fillRef idx="2">
            <a:schemeClr val="accent1"/>
          </a:fillRef>
          <a:effectRef idx="1">
            <a:schemeClr val="accent1"/>
          </a:effectRef>
          <a:fontRef idx="minor">
            <a:schemeClr val="dk1"/>
          </a:fontRef>
        </p:style>
        <p:txBody>
          <a:bodyPr wrap="none">
            <a:spAutoFit/>
          </a:bodyPr>
          <a:lstStyle/>
          <a:p>
            <a:pPr lvl="0"/>
            <a:r>
              <a:rPr lang="ar-DZ" sz="4400" b="1" dirty="0" smtClean="0">
                <a:ln w="0"/>
                <a:solidFill>
                  <a:srgbClr val="BA3C32"/>
                </a:solidFill>
                <a:effectLst>
                  <a:outerShdw blurRad="38100" dist="19050" dir="2700000" algn="tl" rotWithShape="0">
                    <a:srgbClr val="BA3C32">
                      <a:alpha val="40000"/>
                    </a:srgbClr>
                  </a:outerShdw>
                </a:effectLst>
              </a:rPr>
              <a:t>أسباب عصبيّة </a:t>
            </a:r>
            <a:endParaRPr kumimoji="0" lang="fr-FR" sz="4400" b="1" i="0" u="none" strike="noStrike" kern="1200" cap="none" spc="0" normalizeH="0" baseline="0" noProof="0" dirty="0" smtClean="0">
              <a:ln w="0"/>
              <a:solidFill>
                <a:srgbClr val="BA3C32"/>
              </a:solidFill>
              <a:effectLst>
                <a:outerShdw blurRad="38100" dist="19050" dir="2700000" algn="tl" rotWithShape="0">
                  <a:srgbClr val="BA3C32">
                    <a:alpha val="40000"/>
                  </a:srgbClr>
                </a:outerShdw>
              </a:effectLst>
              <a:uLnTx/>
              <a:uFillTx/>
              <a:latin typeface="Arial"/>
              <a:ea typeface="+mn-ea"/>
              <a:cs typeface="+mn-cs"/>
            </a:endParaRPr>
          </a:p>
        </p:txBody>
      </p:sp>
      <p:cxnSp>
        <p:nvCxnSpPr>
          <p:cNvPr id="25" name="Connecteur droit avec flèche 24"/>
          <p:cNvCxnSpPr>
            <a:stCxn id="16" idx="1"/>
          </p:cNvCxnSpPr>
          <p:nvPr/>
        </p:nvCxnSpPr>
        <p:spPr>
          <a:xfrm flipH="1">
            <a:off x="7450639" y="3611014"/>
            <a:ext cx="1286506" cy="186514"/>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833718" y="3417445"/>
            <a:ext cx="6668397" cy="1978555"/>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lvl="0" algn="r"/>
            <a:endParaRPr lang="ar-DZ" sz="6000" b="1" dirty="0" smtClean="0">
              <a:solidFill>
                <a:srgbClr val="53898C"/>
              </a:solidFill>
            </a:endParaRPr>
          </a:p>
        </p:txBody>
      </p:sp>
      <p:sp>
        <p:nvSpPr>
          <p:cNvPr id="15" name="Rectangle 14"/>
          <p:cNvSpPr/>
          <p:nvPr/>
        </p:nvSpPr>
        <p:spPr>
          <a:xfrm>
            <a:off x="14160" y="2247189"/>
            <a:ext cx="7584326" cy="830997"/>
          </a:xfrm>
          <a:prstGeom prst="rect">
            <a:avLst/>
          </a:prstGeom>
        </p:spPr>
        <p:txBody>
          <a:bodyPr wrap="square">
            <a:spAutoFit/>
          </a:bodyPr>
          <a:lstStyle/>
          <a:p>
            <a:pPr lvl="0" algn="r"/>
            <a:r>
              <a:rPr lang="ar-DZ" sz="4800" b="1" dirty="0">
                <a:solidFill>
                  <a:srgbClr val="BA3C32"/>
                </a:solidFill>
              </a:rPr>
              <a:t>-الحرمان النّفسيّ وتوترات أسريّة</a:t>
            </a:r>
            <a:endParaRPr lang="fr-FR" sz="4800" b="1" dirty="0">
              <a:solidFill>
                <a:srgbClr val="BA3C32"/>
              </a:solidFill>
            </a:endParaRPr>
          </a:p>
        </p:txBody>
      </p:sp>
      <p:sp>
        <p:nvSpPr>
          <p:cNvPr id="17" name="Rectangle 16"/>
          <p:cNvSpPr/>
          <p:nvPr/>
        </p:nvSpPr>
        <p:spPr>
          <a:xfrm>
            <a:off x="3502207" y="1293700"/>
            <a:ext cx="3876382" cy="830997"/>
          </a:xfrm>
          <a:prstGeom prst="rect">
            <a:avLst/>
          </a:prstGeom>
        </p:spPr>
        <p:txBody>
          <a:bodyPr wrap="none">
            <a:spAutoFit/>
          </a:bodyPr>
          <a:lstStyle/>
          <a:p>
            <a:pPr lvl="0" algn="r"/>
            <a:r>
              <a:rPr lang="ar-DZ" sz="4800" b="1" dirty="0">
                <a:solidFill>
                  <a:srgbClr val="BA3C32"/>
                </a:solidFill>
              </a:rPr>
              <a:t>-الخرس الاختياري</a:t>
            </a:r>
            <a:endParaRPr lang="fr-FR" sz="4800" b="1" dirty="0">
              <a:solidFill>
                <a:srgbClr val="BA3C32"/>
              </a:solidFill>
            </a:endParaRPr>
          </a:p>
        </p:txBody>
      </p:sp>
      <p:sp>
        <p:nvSpPr>
          <p:cNvPr id="22" name="Rectangle 21"/>
          <p:cNvSpPr/>
          <p:nvPr/>
        </p:nvSpPr>
        <p:spPr>
          <a:xfrm>
            <a:off x="863735" y="3493685"/>
            <a:ext cx="6638380" cy="2031325"/>
          </a:xfrm>
          <a:prstGeom prst="rect">
            <a:avLst/>
          </a:prstGeom>
        </p:spPr>
        <p:txBody>
          <a:bodyPr wrap="square">
            <a:spAutoFit/>
          </a:bodyPr>
          <a:lstStyle/>
          <a:p>
            <a:pPr lvl="0" algn="r"/>
            <a:r>
              <a:rPr lang="ar-DZ" sz="5400" b="1" dirty="0">
                <a:solidFill>
                  <a:srgbClr val="53898C"/>
                </a:solidFill>
              </a:rPr>
              <a:t>-نقص تأخر نضج </a:t>
            </a:r>
            <a:r>
              <a:rPr lang="ar-DZ" sz="5400" b="1" dirty="0" smtClean="0">
                <a:solidFill>
                  <a:srgbClr val="53898C"/>
                </a:solidFill>
              </a:rPr>
              <a:t>العمليّة العصبيّة الحسيّة </a:t>
            </a:r>
          </a:p>
          <a:p>
            <a:endParaRPr lang="fr-FR" dirty="0"/>
          </a:p>
        </p:txBody>
      </p:sp>
    </p:spTree>
    <p:extLst>
      <p:ext uri="{BB962C8B-B14F-4D97-AF65-F5344CB8AC3E}">
        <p14:creationId xmlns:p14="http://schemas.microsoft.com/office/powerpoint/2010/main" val="170068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barn(inVertical)">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wipe(down)">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26" presetClass="entr" presetSubtype="0" fill="hold" grpId="0" nodeType="click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down)">
                                      <p:cBhvr>
                                        <p:cTn id="29" dur="580">
                                          <p:stCondLst>
                                            <p:cond delay="0"/>
                                          </p:stCondLst>
                                        </p:cTn>
                                        <p:tgtEl>
                                          <p:spTgt spid="17"/>
                                        </p:tgtEl>
                                      </p:cBhvr>
                                    </p:animEffect>
                                    <p:anim calcmode="lin" valueType="num">
                                      <p:cBhvr>
                                        <p:cTn id="3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3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3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3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3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35" dur="26">
                                          <p:stCondLst>
                                            <p:cond delay="650"/>
                                          </p:stCondLst>
                                        </p:cTn>
                                        <p:tgtEl>
                                          <p:spTgt spid="17"/>
                                        </p:tgtEl>
                                      </p:cBhvr>
                                      <p:to x="100000" y="60000"/>
                                    </p:animScale>
                                    <p:animScale>
                                      <p:cBhvr>
                                        <p:cTn id="36" dur="166" decel="50000">
                                          <p:stCondLst>
                                            <p:cond delay="676"/>
                                          </p:stCondLst>
                                        </p:cTn>
                                        <p:tgtEl>
                                          <p:spTgt spid="17"/>
                                        </p:tgtEl>
                                      </p:cBhvr>
                                      <p:to x="100000" y="100000"/>
                                    </p:animScale>
                                    <p:animScale>
                                      <p:cBhvr>
                                        <p:cTn id="37" dur="26">
                                          <p:stCondLst>
                                            <p:cond delay="1312"/>
                                          </p:stCondLst>
                                        </p:cTn>
                                        <p:tgtEl>
                                          <p:spTgt spid="17"/>
                                        </p:tgtEl>
                                      </p:cBhvr>
                                      <p:to x="100000" y="80000"/>
                                    </p:animScale>
                                    <p:animScale>
                                      <p:cBhvr>
                                        <p:cTn id="38" dur="166" decel="50000">
                                          <p:stCondLst>
                                            <p:cond delay="1338"/>
                                          </p:stCondLst>
                                        </p:cTn>
                                        <p:tgtEl>
                                          <p:spTgt spid="17"/>
                                        </p:tgtEl>
                                      </p:cBhvr>
                                      <p:to x="100000" y="100000"/>
                                    </p:animScale>
                                    <p:animScale>
                                      <p:cBhvr>
                                        <p:cTn id="39" dur="26">
                                          <p:stCondLst>
                                            <p:cond delay="1642"/>
                                          </p:stCondLst>
                                        </p:cTn>
                                        <p:tgtEl>
                                          <p:spTgt spid="17"/>
                                        </p:tgtEl>
                                      </p:cBhvr>
                                      <p:to x="100000" y="90000"/>
                                    </p:animScale>
                                    <p:animScale>
                                      <p:cBhvr>
                                        <p:cTn id="40" dur="166" decel="50000">
                                          <p:stCondLst>
                                            <p:cond delay="1668"/>
                                          </p:stCondLst>
                                        </p:cTn>
                                        <p:tgtEl>
                                          <p:spTgt spid="17"/>
                                        </p:tgtEl>
                                      </p:cBhvr>
                                      <p:to x="100000" y="100000"/>
                                    </p:animScale>
                                    <p:animScale>
                                      <p:cBhvr>
                                        <p:cTn id="41" dur="26">
                                          <p:stCondLst>
                                            <p:cond delay="1808"/>
                                          </p:stCondLst>
                                        </p:cTn>
                                        <p:tgtEl>
                                          <p:spTgt spid="17"/>
                                        </p:tgtEl>
                                      </p:cBhvr>
                                      <p:to x="100000" y="95000"/>
                                    </p:animScale>
                                    <p:animScale>
                                      <p:cBhvr>
                                        <p:cTn id="42" dur="166" decel="50000">
                                          <p:stCondLst>
                                            <p:cond delay="1834"/>
                                          </p:stCondLst>
                                        </p:cTn>
                                        <p:tgtEl>
                                          <p:spTgt spid="17"/>
                                        </p:tgtEl>
                                      </p:cBhvr>
                                      <p:to x="100000" y="100000"/>
                                    </p:animScale>
                                  </p:childTnLst>
                                </p:cTn>
                              </p:par>
                            </p:childTnLst>
                          </p:cTn>
                        </p:par>
                      </p:childTnLst>
                    </p:cTn>
                  </p:par>
                  <p:par>
                    <p:cTn id="43" fill="hold">
                      <p:stCondLst>
                        <p:cond delay="indefinite"/>
                      </p:stCondLst>
                      <p:childTnLst>
                        <p:par>
                          <p:cTn id="44" fill="hold">
                            <p:stCondLst>
                              <p:cond delay="0"/>
                            </p:stCondLst>
                            <p:childTnLst>
                              <p:par>
                                <p:cTn id="45" presetID="45"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fade">
                                      <p:cBhvr>
                                        <p:cTn id="47" dur="2000"/>
                                        <p:tgtEl>
                                          <p:spTgt spid="15"/>
                                        </p:tgtEl>
                                      </p:cBhvr>
                                    </p:animEffect>
                                    <p:anim calcmode="lin" valueType="num">
                                      <p:cBhvr>
                                        <p:cTn id="48" dur="2000" fill="hold"/>
                                        <p:tgtEl>
                                          <p:spTgt spid="15"/>
                                        </p:tgtEl>
                                        <p:attrNameLst>
                                          <p:attrName>ppt_w</p:attrName>
                                        </p:attrNameLst>
                                      </p:cBhvr>
                                      <p:tavLst>
                                        <p:tav tm="0" fmla="#ppt_w*sin(2.5*pi*$)">
                                          <p:val>
                                            <p:fltVal val="0"/>
                                          </p:val>
                                        </p:tav>
                                        <p:tav tm="100000">
                                          <p:val>
                                            <p:fltVal val="1"/>
                                          </p:val>
                                        </p:tav>
                                      </p:tavLst>
                                    </p:anim>
                                    <p:anim calcmode="lin" valueType="num">
                                      <p:cBhvr>
                                        <p:cTn id="49" dur="2000" fill="hold"/>
                                        <p:tgtEl>
                                          <p:spTgt spid="15"/>
                                        </p:tgtEl>
                                        <p:attrNameLst>
                                          <p:attrName>ppt_h</p:attrName>
                                        </p:attrNameLst>
                                      </p:cBhvr>
                                      <p:tavLst>
                                        <p:tav tm="0">
                                          <p:val>
                                            <p:strVal val="#ppt_h"/>
                                          </p:val>
                                        </p:tav>
                                        <p:tav tm="100000">
                                          <p:val>
                                            <p:strVal val="#ppt_h"/>
                                          </p:val>
                                        </p:tav>
                                      </p:tavLst>
                                    </p:anim>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down)">
                                      <p:cBhvr>
                                        <p:cTn id="54" dur="580">
                                          <p:stCondLst>
                                            <p:cond delay="0"/>
                                          </p:stCondLst>
                                        </p:cTn>
                                        <p:tgtEl>
                                          <p:spTgt spid="22"/>
                                        </p:tgtEl>
                                      </p:cBhvr>
                                    </p:animEffect>
                                    <p:anim calcmode="lin" valueType="num">
                                      <p:cBhvr>
                                        <p:cTn id="55" dur="1822" tmFilter="0,0; 0.14,0.36; 0.43,0.73; 0.71,0.91; 1.0,1.0">
                                          <p:stCondLst>
                                            <p:cond delay="0"/>
                                          </p:stCondLst>
                                        </p:cTn>
                                        <p:tgtEl>
                                          <p:spTgt spid="22"/>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2"/>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2"/>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2"/>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2"/>
                                        </p:tgtEl>
                                        <p:attrNameLst>
                                          <p:attrName>ppt_y</p:attrName>
                                        </p:attrNameLst>
                                      </p:cBhvr>
                                      <p:tavLst>
                                        <p:tav tm="0" fmla="#ppt_y-sin(pi*$)/81">
                                          <p:val>
                                            <p:fltVal val="0"/>
                                          </p:val>
                                        </p:tav>
                                        <p:tav tm="100000">
                                          <p:val>
                                            <p:fltVal val="1"/>
                                          </p:val>
                                        </p:tav>
                                      </p:tavLst>
                                    </p:anim>
                                    <p:animScale>
                                      <p:cBhvr>
                                        <p:cTn id="60" dur="26">
                                          <p:stCondLst>
                                            <p:cond delay="650"/>
                                          </p:stCondLst>
                                        </p:cTn>
                                        <p:tgtEl>
                                          <p:spTgt spid="22"/>
                                        </p:tgtEl>
                                      </p:cBhvr>
                                      <p:to x="100000" y="60000"/>
                                    </p:animScale>
                                    <p:animScale>
                                      <p:cBhvr>
                                        <p:cTn id="61" dur="166" decel="50000">
                                          <p:stCondLst>
                                            <p:cond delay="676"/>
                                          </p:stCondLst>
                                        </p:cTn>
                                        <p:tgtEl>
                                          <p:spTgt spid="22"/>
                                        </p:tgtEl>
                                      </p:cBhvr>
                                      <p:to x="100000" y="100000"/>
                                    </p:animScale>
                                    <p:animScale>
                                      <p:cBhvr>
                                        <p:cTn id="62" dur="26">
                                          <p:stCondLst>
                                            <p:cond delay="1312"/>
                                          </p:stCondLst>
                                        </p:cTn>
                                        <p:tgtEl>
                                          <p:spTgt spid="22"/>
                                        </p:tgtEl>
                                      </p:cBhvr>
                                      <p:to x="100000" y="80000"/>
                                    </p:animScale>
                                    <p:animScale>
                                      <p:cBhvr>
                                        <p:cTn id="63" dur="166" decel="50000">
                                          <p:stCondLst>
                                            <p:cond delay="1338"/>
                                          </p:stCondLst>
                                        </p:cTn>
                                        <p:tgtEl>
                                          <p:spTgt spid="22"/>
                                        </p:tgtEl>
                                      </p:cBhvr>
                                      <p:to x="100000" y="100000"/>
                                    </p:animScale>
                                    <p:animScale>
                                      <p:cBhvr>
                                        <p:cTn id="64" dur="26">
                                          <p:stCondLst>
                                            <p:cond delay="1642"/>
                                          </p:stCondLst>
                                        </p:cTn>
                                        <p:tgtEl>
                                          <p:spTgt spid="22"/>
                                        </p:tgtEl>
                                      </p:cBhvr>
                                      <p:to x="100000" y="90000"/>
                                    </p:animScale>
                                    <p:animScale>
                                      <p:cBhvr>
                                        <p:cTn id="65" dur="166" decel="50000">
                                          <p:stCondLst>
                                            <p:cond delay="1668"/>
                                          </p:stCondLst>
                                        </p:cTn>
                                        <p:tgtEl>
                                          <p:spTgt spid="22"/>
                                        </p:tgtEl>
                                      </p:cBhvr>
                                      <p:to x="100000" y="100000"/>
                                    </p:animScale>
                                    <p:animScale>
                                      <p:cBhvr>
                                        <p:cTn id="66" dur="26">
                                          <p:stCondLst>
                                            <p:cond delay="1808"/>
                                          </p:stCondLst>
                                        </p:cTn>
                                        <p:tgtEl>
                                          <p:spTgt spid="22"/>
                                        </p:tgtEl>
                                      </p:cBhvr>
                                      <p:to x="100000" y="95000"/>
                                    </p:animScale>
                                    <p:animScale>
                                      <p:cBhvr>
                                        <p:cTn id="67" dur="166" decel="50000">
                                          <p:stCondLst>
                                            <p:cond delay="1834"/>
                                          </p:stCondLst>
                                        </p:cTn>
                                        <p:tgtEl>
                                          <p:spTgt spid="2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8" grpId="0" animBg="1"/>
      <p:bldP spid="16" grpId="0" animBg="1"/>
      <p:bldP spid="18" grpId="0" animBg="1"/>
      <p:bldP spid="15" grpId="0"/>
      <p:bldP spid="17" grpId="0"/>
      <p:bldP spid="2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974" name="Google Shape;974;p51"/>
          <p:cNvSpPr/>
          <p:nvPr/>
        </p:nvSpPr>
        <p:spPr>
          <a:xfrm rot="126919">
            <a:off x="7568934" y="1286204"/>
            <a:ext cx="4855549" cy="4207068"/>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nvGrpSpPr>
          <p:cNvPr id="977" name="Google Shape;977;p51"/>
          <p:cNvGrpSpPr/>
          <p:nvPr/>
        </p:nvGrpSpPr>
        <p:grpSpPr>
          <a:xfrm>
            <a:off x="7602825" y="2093781"/>
            <a:ext cx="4143879" cy="4766261"/>
            <a:chOff x="5418001" y="1029418"/>
            <a:chExt cx="3107909" cy="3574696"/>
          </a:xfrm>
        </p:grpSpPr>
        <p:grpSp>
          <p:nvGrpSpPr>
            <p:cNvPr id="978" name="Google Shape;978;p51"/>
            <p:cNvGrpSpPr/>
            <p:nvPr/>
          </p:nvGrpSpPr>
          <p:grpSpPr>
            <a:xfrm>
              <a:off x="5418001" y="1746700"/>
              <a:ext cx="3012907" cy="2857415"/>
              <a:chOff x="5418001" y="1746700"/>
              <a:chExt cx="3012907" cy="2857415"/>
            </a:xfrm>
          </p:grpSpPr>
          <p:sp>
            <p:nvSpPr>
              <p:cNvPr id="979" name="Google Shape;979;p51"/>
              <p:cNvSpPr/>
              <p:nvPr/>
            </p:nvSpPr>
            <p:spPr>
              <a:xfrm flipH="1">
                <a:off x="5418001" y="4151011"/>
                <a:ext cx="3012907" cy="453103"/>
              </a:xfrm>
              <a:custGeom>
                <a:avLst/>
                <a:gdLst/>
                <a:ahLst/>
                <a:cxnLst/>
                <a:rect l="l" t="t" r="r" b="b"/>
                <a:pathLst>
                  <a:path w="39877" h="5997" extrusionOk="0">
                    <a:moveTo>
                      <a:pt x="21156" y="1"/>
                    </a:moveTo>
                    <a:cubicBezTo>
                      <a:pt x="16709" y="1"/>
                      <a:pt x="12279" y="160"/>
                      <a:pt x="7829" y="460"/>
                    </a:cubicBezTo>
                    <a:cubicBezTo>
                      <a:pt x="6117" y="574"/>
                      <a:pt x="5433" y="1555"/>
                      <a:pt x="3059" y="2012"/>
                    </a:cubicBezTo>
                    <a:cubicBezTo>
                      <a:pt x="685" y="2491"/>
                      <a:pt x="0" y="3107"/>
                      <a:pt x="92" y="3564"/>
                    </a:cubicBezTo>
                    <a:cubicBezTo>
                      <a:pt x="229" y="4431"/>
                      <a:pt x="3789" y="4408"/>
                      <a:pt x="4657" y="4454"/>
                    </a:cubicBezTo>
                    <a:cubicBezTo>
                      <a:pt x="8423" y="4637"/>
                      <a:pt x="12235" y="5778"/>
                      <a:pt x="16001" y="5960"/>
                    </a:cubicBezTo>
                    <a:cubicBezTo>
                      <a:pt x="16477" y="5986"/>
                      <a:pt x="16953" y="5997"/>
                      <a:pt x="17427" y="5997"/>
                    </a:cubicBezTo>
                    <a:cubicBezTo>
                      <a:pt x="20736" y="5997"/>
                      <a:pt x="24004" y="5458"/>
                      <a:pt x="27305" y="5458"/>
                    </a:cubicBezTo>
                    <a:cubicBezTo>
                      <a:pt x="27364" y="5458"/>
                      <a:pt x="27423" y="5458"/>
                      <a:pt x="27482" y="5458"/>
                    </a:cubicBezTo>
                    <a:cubicBezTo>
                      <a:pt x="27674" y="5459"/>
                      <a:pt x="27866" y="5460"/>
                      <a:pt x="28059" y="5460"/>
                    </a:cubicBezTo>
                    <a:cubicBezTo>
                      <a:pt x="31659" y="5460"/>
                      <a:pt x="35287" y="5240"/>
                      <a:pt x="38689" y="4134"/>
                    </a:cubicBezTo>
                    <a:cubicBezTo>
                      <a:pt x="39009" y="4043"/>
                      <a:pt x="39351" y="3906"/>
                      <a:pt x="39557" y="3632"/>
                    </a:cubicBezTo>
                    <a:cubicBezTo>
                      <a:pt x="39876" y="3199"/>
                      <a:pt x="39693" y="2560"/>
                      <a:pt x="39305" y="2194"/>
                    </a:cubicBezTo>
                    <a:cubicBezTo>
                      <a:pt x="38917" y="1806"/>
                      <a:pt x="38370" y="1669"/>
                      <a:pt x="37845" y="1555"/>
                    </a:cubicBezTo>
                    <a:cubicBezTo>
                      <a:pt x="32777" y="505"/>
                      <a:pt x="22050" y="3"/>
                      <a:pt x="22050" y="3"/>
                    </a:cubicBezTo>
                    <a:cubicBezTo>
                      <a:pt x="21752" y="2"/>
                      <a:pt x="21454" y="1"/>
                      <a:pt x="21156"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0" name="Google Shape;980;p51"/>
              <p:cNvSpPr/>
              <p:nvPr/>
            </p:nvSpPr>
            <p:spPr>
              <a:xfrm flipH="1">
                <a:off x="6459677" y="1881641"/>
                <a:ext cx="1384923" cy="1234569"/>
              </a:xfrm>
              <a:custGeom>
                <a:avLst/>
                <a:gdLst/>
                <a:ahLst/>
                <a:cxnLst/>
                <a:rect l="l" t="t" r="r" b="b"/>
                <a:pathLst>
                  <a:path w="18330" h="16340" extrusionOk="0">
                    <a:moveTo>
                      <a:pt x="10227" y="0"/>
                    </a:moveTo>
                    <a:cubicBezTo>
                      <a:pt x="9511" y="0"/>
                      <a:pt x="8708" y="79"/>
                      <a:pt x="7807" y="252"/>
                    </a:cubicBezTo>
                    <a:cubicBezTo>
                      <a:pt x="7807" y="252"/>
                      <a:pt x="5821" y="366"/>
                      <a:pt x="4543" y="1941"/>
                    </a:cubicBezTo>
                    <a:cubicBezTo>
                      <a:pt x="3265" y="3539"/>
                      <a:pt x="3539" y="5616"/>
                      <a:pt x="2352" y="7921"/>
                    </a:cubicBezTo>
                    <a:cubicBezTo>
                      <a:pt x="937" y="9839"/>
                      <a:pt x="1" y="12304"/>
                      <a:pt x="1096" y="14312"/>
                    </a:cubicBezTo>
                    <a:cubicBezTo>
                      <a:pt x="1850" y="15693"/>
                      <a:pt x="3434" y="15909"/>
                      <a:pt x="4350" y="15909"/>
                    </a:cubicBezTo>
                    <a:cubicBezTo>
                      <a:pt x="4767" y="15909"/>
                      <a:pt x="5045" y="15865"/>
                      <a:pt x="5045" y="15865"/>
                    </a:cubicBezTo>
                    <a:cubicBezTo>
                      <a:pt x="5045" y="15865"/>
                      <a:pt x="4178" y="15180"/>
                      <a:pt x="4087" y="14039"/>
                    </a:cubicBezTo>
                    <a:lnTo>
                      <a:pt x="4087" y="14039"/>
                    </a:lnTo>
                    <a:cubicBezTo>
                      <a:pt x="4087" y="14039"/>
                      <a:pt x="5030" y="16044"/>
                      <a:pt x="8119" y="16044"/>
                    </a:cubicBezTo>
                    <a:cubicBezTo>
                      <a:pt x="8625" y="16044"/>
                      <a:pt x="9189" y="15990"/>
                      <a:pt x="9816" y="15865"/>
                    </a:cubicBezTo>
                    <a:cubicBezTo>
                      <a:pt x="9816" y="15865"/>
                      <a:pt x="10788" y="16340"/>
                      <a:pt x="11996" y="16340"/>
                    </a:cubicBezTo>
                    <a:cubicBezTo>
                      <a:pt x="12939" y="16340"/>
                      <a:pt x="14025" y="16050"/>
                      <a:pt x="14906" y="15020"/>
                    </a:cubicBezTo>
                    <a:lnTo>
                      <a:pt x="14906" y="15020"/>
                    </a:lnTo>
                    <a:cubicBezTo>
                      <a:pt x="14906" y="15020"/>
                      <a:pt x="14746" y="15910"/>
                      <a:pt x="14221" y="16253"/>
                    </a:cubicBezTo>
                    <a:cubicBezTo>
                      <a:pt x="14221" y="16253"/>
                      <a:pt x="14476" y="16325"/>
                      <a:pt x="14848" y="16325"/>
                    </a:cubicBezTo>
                    <a:cubicBezTo>
                      <a:pt x="15625" y="16325"/>
                      <a:pt x="16914" y="16012"/>
                      <a:pt x="17485" y="14084"/>
                    </a:cubicBezTo>
                    <a:cubicBezTo>
                      <a:pt x="18330" y="11231"/>
                      <a:pt x="16435" y="9268"/>
                      <a:pt x="16070" y="7237"/>
                    </a:cubicBezTo>
                    <a:cubicBezTo>
                      <a:pt x="16090" y="5324"/>
                      <a:pt x="16111" y="0"/>
                      <a:pt x="10227" y="0"/>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1" name="Google Shape;981;p51"/>
              <p:cNvSpPr/>
              <p:nvPr/>
            </p:nvSpPr>
            <p:spPr>
              <a:xfrm flipH="1">
                <a:off x="5909562" y="3478496"/>
                <a:ext cx="1279675" cy="850296"/>
              </a:xfrm>
              <a:custGeom>
                <a:avLst/>
                <a:gdLst/>
                <a:ahLst/>
                <a:cxnLst/>
                <a:rect l="l" t="t" r="r" b="b"/>
                <a:pathLst>
                  <a:path w="16937" h="11254" extrusionOk="0">
                    <a:moveTo>
                      <a:pt x="12392" y="1"/>
                    </a:moveTo>
                    <a:cubicBezTo>
                      <a:pt x="9705" y="1"/>
                      <a:pt x="3065" y="4371"/>
                      <a:pt x="0" y="10890"/>
                    </a:cubicBezTo>
                    <a:cubicBezTo>
                      <a:pt x="0" y="10890"/>
                      <a:pt x="853" y="11253"/>
                      <a:pt x="2136" y="11253"/>
                    </a:cubicBezTo>
                    <a:cubicBezTo>
                      <a:pt x="3172" y="11253"/>
                      <a:pt x="4490" y="11016"/>
                      <a:pt x="5867" y="10159"/>
                    </a:cubicBezTo>
                    <a:cubicBezTo>
                      <a:pt x="8971" y="8219"/>
                      <a:pt x="11801" y="4202"/>
                      <a:pt x="11801" y="4202"/>
                    </a:cubicBezTo>
                    <a:cubicBezTo>
                      <a:pt x="11801" y="4202"/>
                      <a:pt x="12189" y="6439"/>
                      <a:pt x="14061" y="9178"/>
                    </a:cubicBezTo>
                    <a:lnTo>
                      <a:pt x="13901" y="8790"/>
                    </a:lnTo>
                    <a:lnTo>
                      <a:pt x="13901" y="8790"/>
                    </a:lnTo>
                    <a:cubicBezTo>
                      <a:pt x="13901" y="8790"/>
                      <a:pt x="14488" y="8889"/>
                      <a:pt x="15230" y="8889"/>
                    </a:cubicBezTo>
                    <a:cubicBezTo>
                      <a:pt x="15772" y="8889"/>
                      <a:pt x="16397" y="8836"/>
                      <a:pt x="16937" y="8653"/>
                    </a:cubicBezTo>
                    <a:cubicBezTo>
                      <a:pt x="16252" y="6234"/>
                      <a:pt x="14586" y="1007"/>
                      <a:pt x="13125" y="162"/>
                    </a:cubicBezTo>
                    <a:cubicBezTo>
                      <a:pt x="12935" y="54"/>
                      <a:pt x="12688" y="1"/>
                      <a:pt x="12392"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2" name="Google Shape;982;p51"/>
              <p:cNvSpPr/>
              <p:nvPr/>
            </p:nvSpPr>
            <p:spPr>
              <a:xfrm flipH="1">
                <a:off x="5521889" y="4221881"/>
                <a:ext cx="594693" cy="235203"/>
              </a:xfrm>
              <a:custGeom>
                <a:avLst/>
                <a:gdLst/>
                <a:ahLst/>
                <a:cxnLst/>
                <a:rect l="l" t="t" r="r" b="b"/>
                <a:pathLst>
                  <a:path w="7871" h="3113" extrusionOk="0">
                    <a:moveTo>
                      <a:pt x="3082" y="1"/>
                    </a:moveTo>
                    <a:lnTo>
                      <a:pt x="3059" y="24"/>
                    </a:lnTo>
                    <a:cubicBezTo>
                      <a:pt x="3059" y="24"/>
                      <a:pt x="2437" y="307"/>
                      <a:pt x="1582" y="307"/>
                    </a:cubicBezTo>
                    <a:cubicBezTo>
                      <a:pt x="1223" y="307"/>
                      <a:pt x="824" y="257"/>
                      <a:pt x="412" y="115"/>
                    </a:cubicBezTo>
                    <a:cubicBezTo>
                      <a:pt x="343" y="252"/>
                      <a:pt x="1" y="1142"/>
                      <a:pt x="115" y="2489"/>
                    </a:cubicBezTo>
                    <a:cubicBezTo>
                      <a:pt x="115" y="2489"/>
                      <a:pt x="1233" y="3060"/>
                      <a:pt x="4041" y="3105"/>
                    </a:cubicBezTo>
                    <a:cubicBezTo>
                      <a:pt x="4256" y="3110"/>
                      <a:pt x="4460" y="3113"/>
                      <a:pt x="4654" y="3113"/>
                    </a:cubicBezTo>
                    <a:cubicBezTo>
                      <a:pt x="6999" y="3113"/>
                      <a:pt x="7870" y="2738"/>
                      <a:pt x="7807" y="2169"/>
                    </a:cubicBezTo>
                    <a:cubicBezTo>
                      <a:pt x="7761" y="1553"/>
                      <a:pt x="3607" y="92"/>
                      <a:pt x="3082" y="24"/>
                    </a:cubicBezTo>
                    <a:cubicBezTo>
                      <a:pt x="3082" y="24"/>
                      <a:pt x="3082" y="24"/>
                      <a:pt x="3082"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3" name="Google Shape;983;p51"/>
              <p:cNvSpPr/>
              <p:nvPr/>
            </p:nvSpPr>
            <p:spPr>
              <a:xfrm flipH="1">
                <a:off x="6000908" y="4268499"/>
                <a:ext cx="112199" cy="170754"/>
              </a:xfrm>
              <a:custGeom>
                <a:avLst/>
                <a:gdLst/>
                <a:ahLst/>
                <a:cxnLst/>
                <a:rect l="l" t="t" r="r" b="b"/>
                <a:pathLst>
                  <a:path w="1485" h="2260" extrusionOk="0">
                    <a:moveTo>
                      <a:pt x="206" y="0"/>
                    </a:moveTo>
                    <a:cubicBezTo>
                      <a:pt x="92" y="411"/>
                      <a:pt x="0" y="1050"/>
                      <a:pt x="69" y="1872"/>
                    </a:cubicBezTo>
                    <a:cubicBezTo>
                      <a:pt x="69" y="1872"/>
                      <a:pt x="503" y="2077"/>
                      <a:pt x="1484" y="2260"/>
                    </a:cubicBezTo>
                    <a:cubicBezTo>
                      <a:pt x="1484" y="548"/>
                      <a:pt x="617" y="114"/>
                      <a:pt x="206" y="0"/>
                    </a:cubicBezTo>
                    <a:close/>
                  </a:path>
                </a:pathLst>
              </a:custGeom>
              <a:solidFill>
                <a:srgbClr val="999999"/>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4" name="Google Shape;984;p51"/>
              <p:cNvSpPr/>
              <p:nvPr/>
            </p:nvSpPr>
            <p:spPr>
              <a:xfrm flipH="1">
                <a:off x="5521889" y="4301214"/>
                <a:ext cx="587742" cy="155870"/>
              </a:xfrm>
              <a:custGeom>
                <a:avLst/>
                <a:gdLst/>
                <a:ahLst/>
                <a:cxnLst/>
                <a:rect l="l" t="t" r="r" b="b"/>
                <a:pathLst>
                  <a:path w="7779" h="2063" extrusionOk="0">
                    <a:moveTo>
                      <a:pt x="5935" y="1"/>
                    </a:moveTo>
                    <a:cubicBezTo>
                      <a:pt x="5250" y="503"/>
                      <a:pt x="5204" y="1279"/>
                      <a:pt x="5204" y="1279"/>
                    </a:cubicBezTo>
                    <a:cubicBezTo>
                      <a:pt x="4692" y="1474"/>
                      <a:pt x="4104" y="1547"/>
                      <a:pt x="3510" y="1547"/>
                    </a:cubicBezTo>
                    <a:cubicBezTo>
                      <a:pt x="2012" y="1547"/>
                      <a:pt x="474" y="1084"/>
                      <a:pt x="0" y="937"/>
                    </a:cubicBezTo>
                    <a:lnTo>
                      <a:pt x="0" y="937"/>
                    </a:lnTo>
                    <a:cubicBezTo>
                      <a:pt x="0" y="1096"/>
                      <a:pt x="0" y="1256"/>
                      <a:pt x="23" y="1439"/>
                    </a:cubicBezTo>
                    <a:cubicBezTo>
                      <a:pt x="23" y="1439"/>
                      <a:pt x="1141" y="2010"/>
                      <a:pt x="3949" y="2055"/>
                    </a:cubicBezTo>
                    <a:cubicBezTo>
                      <a:pt x="4164" y="2060"/>
                      <a:pt x="4368" y="2063"/>
                      <a:pt x="4562" y="2063"/>
                    </a:cubicBezTo>
                    <a:cubicBezTo>
                      <a:pt x="6907" y="2063"/>
                      <a:pt x="7778" y="1688"/>
                      <a:pt x="7715" y="1119"/>
                    </a:cubicBezTo>
                    <a:cubicBezTo>
                      <a:pt x="7692" y="845"/>
                      <a:pt x="6893" y="412"/>
                      <a:pt x="5935"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5" name="Google Shape;985;p51"/>
              <p:cNvSpPr/>
              <p:nvPr/>
            </p:nvSpPr>
            <p:spPr>
              <a:xfrm flipH="1">
                <a:off x="5883646" y="4132273"/>
                <a:ext cx="257038" cy="112804"/>
              </a:xfrm>
              <a:custGeom>
                <a:avLst/>
                <a:gdLst/>
                <a:ahLst/>
                <a:cxnLst/>
                <a:rect l="l" t="t" r="r" b="b"/>
                <a:pathLst>
                  <a:path w="3402" h="1493" extrusionOk="0">
                    <a:moveTo>
                      <a:pt x="3059" y="0"/>
                    </a:moveTo>
                    <a:cubicBezTo>
                      <a:pt x="2519" y="183"/>
                      <a:pt x="1890" y="236"/>
                      <a:pt x="1343" y="236"/>
                    </a:cubicBezTo>
                    <a:cubicBezTo>
                      <a:pt x="595" y="236"/>
                      <a:pt x="0" y="137"/>
                      <a:pt x="0" y="137"/>
                    </a:cubicBezTo>
                    <a:lnTo>
                      <a:pt x="0" y="137"/>
                    </a:lnTo>
                    <a:lnTo>
                      <a:pt x="183" y="525"/>
                    </a:lnTo>
                    <a:cubicBezTo>
                      <a:pt x="365" y="776"/>
                      <a:pt x="548" y="1027"/>
                      <a:pt x="731" y="1278"/>
                    </a:cubicBezTo>
                    <a:cubicBezTo>
                      <a:pt x="731" y="1278"/>
                      <a:pt x="731" y="1301"/>
                      <a:pt x="731" y="1301"/>
                    </a:cubicBezTo>
                    <a:cubicBezTo>
                      <a:pt x="1143" y="1443"/>
                      <a:pt x="1542" y="1493"/>
                      <a:pt x="1901" y="1493"/>
                    </a:cubicBezTo>
                    <a:cubicBezTo>
                      <a:pt x="2756" y="1493"/>
                      <a:pt x="3378" y="1210"/>
                      <a:pt x="3378" y="1210"/>
                    </a:cubicBezTo>
                    <a:lnTo>
                      <a:pt x="3401" y="1187"/>
                    </a:lnTo>
                    <a:cubicBezTo>
                      <a:pt x="3378" y="1118"/>
                      <a:pt x="3264" y="662"/>
                      <a:pt x="3059" y="0"/>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6" name="Google Shape;986;p51"/>
              <p:cNvSpPr/>
              <p:nvPr/>
            </p:nvSpPr>
            <p:spPr>
              <a:xfrm flipH="1">
                <a:off x="5909562" y="3478496"/>
                <a:ext cx="1279675" cy="850296"/>
              </a:xfrm>
              <a:custGeom>
                <a:avLst/>
                <a:gdLst/>
                <a:ahLst/>
                <a:cxnLst/>
                <a:rect l="l" t="t" r="r" b="b"/>
                <a:pathLst>
                  <a:path w="16937" h="11254" extrusionOk="0">
                    <a:moveTo>
                      <a:pt x="12392" y="1"/>
                    </a:moveTo>
                    <a:cubicBezTo>
                      <a:pt x="9705" y="1"/>
                      <a:pt x="3065" y="4371"/>
                      <a:pt x="0" y="10890"/>
                    </a:cubicBezTo>
                    <a:cubicBezTo>
                      <a:pt x="0" y="10890"/>
                      <a:pt x="853" y="11253"/>
                      <a:pt x="2136" y="11253"/>
                    </a:cubicBezTo>
                    <a:cubicBezTo>
                      <a:pt x="3172" y="11253"/>
                      <a:pt x="4490" y="11016"/>
                      <a:pt x="5867" y="10159"/>
                    </a:cubicBezTo>
                    <a:cubicBezTo>
                      <a:pt x="8971" y="8219"/>
                      <a:pt x="11801" y="4202"/>
                      <a:pt x="11801" y="4202"/>
                    </a:cubicBezTo>
                    <a:cubicBezTo>
                      <a:pt x="11801" y="4202"/>
                      <a:pt x="12189" y="6439"/>
                      <a:pt x="14061" y="9178"/>
                    </a:cubicBezTo>
                    <a:lnTo>
                      <a:pt x="13901" y="8790"/>
                    </a:lnTo>
                    <a:lnTo>
                      <a:pt x="13901" y="8790"/>
                    </a:lnTo>
                    <a:cubicBezTo>
                      <a:pt x="13901" y="8790"/>
                      <a:pt x="14488" y="8889"/>
                      <a:pt x="15230" y="8889"/>
                    </a:cubicBezTo>
                    <a:cubicBezTo>
                      <a:pt x="15772" y="8889"/>
                      <a:pt x="16397" y="8836"/>
                      <a:pt x="16937" y="8653"/>
                    </a:cubicBezTo>
                    <a:cubicBezTo>
                      <a:pt x="16252" y="6234"/>
                      <a:pt x="14586" y="1007"/>
                      <a:pt x="13125" y="162"/>
                    </a:cubicBezTo>
                    <a:cubicBezTo>
                      <a:pt x="12935" y="54"/>
                      <a:pt x="12688" y="1"/>
                      <a:pt x="12392" y="1"/>
                    </a:cubicBezTo>
                    <a:close/>
                  </a:path>
                </a:pathLst>
              </a:custGeom>
              <a:solidFill>
                <a:srgbClr val="2B2622">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7" name="Google Shape;987;p51"/>
              <p:cNvSpPr/>
              <p:nvPr/>
            </p:nvSpPr>
            <p:spPr>
              <a:xfrm flipH="1">
                <a:off x="5883646" y="4132273"/>
                <a:ext cx="257038" cy="112804"/>
              </a:xfrm>
              <a:custGeom>
                <a:avLst/>
                <a:gdLst/>
                <a:ahLst/>
                <a:cxnLst/>
                <a:rect l="l" t="t" r="r" b="b"/>
                <a:pathLst>
                  <a:path w="3402" h="1493" extrusionOk="0">
                    <a:moveTo>
                      <a:pt x="3059" y="0"/>
                    </a:moveTo>
                    <a:cubicBezTo>
                      <a:pt x="2519" y="183"/>
                      <a:pt x="1890" y="236"/>
                      <a:pt x="1343" y="236"/>
                    </a:cubicBezTo>
                    <a:cubicBezTo>
                      <a:pt x="595" y="236"/>
                      <a:pt x="0" y="137"/>
                      <a:pt x="0" y="137"/>
                    </a:cubicBezTo>
                    <a:lnTo>
                      <a:pt x="0" y="137"/>
                    </a:lnTo>
                    <a:lnTo>
                      <a:pt x="183" y="525"/>
                    </a:lnTo>
                    <a:cubicBezTo>
                      <a:pt x="365" y="776"/>
                      <a:pt x="548" y="1027"/>
                      <a:pt x="731" y="1278"/>
                    </a:cubicBezTo>
                    <a:cubicBezTo>
                      <a:pt x="731" y="1278"/>
                      <a:pt x="731" y="1301"/>
                      <a:pt x="731" y="1301"/>
                    </a:cubicBezTo>
                    <a:cubicBezTo>
                      <a:pt x="1143" y="1443"/>
                      <a:pt x="1542" y="1493"/>
                      <a:pt x="1901" y="1493"/>
                    </a:cubicBezTo>
                    <a:cubicBezTo>
                      <a:pt x="2756" y="1493"/>
                      <a:pt x="3378" y="1210"/>
                      <a:pt x="3378" y="1210"/>
                    </a:cubicBezTo>
                    <a:lnTo>
                      <a:pt x="3401" y="1187"/>
                    </a:lnTo>
                    <a:cubicBezTo>
                      <a:pt x="3378" y="1118"/>
                      <a:pt x="3264" y="662"/>
                      <a:pt x="3059" y="0"/>
                    </a:cubicBezTo>
                    <a:close/>
                  </a:path>
                </a:pathLst>
              </a:custGeom>
              <a:solidFill>
                <a:srgbClr val="2B2622">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8" name="Google Shape;988;p51"/>
              <p:cNvSpPr/>
              <p:nvPr/>
            </p:nvSpPr>
            <p:spPr>
              <a:xfrm flipH="1">
                <a:off x="5706016" y="2726044"/>
                <a:ext cx="1998883" cy="1791787"/>
              </a:xfrm>
              <a:custGeom>
                <a:avLst/>
                <a:gdLst/>
                <a:ahLst/>
                <a:cxnLst/>
                <a:rect l="l" t="t" r="r" b="b"/>
                <a:pathLst>
                  <a:path w="26456" h="23715" extrusionOk="0">
                    <a:moveTo>
                      <a:pt x="9587" y="7884"/>
                    </a:moveTo>
                    <a:cubicBezTo>
                      <a:pt x="9587" y="7884"/>
                      <a:pt x="9520" y="11423"/>
                      <a:pt x="10090" y="12807"/>
                    </a:cubicBezTo>
                    <a:lnTo>
                      <a:pt x="10090" y="12807"/>
                    </a:lnTo>
                    <a:cubicBezTo>
                      <a:pt x="9265" y="13337"/>
                      <a:pt x="8697" y="13705"/>
                      <a:pt x="8697" y="13705"/>
                    </a:cubicBezTo>
                    <a:cubicBezTo>
                      <a:pt x="8697" y="13705"/>
                      <a:pt x="8492" y="10395"/>
                      <a:pt x="9587" y="7884"/>
                    </a:cubicBezTo>
                    <a:close/>
                    <a:moveTo>
                      <a:pt x="6183" y="1"/>
                    </a:moveTo>
                    <a:cubicBezTo>
                      <a:pt x="5931" y="1"/>
                      <a:pt x="5668" y="73"/>
                      <a:pt x="5410" y="260"/>
                    </a:cubicBezTo>
                    <a:lnTo>
                      <a:pt x="4634" y="2475"/>
                    </a:lnTo>
                    <a:cubicBezTo>
                      <a:pt x="4634" y="2475"/>
                      <a:pt x="4398" y="2406"/>
                      <a:pt x="4040" y="2406"/>
                    </a:cubicBezTo>
                    <a:cubicBezTo>
                      <a:pt x="3160" y="2406"/>
                      <a:pt x="1547" y="2821"/>
                      <a:pt x="914" y="5693"/>
                    </a:cubicBezTo>
                    <a:cubicBezTo>
                      <a:pt x="1" y="9733"/>
                      <a:pt x="1" y="17699"/>
                      <a:pt x="2580" y="20187"/>
                    </a:cubicBezTo>
                    <a:cubicBezTo>
                      <a:pt x="3481" y="21048"/>
                      <a:pt x="4477" y="21603"/>
                      <a:pt x="5672" y="21603"/>
                    </a:cubicBezTo>
                    <a:cubicBezTo>
                      <a:pt x="7897" y="21603"/>
                      <a:pt x="10811" y="19680"/>
                      <a:pt x="15088" y="14230"/>
                    </a:cubicBezTo>
                    <a:lnTo>
                      <a:pt x="15088" y="14230"/>
                    </a:lnTo>
                    <a:cubicBezTo>
                      <a:pt x="15088" y="14230"/>
                      <a:pt x="14929" y="17243"/>
                      <a:pt x="18900" y="20506"/>
                    </a:cubicBezTo>
                    <a:cubicBezTo>
                      <a:pt x="18900" y="20506"/>
                      <a:pt x="18489" y="21967"/>
                      <a:pt x="18809" y="23086"/>
                    </a:cubicBezTo>
                    <a:cubicBezTo>
                      <a:pt x="18809" y="23086"/>
                      <a:pt x="19882" y="23451"/>
                      <a:pt x="21913" y="23634"/>
                    </a:cubicBezTo>
                    <a:cubicBezTo>
                      <a:pt x="22556" y="23684"/>
                      <a:pt x="23192" y="23714"/>
                      <a:pt x="23770" y="23714"/>
                    </a:cubicBezTo>
                    <a:cubicBezTo>
                      <a:pt x="25018" y="23714"/>
                      <a:pt x="25994" y="23574"/>
                      <a:pt x="26181" y="23200"/>
                    </a:cubicBezTo>
                    <a:cubicBezTo>
                      <a:pt x="26455" y="22652"/>
                      <a:pt x="22803" y="20803"/>
                      <a:pt x="21776" y="20506"/>
                    </a:cubicBezTo>
                    <a:cubicBezTo>
                      <a:pt x="21776" y="20506"/>
                      <a:pt x="18489" y="14207"/>
                      <a:pt x="17850" y="12837"/>
                    </a:cubicBezTo>
                    <a:cubicBezTo>
                      <a:pt x="17341" y="11746"/>
                      <a:pt x="16658" y="9901"/>
                      <a:pt x="15258" y="9901"/>
                    </a:cubicBezTo>
                    <a:cubicBezTo>
                      <a:pt x="14901" y="9901"/>
                      <a:pt x="14497" y="10021"/>
                      <a:pt x="14038" y="10304"/>
                    </a:cubicBezTo>
                    <a:cubicBezTo>
                      <a:pt x="13547" y="10609"/>
                      <a:pt x="13014" y="10945"/>
                      <a:pt x="12481" y="11282"/>
                    </a:cubicBezTo>
                    <a:lnTo>
                      <a:pt x="12481" y="11282"/>
                    </a:lnTo>
                    <a:cubicBezTo>
                      <a:pt x="12488" y="9441"/>
                      <a:pt x="12597" y="5122"/>
                      <a:pt x="11505" y="4049"/>
                    </a:cubicBezTo>
                    <a:cubicBezTo>
                      <a:pt x="10249" y="2840"/>
                      <a:pt x="7236" y="2680"/>
                      <a:pt x="7236" y="2680"/>
                    </a:cubicBezTo>
                    <a:lnTo>
                      <a:pt x="7830" y="900"/>
                    </a:lnTo>
                    <a:cubicBezTo>
                      <a:pt x="7830" y="900"/>
                      <a:pt x="7069" y="1"/>
                      <a:pt x="6183" y="1"/>
                    </a:cubicBezTo>
                    <a:close/>
                  </a:path>
                </a:pathLst>
              </a:custGeom>
              <a:solidFill>
                <a:srgbClr val="EFB3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89" name="Google Shape;989;p51"/>
              <p:cNvSpPr/>
              <p:nvPr/>
            </p:nvSpPr>
            <p:spPr>
              <a:xfrm flipH="1">
                <a:off x="6978740" y="2861211"/>
                <a:ext cx="713844" cy="1348732"/>
              </a:xfrm>
              <a:custGeom>
                <a:avLst/>
                <a:gdLst/>
                <a:ahLst/>
                <a:cxnLst/>
                <a:rect l="l" t="t" r="r" b="b"/>
                <a:pathLst>
                  <a:path w="9448" h="17851" extrusionOk="0">
                    <a:moveTo>
                      <a:pt x="4700" y="1"/>
                    </a:moveTo>
                    <a:lnTo>
                      <a:pt x="4471" y="686"/>
                    </a:lnTo>
                    <a:cubicBezTo>
                      <a:pt x="4471" y="686"/>
                      <a:pt x="4448" y="686"/>
                      <a:pt x="4403" y="663"/>
                    </a:cubicBezTo>
                    <a:lnTo>
                      <a:pt x="4403" y="663"/>
                    </a:lnTo>
                    <a:cubicBezTo>
                      <a:pt x="4631" y="5091"/>
                      <a:pt x="1709" y="6552"/>
                      <a:pt x="294" y="7008"/>
                    </a:cubicBezTo>
                    <a:cubicBezTo>
                      <a:pt x="1" y="10780"/>
                      <a:pt x="333" y="15491"/>
                      <a:pt x="1888" y="17778"/>
                    </a:cubicBezTo>
                    <a:lnTo>
                      <a:pt x="1888" y="17778"/>
                    </a:lnTo>
                    <a:cubicBezTo>
                      <a:pt x="1796" y="17642"/>
                      <a:pt x="1719" y="17503"/>
                      <a:pt x="1641" y="17348"/>
                    </a:cubicBezTo>
                    <a:cubicBezTo>
                      <a:pt x="2280" y="16732"/>
                      <a:pt x="5270" y="13924"/>
                      <a:pt x="8534" y="11893"/>
                    </a:cubicBezTo>
                    <a:cubicBezTo>
                      <a:pt x="8534" y="11710"/>
                      <a:pt x="8397" y="8971"/>
                      <a:pt x="9196" y="6666"/>
                    </a:cubicBezTo>
                    <a:cubicBezTo>
                      <a:pt x="9036" y="2900"/>
                      <a:pt x="9310" y="1667"/>
                      <a:pt x="9447" y="1302"/>
                    </a:cubicBezTo>
                    <a:cubicBezTo>
                      <a:pt x="8260" y="937"/>
                      <a:pt x="7073" y="891"/>
                      <a:pt x="7073" y="891"/>
                    </a:cubicBezTo>
                    <a:lnTo>
                      <a:pt x="7142" y="663"/>
                    </a:lnTo>
                    <a:lnTo>
                      <a:pt x="7142" y="663"/>
                    </a:lnTo>
                    <a:cubicBezTo>
                      <a:pt x="7021" y="678"/>
                      <a:pt x="6901" y="684"/>
                      <a:pt x="6785" y="684"/>
                    </a:cubicBezTo>
                    <a:cubicBezTo>
                      <a:pt x="5827" y="684"/>
                      <a:pt x="5045" y="225"/>
                      <a:pt x="4700" y="1"/>
                    </a:cubicBezTo>
                    <a:close/>
                    <a:moveTo>
                      <a:pt x="1888" y="17778"/>
                    </a:moveTo>
                    <a:cubicBezTo>
                      <a:pt x="1904" y="17802"/>
                      <a:pt x="1921" y="17826"/>
                      <a:pt x="1938" y="17850"/>
                    </a:cubicBezTo>
                    <a:cubicBezTo>
                      <a:pt x="1921" y="17826"/>
                      <a:pt x="1904" y="17803"/>
                      <a:pt x="1888" y="17778"/>
                    </a:cubicBezTo>
                    <a:close/>
                  </a:path>
                </a:pathLst>
              </a:custGeom>
              <a:solidFill>
                <a:srgbClr val="2B262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0" name="Google Shape;990;p51"/>
              <p:cNvSpPr/>
              <p:nvPr/>
            </p:nvSpPr>
            <p:spPr>
              <a:xfrm flipH="1">
                <a:off x="6126858" y="3474491"/>
                <a:ext cx="1441816" cy="883842"/>
              </a:xfrm>
              <a:custGeom>
                <a:avLst/>
                <a:gdLst/>
                <a:ahLst/>
                <a:cxnLst/>
                <a:rect l="l" t="t" r="r" b="b"/>
                <a:pathLst>
                  <a:path w="19083" h="11698" extrusionOk="0">
                    <a:moveTo>
                      <a:pt x="13460" y="1"/>
                    </a:moveTo>
                    <a:cubicBezTo>
                      <a:pt x="13277" y="1"/>
                      <a:pt x="13083" y="32"/>
                      <a:pt x="12874" y="101"/>
                    </a:cubicBezTo>
                    <a:cubicBezTo>
                      <a:pt x="12692" y="147"/>
                      <a:pt x="12464" y="261"/>
                      <a:pt x="12235" y="398"/>
                    </a:cubicBezTo>
                    <a:cubicBezTo>
                      <a:pt x="11733" y="717"/>
                      <a:pt x="11162" y="1060"/>
                      <a:pt x="10592" y="1425"/>
                    </a:cubicBezTo>
                    <a:cubicBezTo>
                      <a:pt x="8720" y="2612"/>
                      <a:pt x="6894" y="3799"/>
                      <a:pt x="6894" y="3799"/>
                    </a:cubicBezTo>
                    <a:cubicBezTo>
                      <a:pt x="6894" y="3799"/>
                      <a:pt x="6894" y="3776"/>
                      <a:pt x="6894" y="3776"/>
                    </a:cubicBezTo>
                    <a:cubicBezTo>
                      <a:pt x="3630" y="5807"/>
                      <a:pt x="640" y="8615"/>
                      <a:pt x="1" y="9231"/>
                    </a:cubicBezTo>
                    <a:cubicBezTo>
                      <a:pt x="229" y="9642"/>
                      <a:pt x="480" y="9984"/>
                      <a:pt x="777" y="10281"/>
                    </a:cubicBezTo>
                    <a:cubicBezTo>
                      <a:pt x="1678" y="11142"/>
                      <a:pt x="2674" y="11697"/>
                      <a:pt x="3869" y="11697"/>
                    </a:cubicBezTo>
                    <a:cubicBezTo>
                      <a:pt x="6094" y="11697"/>
                      <a:pt x="9008" y="9774"/>
                      <a:pt x="13285" y="4324"/>
                    </a:cubicBezTo>
                    <a:lnTo>
                      <a:pt x="13285" y="4324"/>
                    </a:lnTo>
                    <a:cubicBezTo>
                      <a:pt x="13285" y="4324"/>
                      <a:pt x="13171" y="6583"/>
                      <a:pt x="15705" y="9299"/>
                    </a:cubicBezTo>
                    <a:cubicBezTo>
                      <a:pt x="15933" y="9334"/>
                      <a:pt x="16169" y="9348"/>
                      <a:pt x="16405" y="9348"/>
                    </a:cubicBezTo>
                    <a:cubicBezTo>
                      <a:pt x="17587" y="9348"/>
                      <a:pt x="18779" y="8984"/>
                      <a:pt x="19083" y="8889"/>
                    </a:cubicBezTo>
                    <a:cubicBezTo>
                      <a:pt x="18056" y="6926"/>
                      <a:pt x="16458" y="3844"/>
                      <a:pt x="16047" y="2931"/>
                    </a:cubicBezTo>
                    <a:cubicBezTo>
                      <a:pt x="15522" y="1841"/>
                      <a:pt x="14854" y="1"/>
                      <a:pt x="13460"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1" name="Google Shape;991;p51"/>
              <p:cNvSpPr/>
              <p:nvPr/>
            </p:nvSpPr>
            <p:spPr>
              <a:xfrm flipH="1">
                <a:off x="5706016" y="4273637"/>
                <a:ext cx="601947" cy="244194"/>
              </a:xfrm>
              <a:custGeom>
                <a:avLst/>
                <a:gdLst/>
                <a:ahLst/>
                <a:cxnLst/>
                <a:rect l="l" t="t" r="r" b="b"/>
                <a:pathLst>
                  <a:path w="7967" h="3232" extrusionOk="0">
                    <a:moveTo>
                      <a:pt x="3287" y="1"/>
                    </a:moveTo>
                    <a:cubicBezTo>
                      <a:pt x="2589" y="105"/>
                      <a:pt x="2027" y="139"/>
                      <a:pt x="1591" y="139"/>
                    </a:cubicBezTo>
                    <a:cubicBezTo>
                      <a:pt x="786" y="139"/>
                      <a:pt x="411" y="23"/>
                      <a:pt x="411" y="23"/>
                    </a:cubicBezTo>
                    <a:cubicBezTo>
                      <a:pt x="388" y="138"/>
                      <a:pt x="0" y="1530"/>
                      <a:pt x="320" y="2603"/>
                    </a:cubicBezTo>
                    <a:cubicBezTo>
                      <a:pt x="320" y="2603"/>
                      <a:pt x="1393" y="2968"/>
                      <a:pt x="3424" y="3151"/>
                    </a:cubicBezTo>
                    <a:cubicBezTo>
                      <a:pt x="4067" y="3201"/>
                      <a:pt x="4703" y="3231"/>
                      <a:pt x="5281" y="3231"/>
                    </a:cubicBezTo>
                    <a:cubicBezTo>
                      <a:pt x="6529" y="3231"/>
                      <a:pt x="7505" y="3091"/>
                      <a:pt x="7692" y="2717"/>
                    </a:cubicBezTo>
                    <a:cubicBezTo>
                      <a:pt x="7966" y="2169"/>
                      <a:pt x="4314" y="320"/>
                      <a:pt x="3287" y="23"/>
                    </a:cubicBezTo>
                    <a:cubicBezTo>
                      <a:pt x="3287" y="23"/>
                      <a:pt x="3287" y="23"/>
                      <a:pt x="328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2" name="Google Shape;992;p51"/>
              <p:cNvSpPr/>
              <p:nvPr/>
            </p:nvSpPr>
            <p:spPr>
              <a:xfrm flipH="1">
                <a:off x="6163049" y="4342618"/>
                <a:ext cx="132901" cy="155266"/>
              </a:xfrm>
              <a:custGeom>
                <a:avLst/>
                <a:gdLst/>
                <a:ahLst/>
                <a:cxnLst/>
                <a:rect l="l" t="t" r="r" b="b"/>
                <a:pathLst>
                  <a:path w="1759" h="2055" extrusionOk="0">
                    <a:moveTo>
                      <a:pt x="69" y="1"/>
                    </a:moveTo>
                    <a:lnTo>
                      <a:pt x="69" y="1"/>
                    </a:lnTo>
                    <a:cubicBezTo>
                      <a:pt x="24" y="503"/>
                      <a:pt x="1" y="1142"/>
                      <a:pt x="161" y="1690"/>
                    </a:cubicBezTo>
                    <a:cubicBezTo>
                      <a:pt x="161" y="1690"/>
                      <a:pt x="709" y="1872"/>
                      <a:pt x="1759" y="2055"/>
                    </a:cubicBezTo>
                    <a:cubicBezTo>
                      <a:pt x="1644" y="503"/>
                      <a:pt x="503" y="115"/>
                      <a:pt x="69"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3" name="Google Shape;993;p51"/>
              <p:cNvSpPr/>
              <p:nvPr/>
            </p:nvSpPr>
            <p:spPr>
              <a:xfrm flipH="1">
                <a:off x="5716367" y="4371934"/>
                <a:ext cx="576107" cy="145897"/>
              </a:xfrm>
              <a:custGeom>
                <a:avLst/>
                <a:gdLst/>
                <a:ahLst/>
                <a:cxnLst/>
                <a:rect l="l" t="t" r="r" b="b"/>
                <a:pathLst>
                  <a:path w="7625" h="1931" extrusionOk="0">
                    <a:moveTo>
                      <a:pt x="5821" y="1"/>
                    </a:moveTo>
                    <a:cubicBezTo>
                      <a:pt x="5159" y="320"/>
                      <a:pt x="4977" y="1188"/>
                      <a:pt x="4977" y="1188"/>
                    </a:cubicBezTo>
                    <a:cubicBezTo>
                      <a:pt x="4655" y="1250"/>
                      <a:pt x="4290" y="1276"/>
                      <a:pt x="3907" y="1276"/>
                    </a:cubicBezTo>
                    <a:cubicBezTo>
                      <a:pt x="2335" y="1276"/>
                      <a:pt x="459" y="841"/>
                      <a:pt x="1" y="731"/>
                    </a:cubicBezTo>
                    <a:lnTo>
                      <a:pt x="1" y="731"/>
                    </a:lnTo>
                    <a:cubicBezTo>
                      <a:pt x="23" y="914"/>
                      <a:pt x="69" y="1119"/>
                      <a:pt x="115" y="1302"/>
                    </a:cubicBezTo>
                    <a:cubicBezTo>
                      <a:pt x="115" y="1302"/>
                      <a:pt x="1188" y="1667"/>
                      <a:pt x="3219" y="1850"/>
                    </a:cubicBezTo>
                    <a:cubicBezTo>
                      <a:pt x="3862" y="1900"/>
                      <a:pt x="4498" y="1930"/>
                      <a:pt x="5076" y="1930"/>
                    </a:cubicBezTo>
                    <a:cubicBezTo>
                      <a:pt x="6324" y="1930"/>
                      <a:pt x="7300" y="1790"/>
                      <a:pt x="7487" y="1416"/>
                    </a:cubicBezTo>
                    <a:cubicBezTo>
                      <a:pt x="7624" y="1142"/>
                      <a:pt x="6803" y="571"/>
                      <a:pt x="5821" y="1"/>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4" name="Google Shape;994;p51"/>
              <p:cNvSpPr/>
              <p:nvPr/>
            </p:nvSpPr>
            <p:spPr>
              <a:xfrm flipH="1">
                <a:off x="6059538" y="4146024"/>
                <a:ext cx="322620" cy="138115"/>
              </a:xfrm>
              <a:custGeom>
                <a:avLst/>
                <a:gdLst/>
                <a:ahLst/>
                <a:cxnLst/>
                <a:rect l="l" t="t" r="r" b="b"/>
                <a:pathLst>
                  <a:path w="4270" h="1828" extrusionOk="0">
                    <a:moveTo>
                      <a:pt x="3379" y="1"/>
                    </a:moveTo>
                    <a:cubicBezTo>
                      <a:pt x="3075" y="96"/>
                      <a:pt x="1883" y="460"/>
                      <a:pt x="701" y="460"/>
                    </a:cubicBezTo>
                    <a:cubicBezTo>
                      <a:pt x="465" y="460"/>
                      <a:pt x="229" y="446"/>
                      <a:pt x="1" y="411"/>
                    </a:cubicBezTo>
                    <a:lnTo>
                      <a:pt x="1" y="411"/>
                    </a:lnTo>
                    <a:cubicBezTo>
                      <a:pt x="389" y="845"/>
                      <a:pt x="845" y="1279"/>
                      <a:pt x="1393" y="1712"/>
                    </a:cubicBezTo>
                    <a:cubicBezTo>
                      <a:pt x="1393" y="1712"/>
                      <a:pt x="1768" y="1828"/>
                      <a:pt x="2573" y="1828"/>
                    </a:cubicBezTo>
                    <a:cubicBezTo>
                      <a:pt x="3009" y="1828"/>
                      <a:pt x="3571" y="1794"/>
                      <a:pt x="4269" y="1690"/>
                    </a:cubicBezTo>
                    <a:cubicBezTo>
                      <a:pt x="4201" y="1576"/>
                      <a:pt x="3858" y="914"/>
                      <a:pt x="3379"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5" name="Google Shape;995;p51"/>
              <p:cNvSpPr/>
              <p:nvPr/>
            </p:nvSpPr>
            <p:spPr>
              <a:xfrm flipH="1">
                <a:off x="7396106" y="4025287"/>
                <a:ext cx="108724" cy="232936"/>
              </a:xfrm>
              <a:custGeom>
                <a:avLst/>
                <a:gdLst/>
                <a:ahLst/>
                <a:cxnLst/>
                <a:rect l="l" t="t" r="r" b="b"/>
                <a:pathLst>
                  <a:path w="1439" h="3083" extrusionOk="0">
                    <a:moveTo>
                      <a:pt x="1256" y="1"/>
                    </a:moveTo>
                    <a:cubicBezTo>
                      <a:pt x="1233" y="1"/>
                      <a:pt x="1233" y="24"/>
                      <a:pt x="1233" y="24"/>
                    </a:cubicBezTo>
                    <a:cubicBezTo>
                      <a:pt x="1393" y="800"/>
                      <a:pt x="1279" y="1599"/>
                      <a:pt x="913" y="2261"/>
                    </a:cubicBezTo>
                    <a:cubicBezTo>
                      <a:pt x="731" y="2580"/>
                      <a:pt x="411" y="2945"/>
                      <a:pt x="23" y="3037"/>
                    </a:cubicBezTo>
                    <a:cubicBezTo>
                      <a:pt x="0" y="3037"/>
                      <a:pt x="0" y="3037"/>
                      <a:pt x="0" y="3059"/>
                    </a:cubicBezTo>
                    <a:cubicBezTo>
                      <a:pt x="0" y="3059"/>
                      <a:pt x="23" y="3082"/>
                      <a:pt x="23" y="3082"/>
                    </a:cubicBezTo>
                    <a:cubicBezTo>
                      <a:pt x="434" y="2991"/>
                      <a:pt x="777" y="2603"/>
                      <a:pt x="959" y="2283"/>
                    </a:cubicBezTo>
                    <a:cubicBezTo>
                      <a:pt x="1324" y="1599"/>
                      <a:pt x="1438" y="800"/>
                      <a:pt x="1279" y="24"/>
                    </a:cubicBezTo>
                    <a:cubicBezTo>
                      <a:pt x="1279" y="1"/>
                      <a:pt x="1256" y="1"/>
                      <a:pt x="1256"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6" name="Google Shape;996;p51"/>
              <p:cNvSpPr/>
              <p:nvPr/>
            </p:nvSpPr>
            <p:spPr>
              <a:xfrm flipH="1">
                <a:off x="6176875" y="3654539"/>
                <a:ext cx="1265848" cy="651964"/>
              </a:xfrm>
              <a:custGeom>
                <a:avLst/>
                <a:gdLst/>
                <a:ahLst/>
                <a:cxnLst/>
                <a:rect l="l" t="t" r="r" b="b"/>
                <a:pathLst>
                  <a:path w="16754" h="8629" extrusionOk="0">
                    <a:moveTo>
                      <a:pt x="11938" y="0"/>
                    </a:moveTo>
                    <a:cubicBezTo>
                      <a:pt x="11892" y="0"/>
                      <a:pt x="11139" y="388"/>
                      <a:pt x="11139" y="388"/>
                    </a:cubicBezTo>
                    <a:cubicBezTo>
                      <a:pt x="10842" y="548"/>
                      <a:pt x="10545" y="708"/>
                      <a:pt x="10249" y="868"/>
                    </a:cubicBezTo>
                    <a:cubicBezTo>
                      <a:pt x="10112" y="959"/>
                      <a:pt x="9975" y="1028"/>
                      <a:pt x="9838" y="1096"/>
                    </a:cubicBezTo>
                    <a:cubicBezTo>
                      <a:pt x="9610" y="1233"/>
                      <a:pt x="9381" y="1393"/>
                      <a:pt x="9153" y="1553"/>
                    </a:cubicBezTo>
                    <a:cubicBezTo>
                      <a:pt x="9039" y="1644"/>
                      <a:pt x="8879" y="1735"/>
                      <a:pt x="8742" y="1826"/>
                    </a:cubicBezTo>
                    <a:cubicBezTo>
                      <a:pt x="7647" y="2534"/>
                      <a:pt x="6551" y="3310"/>
                      <a:pt x="5341" y="4223"/>
                    </a:cubicBezTo>
                    <a:cubicBezTo>
                      <a:pt x="5204" y="4337"/>
                      <a:pt x="5067" y="4429"/>
                      <a:pt x="4908" y="4543"/>
                    </a:cubicBezTo>
                    <a:cubicBezTo>
                      <a:pt x="4177" y="5113"/>
                      <a:pt x="3401" y="5707"/>
                      <a:pt x="2671" y="6323"/>
                    </a:cubicBezTo>
                    <a:cubicBezTo>
                      <a:pt x="2442" y="6506"/>
                      <a:pt x="2191" y="6711"/>
                      <a:pt x="1963" y="6894"/>
                    </a:cubicBezTo>
                    <a:cubicBezTo>
                      <a:pt x="1689" y="7122"/>
                      <a:pt x="1393" y="7350"/>
                      <a:pt x="1119" y="7601"/>
                    </a:cubicBezTo>
                    <a:cubicBezTo>
                      <a:pt x="1050" y="7647"/>
                      <a:pt x="982" y="7715"/>
                      <a:pt x="913" y="7761"/>
                    </a:cubicBezTo>
                    <a:cubicBezTo>
                      <a:pt x="753" y="7898"/>
                      <a:pt x="594" y="8035"/>
                      <a:pt x="457" y="8195"/>
                    </a:cubicBezTo>
                    <a:cubicBezTo>
                      <a:pt x="411" y="8217"/>
                      <a:pt x="365" y="8263"/>
                      <a:pt x="320" y="8309"/>
                    </a:cubicBezTo>
                    <a:cubicBezTo>
                      <a:pt x="228" y="8400"/>
                      <a:pt x="137" y="8514"/>
                      <a:pt x="23" y="8583"/>
                    </a:cubicBezTo>
                    <a:cubicBezTo>
                      <a:pt x="0" y="8583"/>
                      <a:pt x="0" y="8606"/>
                      <a:pt x="0" y="8606"/>
                    </a:cubicBezTo>
                    <a:cubicBezTo>
                      <a:pt x="0" y="8628"/>
                      <a:pt x="23" y="8628"/>
                      <a:pt x="23" y="8628"/>
                    </a:cubicBezTo>
                    <a:lnTo>
                      <a:pt x="46" y="8628"/>
                    </a:lnTo>
                    <a:cubicBezTo>
                      <a:pt x="160" y="8537"/>
                      <a:pt x="251" y="8446"/>
                      <a:pt x="365" y="8332"/>
                    </a:cubicBezTo>
                    <a:cubicBezTo>
                      <a:pt x="411" y="8286"/>
                      <a:pt x="434" y="8263"/>
                      <a:pt x="479" y="8217"/>
                    </a:cubicBezTo>
                    <a:cubicBezTo>
                      <a:pt x="639" y="8081"/>
                      <a:pt x="799" y="7944"/>
                      <a:pt x="936" y="7807"/>
                    </a:cubicBezTo>
                    <a:cubicBezTo>
                      <a:pt x="1004" y="7738"/>
                      <a:pt x="1073" y="7693"/>
                      <a:pt x="1141" y="7624"/>
                    </a:cubicBezTo>
                    <a:cubicBezTo>
                      <a:pt x="1415" y="7396"/>
                      <a:pt x="1712" y="7145"/>
                      <a:pt x="2009" y="6916"/>
                    </a:cubicBezTo>
                    <a:cubicBezTo>
                      <a:pt x="2237" y="6734"/>
                      <a:pt x="2465" y="6551"/>
                      <a:pt x="2694" y="6369"/>
                    </a:cubicBezTo>
                    <a:cubicBezTo>
                      <a:pt x="3424" y="5730"/>
                      <a:pt x="4200" y="5159"/>
                      <a:pt x="4953" y="4588"/>
                    </a:cubicBezTo>
                    <a:cubicBezTo>
                      <a:pt x="5090" y="4474"/>
                      <a:pt x="5227" y="4360"/>
                      <a:pt x="5387" y="4246"/>
                    </a:cubicBezTo>
                    <a:cubicBezTo>
                      <a:pt x="6574" y="3356"/>
                      <a:pt x="7669" y="2557"/>
                      <a:pt x="8765" y="1872"/>
                    </a:cubicBezTo>
                    <a:cubicBezTo>
                      <a:pt x="8925" y="1781"/>
                      <a:pt x="9062" y="1667"/>
                      <a:pt x="9199" y="1575"/>
                    </a:cubicBezTo>
                    <a:cubicBezTo>
                      <a:pt x="9404" y="1438"/>
                      <a:pt x="9632" y="1279"/>
                      <a:pt x="9861" y="1142"/>
                    </a:cubicBezTo>
                    <a:cubicBezTo>
                      <a:pt x="9998" y="1073"/>
                      <a:pt x="10135" y="982"/>
                      <a:pt x="10272" y="913"/>
                    </a:cubicBezTo>
                    <a:cubicBezTo>
                      <a:pt x="10568" y="754"/>
                      <a:pt x="10865" y="594"/>
                      <a:pt x="11162" y="434"/>
                    </a:cubicBezTo>
                    <a:cubicBezTo>
                      <a:pt x="11390" y="320"/>
                      <a:pt x="11824" y="92"/>
                      <a:pt x="11915" y="69"/>
                    </a:cubicBezTo>
                    <a:cubicBezTo>
                      <a:pt x="11938" y="92"/>
                      <a:pt x="11938" y="137"/>
                      <a:pt x="11961" y="183"/>
                    </a:cubicBezTo>
                    <a:cubicBezTo>
                      <a:pt x="12098" y="617"/>
                      <a:pt x="12486" y="1895"/>
                      <a:pt x="12737" y="2374"/>
                    </a:cubicBezTo>
                    <a:cubicBezTo>
                      <a:pt x="12965" y="2808"/>
                      <a:pt x="13193" y="3242"/>
                      <a:pt x="13421" y="3652"/>
                    </a:cubicBezTo>
                    <a:cubicBezTo>
                      <a:pt x="13558" y="3904"/>
                      <a:pt x="13695" y="4155"/>
                      <a:pt x="13832" y="4406"/>
                    </a:cubicBezTo>
                    <a:cubicBezTo>
                      <a:pt x="14129" y="4999"/>
                      <a:pt x="14540" y="5570"/>
                      <a:pt x="14928" y="6095"/>
                    </a:cubicBezTo>
                    <a:cubicBezTo>
                      <a:pt x="14996" y="6186"/>
                      <a:pt x="15042" y="6277"/>
                      <a:pt x="15111" y="6346"/>
                    </a:cubicBezTo>
                    <a:cubicBezTo>
                      <a:pt x="15339" y="6665"/>
                      <a:pt x="15590" y="6985"/>
                      <a:pt x="15841" y="7282"/>
                    </a:cubicBezTo>
                    <a:cubicBezTo>
                      <a:pt x="16046" y="7533"/>
                      <a:pt x="16275" y="7807"/>
                      <a:pt x="16480" y="8081"/>
                    </a:cubicBezTo>
                    <a:cubicBezTo>
                      <a:pt x="16503" y="8126"/>
                      <a:pt x="16549" y="8149"/>
                      <a:pt x="16594" y="8195"/>
                    </a:cubicBezTo>
                    <a:cubicBezTo>
                      <a:pt x="16640" y="8240"/>
                      <a:pt x="16685" y="8286"/>
                      <a:pt x="16708" y="8332"/>
                    </a:cubicBezTo>
                    <a:cubicBezTo>
                      <a:pt x="16724" y="8332"/>
                      <a:pt x="16729" y="8342"/>
                      <a:pt x="16737" y="8342"/>
                    </a:cubicBezTo>
                    <a:cubicBezTo>
                      <a:pt x="16741" y="8342"/>
                      <a:pt x="16746" y="8339"/>
                      <a:pt x="16754" y="8332"/>
                    </a:cubicBezTo>
                    <a:cubicBezTo>
                      <a:pt x="16754" y="8332"/>
                      <a:pt x="16754" y="8309"/>
                      <a:pt x="16754" y="8309"/>
                    </a:cubicBezTo>
                    <a:cubicBezTo>
                      <a:pt x="16708" y="8240"/>
                      <a:pt x="16663" y="8195"/>
                      <a:pt x="16617" y="8149"/>
                    </a:cubicBezTo>
                    <a:cubicBezTo>
                      <a:pt x="16571" y="8126"/>
                      <a:pt x="16549" y="8081"/>
                      <a:pt x="16503" y="8035"/>
                    </a:cubicBezTo>
                    <a:cubicBezTo>
                      <a:pt x="16297" y="7761"/>
                      <a:pt x="16092" y="7510"/>
                      <a:pt x="15864" y="7236"/>
                    </a:cubicBezTo>
                    <a:cubicBezTo>
                      <a:pt x="15613" y="6962"/>
                      <a:pt x="15362" y="6643"/>
                      <a:pt x="15133" y="6323"/>
                    </a:cubicBezTo>
                    <a:cubicBezTo>
                      <a:pt x="15088" y="6255"/>
                      <a:pt x="15019" y="6163"/>
                      <a:pt x="14974" y="6072"/>
                    </a:cubicBezTo>
                    <a:cubicBezTo>
                      <a:pt x="14586" y="5524"/>
                      <a:pt x="14175" y="4976"/>
                      <a:pt x="13855" y="4383"/>
                    </a:cubicBezTo>
                    <a:cubicBezTo>
                      <a:pt x="13718" y="4132"/>
                      <a:pt x="13581" y="3881"/>
                      <a:pt x="13467" y="3630"/>
                    </a:cubicBezTo>
                    <a:cubicBezTo>
                      <a:pt x="13239" y="3219"/>
                      <a:pt x="13011" y="2785"/>
                      <a:pt x="12782" y="2351"/>
                    </a:cubicBezTo>
                    <a:cubicBezTo>
                      <a:pt x="12531" y="1872"/>
                      <a:pt x="12143" y="594"/>
                      <a:pt x="12006" y="183"/>
                    </a:cubicBezTo>
                    <a:cubicBezTo>
                      <a:pt x="11961" y="23"/>
                      <a:pt x="11961" y="23"/>
                      <a:pt x="11938"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7" name="Google Shape;997;p51"/>
              <p:cNvSpPr/>
              <p:nvPr/>
            </p:nvSpPr>
            <p:spPr>
              <a:xfrm flipH="1">
                <a:off x="7113304" y="2726044"/>
                <a:ext cx="189719" cy="166448"/>
              </a:xfrm>
              <a:custGeom>
                <a:avLst/>
                <a:gdLst/>
                <a:ahLst/>
                <a:cxnLst/>
                <a:rect l="l" t="t" r="r" b="b"/>
                <a:pathLst>
                  <a:path w="2511" h="2203" extrusionOk="0">
                    <a:moveTo>
                      <a:pt x="864" y="1"/>
                    </a:moveTo>
                    <a:cubicBezTo>
                      <a:pt x="612" y="1"/>
                      <a:pt x="349" y="73"/>
                      <a:pt x="91" y="260"/>
                    </a:cubicBezTo>
                    <a:lnTo>
                      <a:pt x="0" y="489"/>
                    </a:lnTo>
                    <a:cubicBezTo>
                      <a:pt x="199" y="1485"/>
                      <a:pt x="936" y="2203"/>
                      <a:pt x="1772" y="2203"/>
                    </a:cubicBezTo>
                    <a:cubicBezTo>
                      <a:pt x="1797" y="2203"/>
                      <a:pt x="1823" y="2202"/>
                      <a:pt x="1849" y="2201"/>
                    </a:cubicBezTo>
                    <a:cubicBezTo>
                      <a:pt x="1940" y="2201"/>
                      <a:pt x="2009" y="2201"/>
                      <a:pt x="2100" y="2178"/>
                    </a:cubicBezTo>
                    <a:lnTo>
                      <a:pt x="2511" y="900"/>
                    </a:lnTo>
                    <a:cubicBezTo>
                      <a:pt x="2511" y="900"/>
                      <a:pt x="1750" y="1"/>
                      <a:pt x="864" y="1"/>
                    </a:cubicBezTo>
                    <a:close/>
                  </a:path>
                </a:pathLst>
              </a:custGeom>
              <a:solidFill>
                <a:srgbClr val="2B2622">
                  <a:alpha val="51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8" name="Google Shape;998;p51"/>
              <p:cNvSpPr/>
              <p:nvPr/>
            </p:nvSpPr>
            <p:spPr>
              <a:xfrm flipH="1">
                <a:off x="6602779" y="1949716"/>
                <a:ext cx="917540" cy="901522"/>
              </a:xfrm>
              <a:custGeom>
                <a:avLst/>
                <a:gdLst/>
                <a:ahLst/>
                <a:cxnLst/>
                <a:rect l="l" t="t" r="r" b="b"/>
                <a:pathLst>
                  <a:path w="12144" h="11932" extrusionOk="0">
                    <a:moveTo>
                      <a:pt x="5275" y="0"/>
                    </a:moveTo>
                    <a:cubicBezTo>
                      <a:pt x="3687" y="0"/>
                      <a:pt x="2206" y="636"/>
                      <a:pt x="1484" y="2181"/>
                    </a:cubicBezTo>
                    <a:cubicBezTo>
                      <a:pt x="0" y="5354"/>
                      <a:pt x="730" y="8938"/>
                      <a:pt x="2716" y="10627"/>
                    </a:cubicBezTo>
                    <a:cubicBezTo>
                      <a:pt x="3638" y="11422"/>
                      <a:pt x="4964" y="11931"/>
                      <a:pt x="6268" y="11931"/>
                    </a:cubicBezTo>
                    <a:cubicBezTo>
                      <a:pt x="7773" y="11931"/>
                      <a:pt x="9248" y="11253"/>
                      <a:pt x="10043" y="9554"/>
                    </a:cubicBezTo>
                    <a:cubicBezTo>
                      <a:pt x="11527" y="6381"/>
                      <a:pt x="12143" y="3916"/>
                      <a:pt x="9883" y="1793"/>
                    </a:cubicBezTo>
                    <a:cubicBezTo>
                      <a:pt x="8736" y="705"/>
                      <a:pt x="6947" y="0"/>
                      <a:pt x="5275" y="0"/>
                    </a:cubicBezTo>
                    <a:close/>
                  </a:path>
                </a:pathLst>
              </a:custGeom>
              <a:solidFill>
                <a:srgbClr val="FFD19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999" name="Google Shape;999;p51"/>
              <p:cNvSpPr/>
              <p:nvPr/>
            </p:nvSpPr>
            <p:spPr>
              <a:xfrm flipH="1">
                <a:off x="6889057" y="2473237"/>
                <a:ext cx="96710" cy="229158"/>
              </a:xfrm>
              <a:custGeom>
                <a:avLst/>
                <a:gdLst/>
                <a:ahLst/>
                <a:cxnLst/>
                <a:rect l="l" t="t" r="r" b="b"/>
                <a:pathLst>
                  <a:path w="1280" h="3033" extrusionOk="0">
                    <a:moveTo>
                      <a:pt x="1082" y="0"/>
                    </a:moveTo>
                    <a:cubicBezTo>
                      <a:pt x="961" y="0"/>
                      <a:pt x="824" y="141"/>
                      <a:pt x="754" y="228"/>
                    </a:cubicBezTo>
                    <a:cubicBezTo>
                      <a:pt x="708" y="251"/>
                      <a:pt x="686" y="297"/>
                      <a:pt x="663" y="320"/>
                    </a:cubicBezTo>
                    <a:cubicBezTo>
                      <a:pt x="640" y="365"/>
                      <a:pt x="594" y="411"/>
                      <a:pt x="572" y="457"/>
                    </a:cubicBezTo>
                    <a:cubicBezTo>
                      <a:pt x="206" y="1004"/>
                      <a:pt x="1" y="1689"/>
                      <a:pt x="1" y="2351"/>
                    </a:cubicBezTo>
                    <a:cubicBezTo>
                      <a:pt x="1" y="2420"/>
                      <a:pt x="1" y="2465"/>
                      <a:pt x="24" y="2534"/>
                    </a:cubicBezTo>
                    <a:cubicBezTo>
                      <a:pt x="47" y="2693"/>
                      <a:pt x="47" y="2945"/>
                      <a:pt x="206" y="3013"/>
                    </a:cubicBezTo>
                    <a:cubicBezTo>
                      <a:pt x="249" y="3027"/>
                      <a:pt x="293" y="3033"/>
                      <a:pt x="338" y="3033"/>
                    </a:cubicBezTo>
                    <a:cubicBezTo>
                      <a:pt x="438" y="3033"/>
                      <a:pt x="538" y="3006"/>
                      <a:pt x="617" y="2990"/>
                    </a:cubicBezTo>
                    <a:cubicBezTo>
                      <a:pt x="777" y="2967"/>
                      <a:pt x="982" y="2922"/>
                      <a:pt x="1096" y="2785"/>
                    </a:cubicBezTo>
                    <a:cubicBezTo>
                      <a:pt x="1256" y="2579"/>
                      <a:pt x="1096" y="2283"/>
                      <a:pt x="1051" y="2077"/>
                    </a:cubicBezTo>
                    <a:cubicBezTo>
                      <a:pt x="1005" y="1849"/>
                      <a:pt x="1005" y="1644"/>
                      <a:pt x="1051" y="1438"/>
                    </a:cubicBezTo>
                    <a:cubicBezTo>
                      <a:pt x="1096" y="1119"/>
                      <a:pt x="1211" y="822"/>
                      <a:pt x="1256" y="502"/>
                    </a:cubicBezTo>
                    <a:cubicBezTo>
                      <a:pt x="1256" y="388"/>
                      <a:pt x="1279" y="114"/>
                      <a:pt x="1188" y="46"/>
                    </a:cubicBezTo>
                    <a:cubicBezTo>
                      <a:pt x="1156" y="14"/>
                      <a:pt x="1120" y="0"/>
                      <a:pt x="1082" y="0"/>
                    </a:cubicBezTo>
                    <a:close/>
                  </a:path>
                </a:pathLst>
              </a:custGeom>
              <a:solidFill>
                <a:srgbClr val="2B2622">
                  <a:alpha val="512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0" name="Google Shape;1000;p51"/>
              <p:cNvSpPr/>
              <p:nvPr/>
            </p:nvSpPr>
            <p:spPr>
              <a:xfrm flipH="1">
                <a:off x="7109828" y="2542218"/>
                <a:ext cx="198407" cy="196670"/>
              </a:xfrm>
              <a:custGeom>
                <a:avLst/>
                <a:gdLst/>
                <a:ahLst/>
                <a:cxnLst/>
                <a:rect l="l" t="t" r="r" b="b"/>
                <a:pathLst>
                  <a:path w="2626" h="2603" extrusionOk="0">
                    <a:moveTo>
                      <a:pt x="1302" y="0"/>
                    </a:moveTo>
                    <a:cubicBezTo>
                      <a:pt x="594" y="0"/>
                      <a:pt x="1" y="571"/>
                      <a:pt x="1" y="1301"/>
                    </a:cubicBezTo>
                    <a:cubicBezTo>
                      <a:pt x="1" y="2032"/>
                      <a:pt x="594" y="2602"/>
                      <a:pt x="1302" y="2602"/>
                    </a:cubicBezTo>
                    <a:cubicBezTo>
                      <a:pt x="2032" y="2602"/>
                      <a:pt x="2625" y="2032"/>
                      <a:pt x="2625" y="1301"/>
                    </a:cubicBezTo>
                    <a:cubicBezTo>
                      <a:pt x="2625" y="571"/>
                      <a:pt x="2032" y="0"/>
                      <a:pt x="1302" y="0"/>
                    </a:cubicBezTo>
                    <a:close/>
                  </a:path>
                </a:pathLst>
              </a:custGeom>
              <a:solidFill>
                <a:srgbClr val="BA3C32">
                  <a:alpha val="36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1" name="Google Shape;1001;p51"/>
              <p:cNvSpPr/>
              <p:nvPr/>
            </p:nvSpPr>
            <p:spPr>
              <a:xfrm flipH="1">
                <a:off x="6752831" y="2640515"/>
                <a:ext cx="151866" cy="165617"/>
              </a:xfrm>
              <a:custGeom>
                <a:avLst/>
                <a:gdLst/>
                <a:ahLst/>
                <a:cxnLst/>
                <a:rect l="l" t="t" r="r" b="b"/>
                <a:pathLst>
                  <a:path w="2010" h="2192" extrusionOk="0">
                    <a:moveTo>
                      <a:pt x="1302" y="0"/>
                    </a:moveTo>
                    <a:cubicBezTo>
                      <a:pt x="594" y="0"/>
                      <a:pt x="1" y="594"/>
                      <a:pt x="1" y="1301"/>
                    </a:cubicBezTo>
                    <a:cubicBezTo>
                      <a:pt x="1" y="1644"/>
                      <a:pt x="138" y="1963"/>
                      <a:pt x="343" y="2191"/>
                    </a:cubicBezTo>
                    <a:cubicBezTo>
                      <a:pt x="982" y="1803"/>
                      <a:pt x="1530" y="1233"/>
                      <a:pt x="1895" y="411"/>
                    </a:cubicBezTo>
                    <a:cubicBezTo>
                      <a:pt x="1941" y="343"/>
                      <a:pt x="1964" y="274"/>
                      <a:pt x="2009" y="206"/>
                    </a:cubicBezTo>
                    <a:cubicBezTo>
                      <a:pt x="1804" y="69"/>
                      <a:pt x="1553" y="0"/>
                      <a:pt x="1302" y="0"/>
                    </a:cubicBezTo>
                    <a:close/>
                  </a:path>
                </a:pathLst>
              </a:custGeom>
              <a:solidFill>
                <a:srgbClr val="BA3C32">
                  <a:alpha val="367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2" name="Google Shape;1002;p51"/>
              <p:cNvSpPr/>
              <p:nvPr/>
            </p:nvSpPr>
            <p:spPr>
              <a:xfrm flipH="1">
                <a:off x="7023620" y="2309811"/>
                <a:ext cx="136301" cy="44502"/>
              </a:xfrm>
              <a:custGeom>
                <a:avLst/>
                <a:gdLst/>
                <a:ahLst/>
                <a:cxnLst/>
                <a:rect l="l" t="t" r="r" b="b"/>
                <a:pathLst>
                  <a:path w="1804" h="589" extrusionOk="0">
                    <a:moveTo>
                      <a:pt x="1792" y="0"/>
                    </a:moveTo>
                    <a:cubicBezTo>
                      <a:pt x="1787" y="0"/>
                      <a:pt x="1781" y="6"/>
                      <a:pt x="1781" y="18"/>
                    </a:cubicBezTo>
                    <a:cubicBezTo>
                      <a:pt x="1621" y="154"/>
                      <a:pt x="1210" y="497"/>
                      <a:pt x="389" y="543"/>
                    </a:cubicBezTo>
                    <a:lnTo>
                      <a:pt x="320" y="543"/>
                    </a:lnTo>
                    <a:cubicBezTo>
                      <a:pt x="229" y="543"/>
                      <a:pt x="115" y="543"/>
                      <a:pt x="23" y="520"/>
                    </a:cubicBezTo>
                    <a:cubicBezTo>
                      <a:pt x="23" y="520"/>
                      <a:pt x="1" y="543"/>
                      <a:pt x="1" y="543"/>
                    </a:cubicBezTo>
                    <a:cubicBezTo>
                      <a:pt x="1" y="565"/>
                      <a:pt x="23" y="565"/>
                      <a:pt x="23" y="565"/>
                    </a:cubicBezTo>
                    <a:cubicBezTo>
                      <a:pt x="69" y="588"/>
                      <a:pt x="115" y="588"/>
                      <a:pt x="183" y="588"/>
                    </a:cubicBezTo>
                    <a:lnTo>
                      <a:pt x="389" y="588"/>
                    </a:lnTo>
                    <a:cubicBezTo>
                      <a:pt x="1210" y="543"/>
                      <a:pt x="1667" y="200"/>
                      <a:pt x="1804" y="40"/>
                    </a:cubicBezTo>
                    <a:cubicBezTo>
                      <a:pt x="1804" y="40"/>
                      <a:pt x="1804" y="18"/>
                      <a:pt x="1804" y="18"/>
                    </a:cubicBezTo>
                    <a:cubicBezTo>
                      <a:pt x="1804" y="6"/>
                      <a:pt x="1798" y="0"/>
                      <a:pt x="179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3" name="Google Shape;1003;p51"/>
              <p:cNvSpPr/>
              <p:nvPr/>
            </p:nvSpPr>
            <p:spPr>
              <a:xfrm flipH="1">
                <a:off x="6732129" y="2339655"/>
                <a:ext cx="88022" cy="85302"/>
              </a:xfrm>
              <a:custGeom>
                <a:avLst/>
                <a:gdLst/>
                <a:ahLst/>
                <a:cxnLst/>
                <a:rect l="l" t="t" r="r" b="b"/>
                <a:pathLst>
                  <a:path w="1165" h="1129" extrusionOk="0">
                    <a:moveTo>
                      <a:pt x="22" y="0"/>
                    </a:moveTo>
                    <a:cubicBezTo>
                      <a:pt x="15" y="0"/>
                      <a:pt x="8" y="3"/>
                      <a:pt x="0" y="11"/>
                    </a:cubicBezTo>
                    <a:cubicBezTo>
                      <a:pt x="0" y="11"/>
                      <a:pt x="0" y="11"/>
                      <a:pt x="0" y="33"/>
                    </a:cubicBezTo>
                    <a:cubicBezTo>
                      <a:pt x="160" y="558"/>
                      <a:pt x="616" y="992"/>
                      <a:pt x="1119" y="1129"/>
                    </a:cubicBezTo>
                    <a:lnTo>
                      <a:pt x="1141" y="1129"/>
                    </a:lnTo>
                    <a:cubicBezTo>
                      <a:pt x="1141" y="1129"/>
                      <a:pt x="1141" y="1129"/>
                      <a:pt x="1141" y="1106"/>
                    </a:cubicBezTo>
                    <a:cubicBezTo>
                      <a:pt x="1164" y="1106"/>
                      <a:pt x="1141" y="1083"/>
                      <a:pt x="1141" y="1083"/>
                    </a:cubicBezTo>
                    <a:cubicBezTo>
                      <a:pt x="639" y="969"/>
                      <a:pt x="206" y="536"/>
                      <a:pt x="46" y="11"/>
                    </a:cubicBezTo>
                    <a:cubicBezTo>
                      <a:pt x="46" y="11"/>
                      <a:pt x="36" y="0"/>
                      <a:pt x="22"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4" name="Google Shape;1004;p51"/>
              <p:cNvSpPr/>
              <p:nvPr/>
            </p:nvSpPr>
            <p:spPr>
              <a:xfrm flipH="1">
                <a:off x="7316773" y="2392166"/>
                <a:ext cx="65582" cy="132826"/>
              </a:xfrm>
              <a:custGeom>
                <a:avLst/>
                <a:gdLst/>
                <a:ahLst/>
                <a:cxnLst/>
                <a:rect l="l" t="t" r="r" b="b"/>
                <a:pathLst>
                  <a:path w="868" h="1758" extrusionOk="0">
                    <a:moveTo>
                      <a:pt x="23" y="0"/>
                    </a:moveTo>
                    <a:cubicBezTo>
                      <a:pt x="0" y="23"/>
                      <a:pt x="0" y="23"/>
                      <a:pt x="23" y="46"/>
                    </a:cubicBezTo>
                    <a:cubicBezTo>
                      <a:pt x="69" y="92"/>
                      <a:pt x="114" y="160"/>
                      <a:pt x="160" y="206"/>
                    </a:cubicBezTo>
                    <a:cubicBezTo>
                      <a:pt x="183" y="229"/>
                      <a:pt x="205" y="251"/>
                      <a:pt x="228" y="251"/>
                    </a:cubicBezTo>
                    <a:cubicBezTo>
                      <a:pt x="571" y="662"/>
                      <a:pt x="776" y="1187"/>
                      <a:pt x="822" y="1735"/>
                    </a:cubicBezTo>
                    <a:cubicBezTo>
                      <a:pt x="822" y="1758"/>
                      <a:pt x="822" y="1758"/>
                      <a:pt x="845" y="1758"/>
                    </a:cubicBezTo>
                    <a:cubicBezTo>
                      <a:pt x="845" y="1758"/>
                      <a:pt x="867" y="1758"/>
                      <a:pt x="867" y="1735"/>
                    </a:cubicBezTo>
                    <a:cubicBezTo>
                      <a:pt x="822" y="1164"/>
                      <a:pt x="616" y="639"/>
                      <a:pt x="251" y="229"/>
                    </a:cubicBezTo>
                    <a:cubicBezTo>
                      <a:pt x="228" y="206"/>
                      <a:pt x="228" y="206"/>
                      <a:pt x="205" y="183"/>
                    </a:cubicBezTo>
                    <a:cubicBezTo>
                      <a:pt x="160" y="114"/>
                      <a:pt x="114" y="69"/>
                      <a:pt x="46"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5" name="Google Shape;1005;p51"/>
              <p:cNvSpPr/>
              <p:nvPr/>
            </p:nvSpPr>
            <p:spPr>
              <a:xfrm flipH="1">
                <a:off x="6947687" y="2727404"/>
                <a:ext cx="143252" cy="44200"/>
              </a:xfrm>
              <a:custGeom>
                <a:avLst/>
                <a:gdLst/>
                <a:ahLst/>
                <a:cxnLst/>
                <a:rect l="l" t="t" r="r" b="b"/>
                <a:pathLst>
                  <a:path w="1896" h="585" extrusionOk="0">
                    <a:moveTo>
                      <a:pt x="1093" y="1"/>
                    </a:moveTo>
                    <a:cubicBezTo>
                      <a:pt x="564" y="1"/>
                      <a:pt x="1" y="357"/>
                      <a:pt x="1" y="357"/>
                    </a:cubicBezTo>
                    <a:cubicBezTo>
                      <a:pt x="480" y="471"/>
                      <a:pt x="1895" y="585"/>
                      <a:pt x="1895" y="585"/>
                    </a:cubicBezTo>
                    <a:cubicBezTo>
                      <a:pt x="1737" y="138"/>
                      <a:pt x="1422" y="1"/>
                      <a:pt x="1093"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6" name="Google Shape;1006;p51"/>
              <p:cNvSpPr/>
              <p:nvPr/>
            </p:nvSpPr>
            <p:spPr>
              <a:xfrm flipH="1">
                <a:off x="6992567" y="2730199"/>
                <a:ext cx="98373" cy="38004"/>
              </a:xfrm>
              <a:custGeom>
                <a:avLst/>
                <a:gdLst/>
                <a:ahLst/>
                <a:cxnLst/>
                <a:rect l="l" t="t" r="r" b="b"/>
                <a:pathLst>
                  <a:path w="1302" h="503" extrusionOk="0">
                    <a:moveTo>
                      <a:pt x="822" y="0"/>
                    </a:moveTo>
                    <a:cubicBezTo>
                      <a:pt x="389" y="91"/>
                      <a:pt x="1" y="320"/>
                      <a:pt x="1" y="320"/>
                    </a:cubicBezTo>
                    <a:cubicBezTo>
                      <a:pt x="274" y="388"/>
                      <a:pt x="845" y="457"/>
                      <a:pt x="1302" y="502"/>
                    </a:cubicBezTo>
                    <a:cubicBezTo>
                      <a:pt x="1210" y="205"/>
                      <a:pt x="1005" y="69"/>
                      <a:pt x="822" y="0"/>
                    </a:cubicBezTo>
                    <a:close/>
                  </a:path>
                </a:pathLst>
              </a:custGeom>
              <a:solidFill>
                <a:srgbClr val="FF8C7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7" name="Google Shape;1007;p51"/>
              <p:cNvSpPr/>
              <p:nvPr/>
            </p:nvSpPr>
            <p:spPr>
              <a:xfrm flipH="1">
                <a:off x="7308160" y="2940544"/>
                <a:ext cx="913082" cy="1506113"/>
              </a:xfrm>
              <a:custGeom>
                <a:avLst/>
                <a:gdLst/>
                <a:ahLst/>
                <a:cxnLst/>
                <a:rect l="l" t="t" r="r" b="b"/>
                <a:pathLst>
                  <a:path w="12085" h="19934" extrusionOk="0">
                    <a:moveTo>
                      <a:pt x="9688" y="1"/>
                    </a:moveTo>
                    <a:cubicBezTo>
                      <a:pt x="9072" y="1"/>
                      <a:pt x="8455" y="845"/>
                      <a:pt x="7999" y="1804"/>
                    </a:cubicBezTo>
                    <a:cubicBezTo>
                      <a:pt x="7519" y="2785"/>
                      <a:pt x="6150" y="9701"/>
                      <a:pt x="6150" y="9701"/>
                    </a:cubicBezTo>
                    <a:cubicBezTo>
                      <a:pt x="6150" y="9701"/>
                      <a:pt x="4529" y="11482"/>
                      <a:pt x="4278" y="16914"/>
                    </a:cubicBezTo>
                    <a:cubicBezTo>
                      <a:pt x="4278" y="16914"/>
                      <a:pt x="101" y="17873"/>
                      <a:pt x="33" y="18535"/>
                    </a:cubicBezTo>
                    <a:cubicBezTo>
                      <a:pt x="0" y="18772"/>
                      <a:pt x="517" y="18848"/>
                      <a:pt x="1195" y="18848"/>
                    </a:cubicBezTo>
                    <a:cubicBezTo>
                      <a:pt x="2410" y="18848"/>
                      <a:pt x="4141" y="18603"/>
                      <a:pt x="4141" y="18603"/>
                    </a:cubicBezTo>
                    <a:lnTo>
                      <a:pt x="4141" y="18603"/>
                    </a:lnTo>
                    <a:cubicBezTo>
                      <a:pt x="4141" y="18603"/>
                      <a:pt x="2863" y="19402"/>
                      <a:pt x="2932" y="19836"/>
                    </a:cubicBezTo>
                    <a:cubicBezTo>
                      <a:pt x="2942" y="19903"/>
                      <a:pt x="3008" y="19933"/>
                      <a:pt x="3114" y="19933"/>
                    </a:cubicBezTo>
                    <a:cubicBezTo>
                      <a:pt x="3725" y="19933"/>
                      <a:pt x="5659" y="18953"/>
                      <a:pt x="5853" y="18603"/>
                    </a:cubicBezTo>
                    <a:cubicBezTo>
                      <a:pt x="6104" y="18170"/>
                      <a:pt x="8364" y="10523"/>
                      <a:pt x="8364" y="10523"/>
                    </a:cubicBezTo>
                    <a:cubicBezTo>
                      <a:pt x="8364" y="10523"/>
                      <a:pt x="10532" y="4817"/>
                      <a:pt x="10806" y="3767"/>
                    </a:cubicBezTo>
                    <a:cubicBezTo>
                      <a:pt x="11103" y="2717"/>
                      <a:pt x="12085" y="24"/>
                      <a:pt x="9688" y="1"/>
                    </a:cubicBezTo>
                    <a:close/>
                  </a:path>
                </a:pathLst>
              </a:custGeom>
              <a:solidFill>
                <a:srgbClr val="EFB378"/>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8" name="Google Shape;1008;p51"/>
              <p:cNvSpPr/>
              <p:nvPr/>
            </p:nvSpPr>
            <p:spPr>
              <a:xfrm flipH="1">
                <a:off x="6630432" y="1944276"/>
                <a:ext cx="896838" cy="818714"/>
              </a:xfrm>
              <a:custGeom>
                <a:avLst/>
                <a:gdLst/>
                <a:ahLst/>
                <a:cxnLst/>
                <a:rect l="l" t="t" r="r" b="b"/>
                <a:pathLst>
                  <a:path w="11870" h="10836" extrusionOk="0">
                    <a:moveTo>
                      <a:pt x="5348" y="1"/>
                    </a:moveTo>
                    <a:cubicBezTo>
                      <a:pt x="3739" y="1"/>
                      <a:pt x="2240" y="643"/>
                      <a:pt x="1507" y="2208"/>
                    </a:cubicBezTo>
                    <a:cubicBezTo>
                      <a:pt x="1" y="5426"/>
                      <a:pt x="754" y="9055"/>
                      <a:pt x="2763" y="10767"/>
                    </a:cubicBezTo>
                    <a:cubicBezTo>
                      <a:pt x="2785" y="10790"/>
                      <a:pt x="2831" y="10813"/>
                      <a:pt x="2854" y="10836"/>
                    </a:cubicBezTo>
                    <a:cubicBezTo>
                      <a:pt x="2192" y="9854"/>
                      <a:pt x="2146" y="9055"/>
                      <a:pt x="2146" y="9055"/>
                    </a:cubicBezTo>
                    <a:cubicBezTo>
                      <a:pt x="914" y="8576"/>
                      <a:pt x="640" y="6339"/>
                      <a:pt x="1598" y="5814"/>
                    </a:cubicBezTo>
                    <a:cubicBezTo>
                      <a:pt x="1730" y="5747"/>
                      <a:pt x="1856" y="5718"/>
                      <a:pt x="1977" y="5718"/>
                    </a:cubicBezTo>
                    <a:cubicBezTo>
                      <a:pt x="2751" y="5718"/>
                      <a:pt x="3265" y="6933"/>
                      <a:pt x="3265" y="6933"/>
                    </a:cubicBezTo>
                    <a:cubicBezTo>
                      <a:pt x="5136" y="5654"/>
                      <a:pt x="5319" y="2436"/>
                      <a:pt x="5319" y="2436"/>
                    </a:cubicBezTo>
                    <a:cubicBezTo>
                      <a:pt x="5319" y="2436"/>
                      <a:pt x="7602" y="2505"/>
                      <a:pt x="8560" y="3166"/>
                    </a:cubicBezTo>
                    <a:cubicBezTo>
                      <a:pt x="9519" y="3851"/>
                      <a:pt x="9907" y="5358"/>
                      <a:pt x="10204" y="6499"/>
                    </a:cubicBezTo>
                    <a:cubicBezTo>
                      <a:pt x="10386" y="7275"/>
                      <a:pt x="10751" y="7709"/>
                      <a:pt x="10957" y="7914"/>
                    </a:cubicBezTo>
                    <a:cubicBezTo>
                      <a:pt x="11824" y="5517"/>
                      <a:pt x="11870" y="3554"/>
                      <a:pt x="10044" y="1820"/>
                    </a:cubicBezTo>
                    <a:cubicBezTo>
                      <a:pt x="8871" y="717"/>
                      <a:pt x="7048" y="1"/>
                      <a:pt x="5348" y="1"/>
                    </a:cubicBezTo>
                    <a:close/>
                  </a:path>
                </a:pathLst>
              </a:custGeom>
              <a:solidFill>
                <a:schemeClr val="dk2"/>
              </a:solidFill>
              <a:ln w="9525" cap="flat" cmpd="sng">
                <a:solidFill>
                  <a:schemeClr val="dk2"/>
                </a:solidFill>
                <a:prstDash val="solid"/>
                <a:round/>
                <a:headEnd type="none" w="sm" len="sm"/>
                <a:tailEnd type="none" w="sm" len="sm"/>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09" name="Google Shape;1009;p51"/>
              <p:cNvSpPr/>
              <p:nvPr/>
            </p:nvSpPr>
            <p:spPr>
              <a:xfrm flipH="1">
                <a:off x="6932198" y="1746700"/>
                <a:ext cx="693368" cy="506294"/>
              </a:xfrm>
              <a:custGeom>
                <a:avLst/>
                <a:gdLst/>
                <a:ahLst/>
                <a:cxnLst/>
                <a:rect l="l" t="t" r="r" b="b"/>
                <a:pathLst>
                  <a:path w="9177" h="6701" extrusionOk="0">
                    <a:moveTo>
                      <a:pt x="5464" y="1"/>
                    </a:moveTo>
                    <a:cubicBezTo>
                      <a:pt x="4600" y="1"/>
                      <a:pt x="3671" y="225"/>
                      <a:pt x="2831" y="714"/>
                    </a:cubicBezTo>
                    <a:cubicBezTo>
                      <a:pt x="754" y="1924"/>
                      <a:pt x="1" y="4298"/>
                      <a:pt x="822" y="5713"/>
                    </a:cubicBezTo>
                    <a:cubicBezTo>
                      <a:pt x="1222" y="6391"/>
                      <a:pt x="1947" y="6701"/>
                      <a:pt x="2825" y="6701"/>
                    </a:cubicBezTo>
                    <a:cubicBezTo>
                      <a:pt x="3751" y="6701"/>
                      <a:pt x="4847" y="6357"/>
                      <a:pt x="5912" y="5736"/>
                    </a:cubicBezTo>
                    <a:cubicBezTo>
                      <a:pt x="7990" y="4526"/>
                      <a:pt x="9176" y="2723"/>
                      <a:pt x="8355" y="1331"/>
                    </a:cubicBezTo>
                    <a:cubicBezTo>
                      <a:pt x="7865" y="488"/>
                      <a:pt x="6736" y="1"/>
                      <a:pt x="5464" y="1"/>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0" name="Google Shape;1010;p51"/>
              <p:cNvSpPr/>
              <p:nvPr/>
            </p:nvSpPr>
            <p:spPr>
              <a:xfrm flipH="1">
                <a:off x="7289196" y="1850663"/>
                <a:ext cx="98373" cy="98373"/>
              </a:xfrm>
              <a:custGeom>
                <a:avLst/>
                <a:gdLst/>
                <a:ahLst/>
                <a:cxnLst/>
                <a:rect l="l" t="t" r="r" b="b"/>
                <a:pathLst>
                  <a:path w="1302" h="1302" extrusionOk="0">
                    <a:moveTo>
                      <a:pt x="663" y="0"/>
                    </a:moveTo>
                    <a:cubicBezTo>
                      <a:pt x="297" y="0"/>
                      <a:pt x="1" y="297"/>
                      <a:pt x="1" y="662"/>
                    </a:cubicBezTo>
                    <a:cubicBezTo>
                      <a:pt x="1" y="1004"/>
                      <a:pt x="297" y="1301"/>
                      <a:pt x="663" y="1301"/>
                    </a:cubicBezTo>
                    <a:cubicBezTo>
                      <a:pt x="1028" y="1301"/>
                      <a:pt x="1302" y="1004"/>
                      <a:pt x="1302" y="662"/>
                    </a:cubicBezTo>
                    <a:cubicBezTo>
                      <a:pt x="1302" y="297"/>
                      <a:pt x="1028" y="0"/>
                      <a:pt x="663" y="0"/>
                    </a:cubicBezTo>
                    <a:close/>
                  </a:path>
                </a:pathLst>
              </a:custGeom>
              <a:solidFill>
                <a:srgbClr val="2B2622">
                  <a:alpha val="2930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1" name="Google Shape;1011;p51"/>
              <p:cNvSpPr/>
              <p:nvPr/>
            </p:nvSpPr>
            <p:spPr>
              <a:xfrm flipH="1">
                <a:off x="7025358" y="2428357"/>
                <a:ext cx="24178" cy="19040"/>
              </a:xfrm>
              <a:custGeom>
                <a:avLst/>
                <a:gdLst/>
                <a:ahLst/>
                <a:cxnLst/>
                <a:rect l="l" t="t" r="r" b="b"/>
                <a:pathLst>
                  <a:path w="320" h="252" extrusionOk="0">
                    <a:moveTo>
                      <a:pt x="297" y="1"/>
                    </a:moveTo>
                    <a:cubicBezTo>
                      <a:pt x="297" y="1"/>
                      <a:pt x="274" y="1"/>
                      <a:pt x="274" y="23"/>
                    </a:cubicBezTo>
                    <a:cubicBezTo>
                      <a:pt x="206" y="160"/>
                      <a:pt x="137" y="206"/>
                      <a:pt x="23" y="206"/>
                    </a:cubicBezTo>
                    <a:cubicBezTo>
                      <a:pt x="0" y="206"/>
                      <a:pt x="0" y="206"/>
                      <a:pt x="0" y="229"/>
                    </a:cubicBezTo>
                    <a:cubicBezTo>
                      <a:pt x="0" y="229"/>
                      <a:pt x="0" y="252"/>
                      <a:pt x="23" y="252"/>
                    </a:cubicBezTo>
                    <a:cubicBezTo>
                      <a:pt x="160" y="252"/>
                      <a:pt x="229" y="183"/>
                      <a:pt x="274" y="92"/>
                    </a:cubicBezTo>
                    <a:cubicBezTo>
                      <a:pt x="297" y="69"/>
                      <a:pt x="297" y="46"/>
                      <a:pt x="320" y="46"/>
                    </a:cubicBezTo>
                    <a:cubicBezTo>
                      <a:pt x="320" y="23"/>
                      <a:pt x="320" y="23"/>
                      <a:pt x="29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2" name="Google Shape;1012;p51"/>
              <p:cNvSpPr/>
              <p:nvPr/>
            </p:nvSpPr>
            <p:spPr>
              <a:xfrm flipH="1">
                <a:off x="6730391" y="2502552"/>
                <a:ext cx="24253" cy="19040"/>
              </a:xfrm>
              <a:custGeom>
                <a:avLst/>
                <a:gdLst/>
                <a:ahLst/>
                <a:cxnLst/>
                <a:rect l="l" t="t" r="r" b="b"/>
                <a:pathLst>
                  <a:path w="321" h="252" extrusionOk="0">
                    <a:moveTo>
                      <a:pt x="320" y="0"/>
                    </a:moveTo>
                    <a:cubicBezTo>
                      <a:pt x="297" y="0"/>
                      <a:pt x="297" y="0"/>
                      <a:pt x="274" y="23"/>
                    </a:cubicBezTo>
                    <a:cubicBezTo>
                      <a:pt x="229" y="160"/>
                      <a:pt x="160" y="206"/>
                      <a:pt x="23" y="206"/>
                    </a:cubicBezTo>
                    <a:cubicBezTo>
                      <a:pt x="23" y="206"/>
                      <a:pt x="0" y="206"/>
                      <a:pt x="0" y="228"/>
                    </a:cubicBezTo>
                    <a:cubicBezTo>
                      <a:pt x="0" y="228"/>
                      <a:pt x="23" y="251"/>
                      <a:pt x="23" y="251"/>
                    </a:cubicBezTo>
                    <a:cubicBezTo>
                      <a:pt x="183" y="251"/>
                      <a:pt x="252" y="183"/>
                      <a:pt x="297" y="91"/>
                    </a:cubicBezTo>
                    <a:cubicBezTo>
                      <a:pt x="297" y="69"/>
                      <a:pt x="320" y="69"/>
                      <a:pt x="320" y="46"/>
                    </a:cubicBezTo>
                    <a:cubicBezTo>
                      <a:pt x="320" y="23"/>
                      <a:pt x="320" y="23"/>
                      <a:pt x="320" y="0"/>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3" name="Google Shape;1013;p51"/>
              <p:cNvSpPr/>
              <p:nvPr/>
            </p:nvSpPr>
            <p:spPr>
              <a:xfrm flipH="1">
                <a:off x="7004656" y="2402290"/>
                <a:ext cx="208758" cy="219714"/>
              </a:xfrm>
              <a:custGeom>
                <a:avLst/>
                <a:gdLst/>
                <a:ahLst/>
                <a:cxnLst/>
                <a:rect l="l" t="t" r="r" b="b"/>
                <a:pathLst>
                  <a:path w="2763" h="2908" extrusionOk="0">
                    <a:moveTo>
                      <a:pt x="1221" y="0"/>
                    </a:moveTo>
                    <a:cubicBezTo>
                      <a:pt x="1102" y="0"/>
                      <a:pt x="983" y="23"/>
                      <a:pt x="868" y="72"/>
                    </a:cubicBezTo>
                    <a:cubicBezTo>
                      <a:pt x="252" y="323"/>
                      <a:pt x="1" y="1145"/>
                      <a:pt x="298" y="1898"/>
                    </a:cubicBezTo>
                    <a:cubicBezTo>
                      <a:pt x="517" y="2520"/>
                      <a:pt x="1030" y="2907"/>
                      <a:pt x="1531" y="2907"/>
                    </a:cubicBezTo>
                    <a:cubicBezTo>
                      <a:pt x="1654" y="2907"/>
                      <a:pt x="1778" y="2883"/>
                      <a:pt x="1895" y="2834"/>
                    </a:cubicBezTo>
                    <a:cubicBezTo>
                      <a:pt x="2489" y="2583"/>
                      <a:pt x="2763" y="1761"/>
                      <a:pt x="2466" y="1008"/>
                    </a:cubicBezTo>
                    <a:cubicBezTo>
                      <a:pt x="2227" y="400"/>
                      <a:pt x="1720" y="0"/>
                      <a:pt x="1221"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4" name="Google Shape;1014;p51"/>
              <p:cNvSpPr/>
              <p:nvPr/>
            </p:nvSpPr>
            <p:spPr>
              <a:xfrm flipH="1">
                <a:off x="6739080" y="2455179"/>
                <a:ext cx="157003" cy="198256"/>
              </a:xfrm>
              <a:custGeom>
                <a:avLst/>
                <a:gdLst/>
                <a:ahLst/>
                <a:cxnLst/>
                <a:rect l="l" t="t" r="r" b="b"/>
                <a:pathLst>
                  <a:path w="2078" h="2624" extrusionOk="0">
                    <a:moveTo>
                      <a:pt x="1297" y="1"/>
                    </a:moveTo>
                    <a:cubicBezTo>
                      <a:pt x="903" y="1"/>
                      <a:pt x="468" y="407"/>
                      <a:pt x="252" y="1015"/>
                    </a:cubicBezTo>
                    <a:cubicBezTo>
                      <a:pt x="1" y="1700"/>
                      <a:pt x="138" y="2408"/>
                      <a:pt x="594" y="2590"/>
                    </a:cubicBezTo>
                    <a:cubicBezTo>
                      <a:pt x="655" y="2613"/>
                      <a:pt x="718" y="2623"/>
                      <a:pt x="782" y="2623"/>
                    </a:cubicBezTo>
                    <a:cubicBezTo>
                      <a:pt x="1176" y="2623"/>
                      <a:pt x="1611" y="2220"/>
                      <a:pt x="1827" y="1631"/>
                    </a:cubicBezTo>
                    <a:cubicBezTo>
                      <a:pt x="2078" y="924"/>
                      <a:pt x="1941" y="216"/>
                      <a:pt x="1484" y="34"/>
                    </a:cubicBezTo>
                    <a:cubicBezTo>
                      <a:pt x="1424" y="11"/>
                      <a:pt x="1361" y="1"/>
                      <a:pt x="1297"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5" name="Google Shape;1015;p51"/>
              <p:cNvSpPr/>
              <p:nvPr/>
            </p:nvSpPr>
            <p:spPr>
              <a:xfrm flipH="1">
                <a:off x="6749431" y="2510485"/>
                <a:ext cx="108724" cy="140457"/>
              </a:xfrm>
              <a:custGeom>
                <a:avLst/>
                <a:gdLst/>
                <a:ahLst/>
                <a:cxnLst/>
                <a:rect l="l" t="t" r="r" b="b"/>
                <a:pathLst>
                  <a:path w="1439" h="1859" extrusionOk="0">
                    <a:moveTo>
                      <a:pt x="860" y="1"/>
                    </a:moveTo>
                    <a:cubicBezTo>
                      <a:pt x="507" y="1"/>
                      <a:pt x="176" y="328"/>
                      <a:pt x="92" y="808"/>
                    </a:cubicBezTo>
                    <a:cubicBezTo>
                      <a:pt x="1" y="1287"/>
                      <a:pt x="184" y="1721"/>
                      <a:pt x="503" y="1858"/>
                    </a:cubicBezTo>
                    <a:cubicBezTo>
                      <a:pt x="823" y="1744"/>
                      <a:pt x="1142" y="1379"/>
                      <a:pt x="1325" y="899"/>
                    </a:cubicBezTo>
                    <a:cubicBezTo>
                      <a:pt x="1370" y="762"/>
                      <a:pt x="1416" y="626"/>
                      <a:pt x="1439" y="489"/>
                    </a:cubicBezTo>
                    <a:cubicBezTo>
                      <a:pt x="1348" y="238"/>
                      <a:pt x="1188" y="55"/>
                      <a:pt x="960" y="9"/>
                    </a:cubicBezTo>
                    <a:cubicBezTo>
                      <a:pt x="926" y="3"/>
                      <a:pt x="893" y="1"/>
                      <a:pt x="860"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6" name="Google Shape;1016;p51"/>
              <p:cNvSpPr/>
              <p:nvPr/>
            </p:nvSpPr>
            <p:spPr>
              <a:xfrm flipH="1">
                <a:off x="7011531" y="2467721"/>
                <a:ext cx="112199" cy="143554"/>
              </a:xfrm>
              <a:custGeom>
                <a:avLst/>
                <a:gdLst/>
                <a:ahLst/>
                <a:cxnLst/>
                <a:rect l="l" t="t" r="r" b="b"/>
                <a:pathLst>
                  <a:path w="1485" h="1900" extrusionOk="0">
                    <a:moveTo>
                      <a:pt x="787" y="1"/>
                    </a:moveTo>
                    <a:cubicBezTo>
                      <a:pt x="442" y="1"/>
                      <a:pt x="113" y="375"/>
                      <a:pt x="69" y="872"/>
                    </a:cubicBezTo>
                    <a:cubicBezTo>
                      <a:pt x="1" y="1397"/>
                      <a:pt x="275" y="1853"/>
                      <a:pt x="640" y="1899"/>
                    </a:cubicBezTo>
                    <a:cubicBezTo>
                      <a:pt x="731" y="1899"/>
                      <a:pt x="823" y="1876"/>
                      <a:pt x="914" y="1853"/>
                    </a:cubicBezTo>
                    <a:cubicBezTo>
                      <a:pt x="1302" y="1580"/>
                      <a:pt x="1484" y="1009"/>
                      <a:pt x="1370" y="438"/>
                    </a:cubicBezTo>
                    <a:cubicBezTo>
                      <a:pt x="1256" y="187"/>
                      <a:pt x="1074" y="27"/>
                      <a:pt x="845" y="5"/>
                    </a:cubicBezTo>
                    <a:cubicBezTo>
                      <a:pt x="826" y="2"/>
                      <a:pt x="806" y="1"/>
                      <a:pt x="787" y="1"/>
                    </a:cubicBezTo>
                    <a:close/>
                  </a:path>
                </a:pathLst>
              </a:custGeom>
              <a:solidFill>
                <a:schemeClr val="dk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7" name="Google Shape;1017;p51"/>
              <p:cNvSpPr/>
              <p:nvPr/>
            </p:nvSpPr>
            <p:spPr>
              <a:xfrm flipH="1">
                <a:off x="6133733" y="2317971"/>
                <a:ext cx="284616" cy="307056"/>
              </a:xfrm>
              <a:custGeom>
                <a:avLst/>
                <a:gdLst/>
                <a:ahLst/>
                <a:cxnLst/>
                <a:rect l="l" t="t" r="r" b="b"/>
                <a:pathLst>
                  <a:path w="3767" h="4064" extrusionOk="0">
                    <a:moveTo>
                      <a:pt x="2146" y="1"/>
                    </a:moveTo>
                    <a:lnTo>
                      <a:pt x="708" y="1781"/>
                    </a:lnTo>
                    <a:lnTo>
                      <a:pt x="1575" y="2055"/>
                    </a:lnTo>
                    <a:lnTo>
                      <a:pt x="0" y="4064"/>
                    </a:lnTo>
                    <a:lnTo>
                      <a:pt x="3767" y="2078"/>
                    </a:lnTo>
                    <a:lnTo>
                      <a:pt x="2557" y="1690"/>
                    </a:lnTo>
                    <a:lnTo>
                      <a:pt x="3721" y="503"/>
                    </a:lnTo>
                    <a:lnTo>
                      <a:pt x="2146" y="1"/>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18" name="Google Shape;1018;p51"/>
              <p:cNvSpPr/>
              <p:nvPr/>
            </p:nvSpPr>
            <p:spPr>
              <a:xfrm flipH="1">
                <a:off x="7872103" y="3150965"/>
                <a:ext cx="284616" cy="307056"/>
              </a:xfrm>
              <a:custGeom>
                <a:avLst/>
                <a:gdLst/>
                <a:ahLst/>
                <a:cxnLst/>
                <a:rect l="l" t="t" r="r" b="b"/>
                <a:pathLst>
                  <a:path w="3767" h="4064" extrusionOk="0">
                    <a:moveTo>
                      <a:pt x="1621" y="0"/>
                    </a:moveTo>
                    <a:lnTo>
                      <a:pt x="46" y="503"/>
                    </a:lnTo>
                    <a:lnTo>
                      <a:pt x="1210" y="1689"/>
                    </a:lnTo>
                    <a:lnTo>
                      <a:pt x="0" y="2078"/>
                    </a:lnTo>
                    <a:lnTo>
                      <a:pt x="3767" y="4063"/>
                    </a:lnTo>
                    <a:lnTo>
                      <a:pt x="3767" y="4063"/>
                    </a:lnTo>
                    <a:lnTo>
                      <a:pt x="2192" y="2055"/>
                    </a:lnTo>
                    <a:lnTo>
                      <a:pt x="3059" y="1781"/>
                    </a:lnTo>
                    <a:lnTo>
                      <a:pt x="1621" y="0"/>
                    </a:ln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19" name="Google Shape;1019;p51"/>
            <p:cNvGrpSpPr/>
            <p:nvPr/>
          </p:nvGrpSpPr>
          <p:grpSpPr>
            <a:xfrm flipH="1">
              <a:off x="5484601" y="1029418"/>
              <a:ext cx="1040545" cy="901575"/>
              <a:chOff x="7362975" y="747400"/>
              <a:chExt cx="1212050" cy="1050175"/>
            </a:xfrm>
          </p:grpSpPr>
          <p:sp>
            <p:nvSpPr>
              <p:cNvPr id="1020" name="Google Shape;1020;p51"/>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1" name="Google Shape;1021;p51"/>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nvGrpSpPr>
            <p:cNvPr id="1022" name="Google Shape;1022;p51"/>
            <p:cNvGrpSpPr/>
            <p:nvPr/>
          </p:nvGrpSpPr>
          <p:grpSpPr>
            <a:xfrm>
              <a:off x="7692262" y="1247466"/>
              <a:ext cx="833648" cy="722310"/>
              <a:chOff x="7362975" y="747400"/>
              <a:chExt cx="1212050" cy="1050175"/>
            </a:xfrm>
          </p:grpSpPr>
          <p:sp>
            <p:nvSpPr>
              <p:cNvPr id="1023" name="Google Shape;1023;p51"/>
              <p:cNvSpPr/>
              <p:nvPr/>
            </p:nvSpPr>
            <p:spPr>
              <a:xfrm>
                <a:off x="7362975" y="747400"/>
                <a:ext cx="1212050" cy="1050175"/>
              </a:xfrm>
              <a:custGeom>
                <a:avLst/>
                <a:gdLst/>
                <a:ahLst/>
                <a:cxnLst/>
                <a:rect l="l" t="t" r="r" b="b"/>
                <a:pathLst>
                  <a:path w="48482" h="42007" extrusionOk="0">
                    <a:moveTo>
                      <a:pt x="23549" y="0"/>
                    </a:moveTo>
                    <a:cubicBezTo>
                      <a:pt x="22084" y="0"/>
                      <a:pt x="20979" y="50"/>
                      <a:pt x="19904" y="236"/>
                    </a:cubicBezTo>
                    <a:cubicBezTo>
                      <a:pt x="16184" y="898"/>
                      <a:pt x="12669" y="1993"/>
                      <a:pt x="9473" y="3774"/>
                    </a:cubicBezTo>
                    <a:cubicBezTo>
                      <a:pt x="6894" y="5212"/>
                      <a:pt x="4634" y="6946"/>
                      <a:pt x="3036" y="9297"/>
                    </a:cubicBezTo>
                    <a:cubicBezTo>
                      <a:pt x="1005" y="12265"/>
                      <a:pt x="0" y="15392"/>
                      <a:pt x="548" y="18838"/>
                    </a:cubicBezTo>
                    <a:cubicBezTo>
                      <a:pt x="731" y="19934"/>
                      <a:pt x="959" y="21030"/>
                      <a:pt x="1416" y="22079"/>
                    </a:cubicBezTo>
                    <a:cubicBezTo>
                      <a:pt x="2009" y="23472"/>
                      <a:pt x="2854" y="24750"/>
                      <a:pt x="3789" y="25983"/>
                    </a:cubicBezTo>
                    <a:cubicBezTo>
                      <a:pt x="4497" y="26918"/>
                      <a:pt x="5296" y="27786"/>
                      <a:pt x="6255" y="28562"/>
                    </a:cubicBezTo>
                    <a:cubicBezTo>
                      <a:pt x="8240" y="30160"/>
                      <a:pt x="10614" y="31255"/>
                      <a:pt x="13148" y="32031"/>
                    </a:cubicBezTo>
                    <a:cubicBezTo>
                      <a:pt x="13559" y="32145"/>
                      <a:pt x="13696" y="32328"/>
                      <a:pt x="13718" y="32670"/>
                    </a:cubicBezTo>
                    <a:cubicBezTo>
                      <a:pt x="13787" y="33332"/>
                      <a:pt x="13764" y="34017"/>
                      <a:pt x="13696" y="34702"/>
                    </a:cubicBezTo>
                    <a:cubicBezTo>
                      <a:pt x="13536" y="36208"/>
                      <a:pt x="13102" y="37669"/>
                      <a:pt x="12577" y="39107"/>
                    </a:cubicBezTo>
                    <a:cubicBezTo>
                      <a:pt x="12280" y="39883"/>
                      <a:pt x="11892" y="40636"/>
                      <a:pt x="11596" y="41390"/>
                    </a:cubicBezTo>
                    <a:cubicBezTo>
                      <a:pt x="11504" y="41572"/>
                      <a:pt x="11436" y="41755"/>
                      <a:pt x="11596" y="41915"/>
                    </a:cubicBezTo>
                    <a:cubicBezTo>
                      <a:pt x="11665" y="41983"/>
                      <a:pt x="11740" y="42007"/>
                      <a:pt x="11817" y="42007"/>
                    </a:cubicBezTo>
                    <a:cubicBezTo>
                      <a:pt x="11944" y="42007"/>
                      <a:pt x="12075" y="41943"/>
                      <a:pt x="12189" y="41915"/>
                    </a:cubicBezTo>
                    <a:cubicBezTo>
                      <a:pt x="13445" y="41527"/>
                      <a:pt x="14609" y="41002"/>
                      <a:pt x="15704" y="40340"/>
                    </a:cubicBezTo>
                    <a:cubicBezTo>
                      <a:pt x="18626" y="38559"/>
                      <a:pt x="21160" y="36459"/>
                      <a:pt x="23282" y="33971"/>
                    </a:cubicBezTo>
                    <a:cubicBezTo>
                      <a:pt x="23513" y="33699"/>
                      <a:pt x="23782" y="33581"/>
                      <a:pt x="24142" y="33581"/>
                    </a:cubicBezTo>
                    <a:cubicBezTo>
                      <a:pt x="24174" y="33581"/>
                      <a:pt x="24207" y="33582"/>
                      <a:pt x="24241" y="33583"/>
                    </a:cubicBezTo>
                    <a:lnTo>
                      <a:pt x="24629" y="33583"/>
                    </a:lnTo>
                    <a:cubicBezTo>
                      <a:pt x="24812" y="33589"/>
                      <a:pt x="24995" y="33592"/>
                      <a:pt x="25178" y="33592"/>
                    </a:cubicBezTo>
                    <a:cubicBezTo>
                      <a:pt x="26415" y="33592"/>
                      <a:pt x="27662" y="33463"/>
                      <a:pt x="28874" y="33264"/>
                    </a:cubicBezTo>
                    <a:cubicBezTo>
                      <a:pt x="33622" y="32442"/>
                      <a:pt x="37913" y="30753"/>
                      <a:pt x="41611" y="27968"/>
                    </a:cubicBezTo>
                    <a:cubicBezTo>
                      <a:pt x="42707" y="27147"/>
                      <a:pt x="43757" y="26279"/>
                      <a:pt x="44601" y="25252"/>
                    </a:cubicBezTo>
                    <a:cubicBezTo>
                      <a:pt x="46222" y="23266"/>
                      <a:pt x="47431" y="21098"/>
                      <a:pt x="47979" y="18678"/>
                    </a:cubicBezTo>
                    <a:cubicBezTo>
                      <a:pt x="48344" y="17126"/>
                      <a:pt x="48481" y="15551"/>
                      <a:pt x="48162" y="13976"/>
                    </a:cubicBezTo>
                    <a:cubicBezTo>
                      <a:pt x="47751" y="11945"/>
                      <a:pt x="46815" y="10119"/>
                      <a:pt x="45423" y="8476"/>
                    </a:cubicBezTo>
                    <a:cubicBezTo>
                      <a:pt x="43620" y="6353"/>
                      <a:pt x="41406" y="4618"/>
                      <a:pt x="38803" y="3249"/>
                    </a:cubicBezTo>
                    <a:cubicBezTo>
                      <a:pt x="36293" y="1948"/>
                      <a:pt x="33622" y="1035"/>
                      <a:pt x="30769" y="532"/>
                    </a:cubicBezTo>
                    <a:cubicBezTo>
                      <a:pt x="28657" y="188"/>
                      <a:pt x="26504" y="6"/>
                      <a:pt x="24906" y="6"/>
                    </a:cubicBezTo>
                    <a:cubicBezTo>
                      <a:pt x="24812" y="6"/>
                      <a:pt x="24719" y="6"/>
                      <a:pt x="24629" y="7"/>
                    </a:cubicBezTo>
                    <a:cubicBezTo>
                      <a:pt x="24247" y="3"/>
                      <a:pt x="23888" y="0"/>
                      <a:pt x="2354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1024" name="Google Shape;1024;p51"/>
              <p:cNvSpPr/>
              <p:nvPr/>
            </p:nvSpPr>
            <p:spPr>
              <a:xfrm rot="10800000" flipH="1">
                <a:off x="7572131" y="943928"/>
                <a:ext cx="793735" cy="471213"/>
              </a:xfrm>
              <a:custGeom>
                <a:avLst/>
                <a:gdLst/>
                <a:ahLst/>
                <a:cxnLst/>
                <a:rect l="l" t="t" r="r" b="b"/>
                <a:pathLst>
                  <a:path w="24972" h="14825" extrusionOk="0">
                    <a:moveTo>
                      <a:pt x="10914" y="1233"/>
                    </a:moveTo>
                    <a:cubicBezTo>
                      <a:pt x="11128" y="1233"/>
                      <a:pt x="11342" y="1256"/>
                      <a:pt x="11550" y="1305"/>
                    </a:cubicBezTo>
                    <a:cubicBezTo>
                      <a:pt x="12098" y="1464"/>
                      <a:pt x="12441" y="1875"/>
                      <a:pt x="12463" y="2423"/>
                    </a:cubicBezTo>
                    <a:cubicBezTo>
                      <a:pt x="12509" y="2880"/>
                      <a:pt x="12326" y="3336"/>
                      <a:pt x="12212" y="3770"/>
                    </a:cubicBezTo>
                    <a:cubicBezTo>
                      <a:pt x="12196" y="3886"/>
                      <a:pt x="12131" y="3918"/>
                      <a:pt x="12053" y="3918"/>
                    </a:cubicBezTo>
                    <a:cubicBezTo>
                      <a:pt x="12024" y="3918"/>
                      <a:pt x="11993" y="3913"/>
                      <a:pt x="11961" y="3907"/>
                    </a:cubicBezTo>
                    <a:cubicBezTo>
                      <a:pt x="11650" y="3841"/>
                      <a:pt x="11342" y="3813"/>
                      <a:pt x="11037" y="3813"/>
                    </a:cubicBezTo>
                    <a:cubicBezTo>
                      <a:pt x="10176" y="3813"/>
                      <a:pt x="9334" y="4036"/>
                      <a:pt x="8492" y="4272"/>
                    </a:cubicBezTo>
                    <a:cubicBezTo>
                      <a:pt x="7647" y="4523"/>
                      <a:pt x="6803" y="4820"/>
                      <a:pt x="5981" y="5094"/>
                    </a:cubicBezTo>
                    <a:cubicBezTo>
                      <a:pt x="5616" y="5208"/>
                      <a:pt x="5251" y="5322"/>
                      <a:pt x="4771" y="5390"/>
                    </a:cubicBezTo>
                    <a:cubicBezTo>
                      <a:pt x="4954" y="4957"/>
                      <a:pt x="5182" y="4614"/>
                      <a:pt x="5410" y="4295"/>
                    </a:cubicBezTo>
                    <a:cubicBezTo>
                      <a:pt x="6666" y="2674"/>
                      <a:pt x="8286" y="1579"/>
                      <a:pt x="10363" y="1282"/>
                    </a:cubicBezTo>
                    <a:cubicBezTo>
                      <a:pt x="10544" y="1250"/>
                      <a:pt x="10729" y="1233"/>
                      <a:pt x="10914" y="1233"/>
                    </a:cubicBezTo>
                    <a:close/>
                    <a:moveTo>
                      <a:pt x="13057" y="6554"/>
                    </a:moveTo>
                    <a:lnTo>
                      <a:pt x="13057" y="6554"/>
                    </a:lnTo>
                    <a:cubicBezTo>
                      <a:pt x="13194" y="6783"/>
                      <a:pt x="13239" y="7034"/>
                      <a:pt x="13148" y="7353"/>
                    </a:cubicBezTo>
                    <a:cubicBezTo>
                      <a:pt x="12988" y="7057"/>
                      <a:pt x="13034" y="6806"/>
                      <a:pt x="13057" y="6554"/>
                    </a:cubicBezTo>
                    <a:close/>
                    <a:moveTo>
                      <a:pt x="19317" y="6067"/>
                    </a:moveTo>
                    <a:cubicBezTo>
                      <a:pt x="19483" y="6067"/>
                      <a:pt x="19644" y="6100"/>
                      <a:pt x="19790" y="6166"/>
                    </a:cubicBezTo>
                    <a:cubicBezTo>
                      <a:pt x="20361" y="6440"/>
                      <a:pt x="20681" y="6988"/>
                      <a:pt x="20635" y="7627"/>
                    </a:cubicBezTo>
                    <a:cubicBezTo>
                      <a:pt x="20544" y="8449"/>
                      <a:pt x="20178" y="9111"/>
                      <a:pt x="19631" y="9682"/>
                    </a:cubicBezTo>
                    <a:cubicBezTo>
                      <a:pt x="19197" y="10115"/>
                      <a:pt x="18695" y="10389"/>
                      <a:pt x="18124" y="10595"/>
                    </a:cubicBezTo>
                    <a:cubicBezTo>
                      <a:pt x="18065" y="10624"/>
                      <a:pt x="18013" y="10639"/>
                      <a:pt x="17966" y="10639"/>
                    </a:cubicBezTo>
                    <a:cubicBezTo>
                      <a:pt x="17870" y="10639"/>
                      <a:pt x="17798" y="10573"/>
                      <a:pt x="17736" y="10435"/>
                    </a:cubicBezTo>
                    <a:cubicBezTo>
                      <a:pt x="17553" y="9910"/>
                      <a:pt x="17439" y="9362"/>
                      <a:pt x="17485" y="8837"/>
                    </a:cubicBezTo>
                    <a:cubicBezTo>
                      <a:pt x="17485" y="8198"/>
                      <a:pt x="17576" y="7604"/>
                      <a:pt x="17873" y="7057"/>
                    </a:cubicBezTo>
                    <a:cubicBezTo>
                      <a:pt x="17987" y="6851"/>
                      <a:pt x="18124" y="6669"/>
                      <a:pt x="18284" y="6509"/>
                    </a:cubicBezTo>
                    <a:cubicBezTo>
                      <a:pt x="18594" y="6215"/>
                      <a:pt x="18966" y="6067"/>
                      <a:pt x="19317" y="6067"/>
                    </a:cubicBezTo>
                    <a:close/>
                    <a:moveTo>
                      <a:pt x="11024" y="5046"/>
                    </a:moveTo>
                    <a:cubicBezTo>
                      <a:pt x="11055" y="5046"/>
                      <a:pt x="11086" y="5047"/>
                      <a:pt x="11117" y="5048"/>
                    </a:cubicBezTo>
                    <a:cubicBezTo>
                      <a:pt x="11276" y="5048"/>
                      <a:pt x="11436" y="5071"/>
                      <a:pt x="11573" y="5116"/>
                    </a:cubicBezTo>
                    <a:cubicBezTo>
                      <a:pt x="11893" y="5208"/>
                      <a:pt x="11893" y="5208"/>
                      <a:pt x="11847" y="5527"/>
                    </a:cubicBezTo>
                    <a:cubicBezTo>
                      <a:pt x="11824" y="5778"/>
                      <a:pt x="11779" y="6052"/>
                      <a:pt x="11710" y="6303"/>
                    </a:cubicBezTo>
                    <a:cubicBezTo>
                      <a:pt x="11505" y="7308"/>
                      <a:pt x="11665" y="8244"/>
                      <a:pt x="12190" y="9111"/>
                    </a:cubicBezTo>
                    <a:cubicBezTo>
                      <a:pt x="12326" y="9339"/>
                      <a:pt x="12326" y="9522"/>
                      <a:pt x="12167" y="9727"/>
                    </a:cubicBezTo>
                    <a:cubicBezTo>
                      <a:pt x="11117" y="11348"/>
                      <a:pt x="9565" y="11987"/>
                      <a:pt x="7716" y="12055"/>
                    </a:cubicBezTo>
                    <a:cubicBezTo>
                      <a:pt x="7687" y="12056"/>
                      <a:pt x="7659" y="12056"/>
                      <a:pt x="7631" y="12056"/>
                    </a:cubicBezTo>
                    <a:cubicBezTo>
                      <a:pt x="6372" y="12056"/>
                      <a:pt x="5418" y="11552"/>
                      <a:pt x="4726" y="10480"/>
                    </a:cubicBezTo>
                    <a:cubicBezTo>
                      <a:pt x="4041" y="9385"/>
                      <a:pt x="3904" y="8221"/>
                      <a:pt x="4178" y="6988"/>
                    </a:cubicBezTo>
                    <a:cubicBezTo>
                      <a:pt x="4223" y="6783"/>
                      <a:pt x="4315" y="6714"/>
                      <a:pt x="4520" y="6691"/>
                    </a:cubicBezTo>
                    <a:cubicBezTo>
                      <a:pt x="6301" y="6417"/>
                      <a:pt x="8035" y="5984"/>
                      <a:pt x="9724" y="5345"/>
                    </a:cubicBezTo>
                    <a:cubicBezTo>
                      <a:pt x="10151" y="5195"/>
                      <a:pt x="10578" y="5046"/>
                      <a:pt x="11024" y="5046"/>
                    </a:cubicBezTo>
                    <a:close/>
                    <a:moveTo>
                      <a:pt x="10959" y="0"/>
                    </a:moveTo>
                    <a:cubicBezTo>
                      <a:pt x="9539" y="0"/>
                      <a:pt x="8223" y="409"/>
                      <a:pt x="7031" y="1168"/>
                    </a:cubicBezTo>
                    <a:cubicBezTo>
                      <a:pt x="5456" y="2149"/>
                      <a:pt x="4223" y="3450"/>
                      <a:pt x="3470" y="5185"/>
                    </a:cubicBezTo>
                    <a:cubicBezTo>
                      <a:pt x="3413" y="5356"/>
                      <a:pt x="3325" y="5448"/>
                      <a:pt x="3166" y="5448"/>
                    </a:cubicBezTo>
                    <a:cubicBezTo>
                      <a:pt x="3133" y="5448"/>
                      <a:pt x="3098" y="5444"/>
                      <a:pt x="3059" y="5436"/>
                    </a:cubicBezTo>
                    <a:cubicBezTo>
                      <a:pt x="2671" y="5368"/>
                      <a:pt x="2306" y="5253"/>
                      <a:pt x="1987" y="5048"/>
                    </a:cubicBezTo>
                    <a:cubicBezTo>
                      <a:pt x="1279" y="4614"/>
                      <a:pt x="1233" y="3336"/>
                      <a:pt x="2101" y="2971"/>
                    </a:cubicBezTo>
                    <a:cubicBezTo>
                      <a:pt x="2260" y="2902"/>
                      <a:pt x="2443" y="2834"/>
                      <a:pt x="2603" y="2720"/>
                    </a:cubicBezTo>
                    <a:cubicBezTo>
                      <a:pt x="2945" y="2537"/>
                      <a:pt x="3059" y="2218"/>
                      <a:pt x="2900" y="1898"/>
                    </a:cubicBezTo>
                    <a:cubicBezTo>
                      <a:pt x="2796" y="1690"/>
                      <a:pt x="2599" y="1561"/>
                      <a:pt x="2361" y="1561"/>
                    </a:cubicBezTo>
                    <a:cubicBezTo>
                      <a:pt x="2286" y="1561"/>
                      <a:pt x="2206" y="1574"/>
                      <a:pt x="2124" y="1601"/>
                    </a:cubicBezTo>
                    <a:cubicBezTo>
                      <a:pt x="1781" y="1715"/>
                      <a:pt x="1462" y="1875"/>
                      <a:pt x="1165" y="2081"/>
                    </a:cubicBezTo>
                    <a:cubicBezTo>
                      <a:pt x="708" y="2423"/>
                      <a:pt x="412" y="2857"/>
                      <a:pt x="275" y="3405"/>
                    </a:cubicBezTo>
                    <a:cubicBezTo>
                      <a:pt x="1" y="4569"/>
                      <a:pt x="480" y="5664"/>
                      <a:pt x="1530" y="6235"/>
                    </a:cubicBezTo>
                    <a:cubicBezTo>
                      <a:pt x="1918" y="6440"/>
                      <a:pt x="2306" y="6577"/>
                      <a:pt x="2717" y="6646"/>
                    </a:cubicBezTo>
                    <a:cubicBezTo>
                      <a:pt x="2900" y="6669"/>
                      <a:pt x="2968" y="6737"/>
                      <a:pt x="2922" y="6920"/>
                    </a:cubicBezTo>
                    <a:cubicBezTo>
                      <a:pt x="2877" y="7079"/>
                      <a:pt x="2877" y="7216"/>
                      <a:pt x="2854" y="7376"/>
                    </a:cubicBezTo>
                    <a:cubicBezTo>
                      <a:pt x="2671" y="8563"/>
                      <a:pt x="2877" y="9659"/>
                      <a:pt x="3447" y="10709"/>
                    </a:cubicBezTo>
                    <a:cubicBezTo>
                      <a:pt x="4132" y="12010"/>
                      <a:pt x="5136" y="12946"/>
                      <a:pt x="6666" y="13197"/>
                    </a:cubicBezTo>
                    <a:cubicBezTo>
                      <a:pt x="7000" y="13261"/>
                      <a:pt x="7342" y="13289"/>
                      <a:pt x="7683" y="13289"/>
                    </a:cubicBezTo>
                    <a:cubicBezTo>
                      <a:pt x="7947" y="13289"/>
                      <a:pt x="8210" y="13272"/>
                      <a:pt x="8469" y="13242"/>
                    </a:cubicBezTo>
                    <a:cubicBezTo>
                      <a:pt x="10386" y="13014"/>
                      <a:pt x="11961" y="12215"/>
                      <a:pt x="13080" y="10595"/>
                    </a:cubicBezTo>
                    <a:cubicBezTo>
                      <a:pt x="13125" y="10526"/>
                      <a:pt x="13171" y="10435"/>
                      <a:pt x="13285" y="10412"/>
                    </a:cubicBezTo>
                    <a:cubicBezTo>
                      <a:pt x="13468" y="10526"/>
                      <a:pt x="13650" y="10686"/>
                      <a:pt x="13833" y="10823"/>
                    </a:cubicBezTo>
                    <a:cubicBezTo>
                      <a:pt x="14746" y="11530"/>
                      <a:pt x="15750" y="12033"/>
                      <a:pt x="16914" y="12124"/>
                    </a:cubicBezTo>
                    <a:cubicBezTo>
                      <a:pt x="17211" y="12147"/>
                      <a:pt x="17416" y="12261"/>
                      <a:pt x="17622" y="12466"/>
                    </a:cubicBezTo>
                    <a:cubicBezTo>
                      <a:pt x="18900" y="13744"/>
                      <a:pt x="20429" y="14566"/>
                      <a:pt x="22233" y="14794"/>
                    </a:cubicBezTo>
                    <a:cubicBezTo>
                      <a:pt x="22412" y="14814"/>
                      <a:pt x="22590" y="14825"/>
                      <a:pt x="22766" y="14825"/>
                    </a:cubicBezTo>
                    <a:cubicBezTo>
                      <a:pt x="23195" y="14825"/>
                      <a:pt x="23615" y="14764"/>
                      <a:pt x="24036" y="14635"/>
                    </a:cubicBezTo>
                    <a:cubicBezTo>
                      <a:pt x="24287" y="14566"/>
                      <a:pt x="24492" y="14429"/>
                      <a:pt x="24652" y="14247"/>
                    </a:cubicBezTo>
                    <a:cubicBezTo>
                      <a:pt x="24903" y="13973"/>
                      <a:pt x="24972" y="13722"/>
                      <a:pt x="24835" y="13493"/>
                    </a:cubicBezTo>
                    <a:cubicBezTo>
                      <a:pt x="24744" y="13328"/>
                      <a:pt x="24604" y="13252"/>
                      <a:pt x="24408" y="13252"/>
                    </a:cubicBezTo>
                    <a:cubicBezTo>
                      <a:pt x="24307" y="13252"/>
                      <a:pt x="24191" y="13272"/>
                      <a:pt x="24059" y="13311"/>
                    </a:cubicBezTo>
                    <a:cubicBezTo>
                      <a:pt x="24013" y="13334"/>
                      <a:pt x="23967" y="13334"/>
                      <a:pt x="23922" y="13356"/>
                    </a:cubicBezTo>
                    <a:cubicBezTo>
                      <a:pt x="23562" y="13503"/>
                      <a:pt x="23203" y="13569"/>
                      <a:pt x="22843" y="13569"/>
                    </a:cubicBezTo>
                    <a:cubicBezTo>
                      <a:pt x="22700" y="13569"/>
                      <a:pt x="22558" y="13558"/>
                      <a:pt x="22415" y="13539"/>
                    </a:cubicBezTo>
                    <a:cubicBezTo>
                      <a:pt x="21160" y="13402"/>
                      <a:pt x="20087" y="12900"/>
                      <a:pt x="19106" y="12147"/>
                    </a:cubicBezTo>
                    <a:cubicBezTo>
                      <a:pt x="19014" y="12055"/>
                      <a:pt x="18900" y="12010"/>
                      <a:pt x="18877" y="11850"/>
                    </a:cubicBezTo>
                    <a:cubicBezTo>
                      <a:pt x="18991" y="11781"/>
                      <a:pt x="19128" y="11736"/>
                      <a:pt x="19243" y="11644"/>
                    </a:cubicBezTo>
                    <a:cubicBezTo>
                      <a:pt x="20566" y="10777"/>
                      <a:pt x="21525" y="9613"/>
                      <a:pt x="21845" y="8015"/>
                    </a:cubicBezTo>
                    <a:cubicBezTo>
                      <a:pt x="22050" y="6920"/>
                      <a:pt x="21571" y="5824"/>
                      <a:pt x="20635" y="5231"/>
                    </a:cubicBezTo>
                    <a:cubicBezTo>
                      <a:pt x="20164" y="4931"/>
                      <a:pt x="19694" y="4792"/>
                      <a:pt x="19228" y="4792"/>
                    </a:cubicBezTo>
                    <a:cubicBezTo>
                      <a:pt x="18700" y="4792"/>
                      <a:pt x="18177" y="4971"/>
                      <a:pt x="17668" y="5299"/>
                    </a:cubicBezTo>
                    <a:cubicBezTo>
                      <a:pt x="16846" y="5847"/>
                      <a:pt x="16321" y="6623"/>
                      <a:pt x="16115" y="7582"/>
                    </a:cubicBezTo>
                    <a:cubicBezTo>
                      <a:pt x="15887" y="8495"/>
                      <a:pt x="16024" y="9385"/>
                      <a:pt x="16321" y="10252"/>
                    </a:cubicBezTo>
                    <a:cubicBezTo>
                      <a:pt x="16389" y="10412"/>
                      <a:pt x="16503" y="10572"/>
                      <a:pt x="16481" y="10800"/>
                    </a:cubicBezTo>
                    <a:cubicBezTo>
                      <a:pt x="15522" y="10526"/>
                      <a:pt x="14723" y="10070"/>
                      <a:pt x="14061" y="9339"/>
                    </a:cubicBezTo>
                    <a:cubicBezTo>
                      <a:pt x="13924" y="9202"/>
                      <a:pt x="13970" y="9065"/>
                      <a:pt x="14038" y="8883"/>
                    </a:cubicBezTo>
                    <a:cubicBezTo>
                      <a:pt x="14244" y="8403"/>
                      <a:pt x="14449" y="7901"/>
                      <a:pt x="14541" y="7399"/>
                    </a:cubicBezTo>
                    <a:cubicBezTo>
                      <a:pt x="14792" y="6235"/>
                      <a:pt x="14677" y="5185"/>
                      <a:pt x="13536" y="4500"/>
                    </a:cubicBezTo>
                    <a:cubicBezTo>
                      <a:pt x="13399" y="4409"/>
                      <a:pt x="13376" y="4295"/>
                      <a:pt x="13422" y="4135"/>
                    </a:cubicBezTo>
                    <a:cubicBezTo>
                      <a:pt x="13491" y="3815"/>
                      <a:pt x="13582" y="3519"/>
                      <a:pt x="13650" y="3199"/>
                    </a:cubicBezTo>
                    <a:cubicBezTo>
                      <a:pt x="13901" y="2035"/>
                      <a:pt x="13491" y="1008"/>
                      <a:pt x="12600" y="414"/>
                    </a:cubicBezTo>
                    <a:cubicBezTo>
                      <a:pt x="12167" y="141"/>
                      <a:pt x="11687" y="26"/>
                      <a:pt x="11185" y="4"/>
                    </a:cubicBezTo>
                    <a:cubicBezTo>
                      <a:pt x="11110" y="1"/>
                      <a:pt x="11034" y="0"/>
                      <a:pt x="1095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grpSp>
      </p:grpSp>
      <p:sp>
        <p:nvSpPr>
          <p:cNvPr id="6" name="Pentagone 5"/>
          <p:cNvSpPr/>
          <p:nvPr/>
        </p:nvSpPr>
        <p:spPr>
          <a:xfrm>
            <a:off x="1943602" y="-12974"/>
            <a:ext cx="2896325" cy="1754326"/>
          </a:xfrm>
          <a:prstGeom prst="homePlate">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fr-FR" b="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Rectangle 3"/>
          <p:cNvSpPr/>
          <p:nvPr/>
        </p:nvSpPr>
        <p:spPr>
          <a:xfrm>
            <a:off x="5610578" y="-208897"/>
            <a:ext cx="4911922" cy="2215991"/>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r>
              <a:rPr lang="ar-DZ" sz="13800" b="1" dirty="0" smtClean="0">
                <a:ln/>
                <a:solidFill>
                  <a:schemeClr val="accent3"/>
                </a:solidFill>
                <a:latin typeface="Andalus" panose="02020603050405020304" pitchFamily="18" charset="-78"/>
                <a:cs typeface="Andalus" panose="02020603050405020304" pitchFamily="18" charset="-78"/>
              </a:rPr>
              <a:t>التّشخيص</a:t>
            </a:r>
            <a:endParaRPr lang="fr-FR" sz="13800" b="1" dirty="0">
              <a:ln/>
              <a:solidFill>
                <a:schemeClr val="accent3"/>
              </a:solidFill>
              <a:latin typeface="Andalus" panose="02020603050405020304" pitchFamily="18" charset="-78"/>
              <a:cs typeface="Andalus" panose="02020603050405020304" pitchFamily="18" charset="-78"/>
            </a:endParaRPr>
          </a:p>
        </p:txBody>
      </p:sp>
      <p:sp>
        <p:nvSpPr>
          <p:cNvPr id="8" name="Pentagone 7"/>
          <p:cNvSpPr/>
          <p:nvPr/>
        </p:nvSpPr>
        <p:spPr>
          <a:xfrm rot="10800000">
            <a:off x="261222" y="1737872"/>
            <a:ext cx="11898915" cy="1370800"/>
          </a:xfrm>
          <a:prstGeom prst="homePlate">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1752240" y="60201"/>
            <a:ext cx="2229986" cy="1754326"/>
          </a:xfrm>
          <a:prstGeom prst="rect">
            <a:avLst/>
          </a:prstGeom>
          <a:effectLst>
            <a:glow rad="228600">
              <a:schemeClr val="accent3">
                <a:satMod val="175000"/>
                <a:alpha val="40000"/>
              </a:schemeClr>
            </a:glow>
          </a:effectLst>
        </p:spPr>
        <p:txBody>
          <a:bodyPr wrap="square">
            <a:spAutoFit/>
          </a:bodyPr>
          <a:lstStyle/>
          <a:p>
            <a:pPr algn="r"/>
            <a:r>
              <a:rPr lang="ar-DZ" sz="3600" b="1" dirty="0" smtClean="0">
                <a:ln w="12700">
                  <a:solidFill>
                    <a:srgbClr val="7030A0"/>
                  </a:solidFill>
                  <a:prstDash val="solid"/>
                </a:ln>
                <a:pattFill prst="narHorz">
                  <a:fgClr>
                    <a:schemeClr val="accent3"/>
                  </a:fgClr>
                  <a:bgClr>
                    <a:schemeClr val="accent3">
                      <a:lumMod val="40000"/>
                      <a:lumOff val="60000"/>
                    </a:schemeClr>
                  </a:bgClr>
                </a:pattFill>
                <a:effectLst>
                  <a:glow rad="228600">
                    <a:schemeClr val="accent3">
                      <a:satMod val="175000"/>
                      <a:alpha val="40000"/>
                    </a:schemeClr>
                  </a:glow>
                  <a:outerShdw blurRad="50800" dist="38100" dir="18900000" algn="bl" rotWithShape="0">
                    <a:prstClr val="black">
                      <a:alpha val="40000"/>
                    </a:prstClr>
                  </a:outerShdw>
                </a:effectLst>
                <a:latin typeface="Andalus" panose="02020603050405020304" pitchFamily="18" charset="-78"/>
                <a:cs typeface="Andalus" panose="02020603050405020304" pitchFamily="18" charset="-78"/>
              </a:rPr>
              <a:t>التّشخيص المبكّر يضمن التّدخلّ المبكر</a:t>
            </a:r>
            <a:endParaRPr lang="fr-FR" sz="3600" b="1" dirty="0">
              <a:ln w="12700">
                <a:solidFill>
                  <a:srgbClr val="7030A0"/>
                </a:solidFill>
                <a:prstDash val="solid"/>
              </a:ln>
              <a:pattFill prst="narHorz">
                <a:fgClr>
                  <a:schemeClr val="accent3"/>
                </a:fgClr>
                <a:bgClr>
                  <a:schemeClr val="accent3">
                    <a:lumMod val="40000"/>
                    <a:lumOff val="60000"/>
                  </a:schemeClr>
                </a:bgClr>
              </a:pattFill>
              <a:effectLst>
                <a:glow rad="228600">
                  <a:schemeClr val="accent3">
                    <a:satMod val="175000"/>
                    <a:alpha val="40000"/>
                  </a:schemeClr>
                </a:glow>
                <a:outerShdw blurRad="50800" dist="38100" dir="18900000" algn="bl" rotWithShape="0">
                  <a:prstClr val="black">
                    <a:alpha val="40000"/>
                  </a:prstClr>
                </a:outerShdw>
              </a:effectLst>
              <a:latin typeface="Andalus" panose="02020603050405020304" pitchFamily="18" charset="-78"/>
              <a:cs typeface="Andalus" panose="02020603050405020304" pitchFamily="18" charset="-78"/>
            </a:endParaRPr>
          </a:p>
        </p:txBody>
      </p:sp>
      <p:sp>
        <p:nvSpPr>
          <p:cNvPr id="62" name="Pentagone 61"/>
          <p:cNvSpPr/>
          <p:nvPr/>
        </p:nvSpPr>
        <p:spPr>
          <a:xfrm rot="10800000">
            <a:off x="779224" y="4499880"/>
            <a:ext cx="11380913" cy="555588"/>
          </a:xfrm>
          <a:prstGeom prst="homePlate">
            <a:avLst/>
          </a:prstGeom>
          <a:solidFill>
            <a:schemeClr val="accent2">
              <a:lumMod val="40000"/>
              <a:lumOff val="60000"/>
            </a:schemeClr>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Pentagone 62"/>
          <p:cNvSpPr/>
          <p:nvPr/>
        </p:nvSpPr>
        <p:spPr>
          <a:xfrm rot="10800000">
            <a:off x="504873" y="5145341"/>
            <a:ext cx="11687125" cy="555588"/>
          </a:xfrm>
          <a:prstGeom prst="homePlate">
            <a:avLst/>
          </a:prstGeom>
          <a:solidFill>
            <a:schemeClr val="accent3">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Pentagone 60"/>
          <p:cNvSpPr/>
          <p:nvPr/>
        </p:nvSpPr>
        <p:spPr>
          <a:xfrm rot="10800000">
            <a:off x="870664" y="3867756"/>
            <a:ext cx="11380913" cy="555588"/>
          </a:xfrm>
          <a:prstGeom prst="homePlate">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0" name="Pentagone 59"/>
          <p:cNvSpPr/>
          <p:nvPr/>
        </p:nvSpPr>
        <p:spPr>
          <a:xfrm rot="10800000">
            <a:off x="811087" y="3204528"/>
            <a:ext cx="11380913" cy="555588"/>
          </a:xfrm>
          <a:prstGeom prst="homePlate">
            <a:avLst/>
          </a:prstGeom>
          <a:solidFill>
            <a:schemeClr val="accent3">
              <a:lumMod val="60000"/>
              <a:lumOff val="40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p:cNvSpPr/>
          <p:nvPr/>
        </p:nvSpPr>
        <p:spPr>
          <a:xfrm>
            <a:off x="337327" y="1974929"/>
            <a:ext cx="11746703" cy="3785652"/>
          </a:xfrm>
          <a:prstGeom prst="rect">
            <a:avLst/>
          </a:prstGeom>
        </p:spPr>
        <p:txBody>
          <a:bodyPr wrap="square">
            <a:spAutoFit/>
          </a:bodyPr>
          <a:lstStyle/>
          <a:p>
            <a:pPr algn="r"/>
            <a:r>
              <a:rPr lang="ar-DZ" sz="4000" b="1" spc="50" dirty="0"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أوّلا : تقييم تطوّر اللّغة عند الطفل من قبل مختصّين "أخصّائي النطق" "طبيب أطفال</a:t>
            </a:r>
          </a:p>
          <a:p>
            <a:pPr algn="r"/>
            <a:r>
              <a:rPr lang="ar-DZ" sz="4000" b="1" spc="50" dirty="0"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ثانيا: تفحصّ التّاريخ الطّبيّ للأمّ والطّفل قبل أثناء وبعد الولادة</a:t>
            </a:r>
          </a:p>
          <a:p>
            <a:pPr algn="r"/>
            <a:r>
              <a:rPr lang="ar-DZ" sz="4000" b="1" spc="50" dirty="0"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ثالثا : الفحص السّمعيّ كونه السّبب الرئيسيّ لتأخر الكلام</a:t>
            </a:r>
            <a:endParaRPr lang="fr-FR" sz="4000" b="1" spc="50" dirty="0"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endParaRPr>
          </a:p>
          <a:p>
            <a:pPr algn="r"/>
            <a:r>
              <a:rPr lang="ar-DZ" sz="4000" b="1" spc="50" dirty="0" smtClean="0">
                <a:ln w="0"/>
                <a:solidFill>
                  <a:schemeClr val="bg2"/>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رابعا: فحص إكلينيكي لأعضاء النّطق و الجهاز العصبيّ</a:t>
            </a:r>
          </a:p>
          <a:p>
            <a:pPr algn="r"/>
            <a:r>
              <a:rPr lang="ar-DZ" sz="4000" b="1" spc="50" dirty="0" smtClean="0">
                <a:ln w="0"/>
                <a:solidFill>
                  <a:schemeClr val="accent1">
                    <a:lumMod val="40000"/>
                    <a:lumOff val="60000"/>
                  </a:schemeClr>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rPr>
              <a:t>خامسا :اختبارات لمدى قدرة الطفل على التّعبير وفهم اللّغة و الانتباه</a:t>
            </a:r>
            <a:endParaRPr lang="fr-FR" sz="4000" b="1" spc="50" dirty="0">
              <a:ln w="0"/>
              <a:solidFill>
                <a:schemeClr val="accent1">
                  <a:lumMod val="40000"/>
                  <a:lumOff val="60000"/>
                </a:schemeClr>
              </a:solidFill>
              <a:effectLst>
                <a:innerShdw blurRad="63500" dist="50800" dir="13500000">
                  <a:srgbClr val="000000">
                    <a:alpha val="50000"/>
                  </a:srgbClr>
                </a:innerShdw>
              </a:effectLst>
              <a:latin typeface="Andalus" panose="02020603050405020304" pitchFamily="18" charset="-78"/>
              <a:cs typeface="Andalus" panose="02020603050405020304" pitchFamily="18" charset="-78"/>
            </a:endParaRPr>
          </a:p>
        </p:txBody>
      </p:sp>
    </p:spTree>
    <p:extLst>
      <p:ext uri="{BB962C8B-B14F-4D97-AF65-F5344CB8AC3E}">
        <p14:creationId xmlns:p14="http://schemas.microsoft.com/office/powerpoint/2010/main" val="3737570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1000"/>
                                        <p:tgtEl>
                                          <p:spTgt spid="8"/>
                                        </p:tgtEl>
                                      </p:cBhvr>
                                    </p:animEffect>
                                    <p:anim calcmode="lin" valueType="num">
                                      <p:cBhvr>
                                        <p:cTn id="20" dur="1000" fill="hold"/>
                                        <p:tgtEl>
                                          <p:spTgt spid="8"/>
                                        </p:tgtEl>
                                        <p:attrNameLst>
                                          <p:attrName>ppt_x</p:attrName>
                                        </p:attrNameLst>
                                      </p:cBhvr>
                                      <p:tavLst>
                                        <p:tav tm="0">
                                          <p:val>
                                            <p:strVal val="#ppt_x"/>
                                          </p:val>
                                        </p:tav>
                                        <p:tav tm="100000">
                                          <p:val>
                                            <p:strVal val="#ppt_x"/>
                                          </p:val>
                                        </p:tav>
                                      </p:tavLst>
                                    </p:anim>
                                    <p:anim calcmode="lin" valueType="num">
                                      <p:cBhvr>
                                        <p:cTn id="2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60"/>
                                        </p:tgtEl>
                                        <p:attrNameLst>
                                          <p:attrName>style.visibility</p:attrName>
                                        </p:attrNameLst>
                                      </p:cBhvr>
                                      <p:to>
                                        <p:strVal val="visible"/>
                                      </p:to>
                                    </p:set>
                                    <p:animEffect transition="in" filter="fade">
                                      <p:cBhvr>
                                        <p:cTn id="31" dur="1000"/>
                                        <p:tgtEl>
                                          <p:spTgt spid="60"/>
                                        </p:tgtEl>
                                      </p:cBhvr>
                                    </p:animEffect>
                                    <p:anim calcmode="lin" valueType="num">
                                      <p:cBhvr>
                                        <p:cTn id="32" dur="1000" fill="hold"/>
                                        <p:tgtEl>
                                          <p:spTgt spid="60"/>
                                        </p:tgtEl>
                                        <p:attrNameLst>
                                          <p:attrName>ppt_x</p:attrName>
                                        </p:attrNameLst>
                                      </p:cBhvr>
                                      <p:tavLst>
                                        <p:tav tm="0">
                                          <p:val>
                                            <p:strVal val="#ppt_x"/>
                                          </p:val>
                                        </p:tav>
                                        <p:tav tm="100000">
                                          <p:val>
                                            <p:strVal val="#ppt_x"/>
                                          </p:val>
                                        </p:tav>
                                      </p:tavLst>
                                    </p:anim>
                                    <p:anim calcmode="lin" valueType="num">
                                      <p:cBhvr>
                                        <p:cTn id="33"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grpId="0" nodeType="clickEffect">
                                  <p:stCondLst>
                                    <p:cond delay="0"/>
                                  </p:stCondLst>
                                  <p:childTnLst>
                                    <p:set>
                                      <p:cBhvr>
                                        <p:cTn id="44" dur="1" fill="hold">
                                          <p:stCondLst>
                                            <p:cond delay="0"/>
                                          </p:stCondLst>
                                        </p:cTn>
                                        <p:tgtEl>
                                          <p:spTgt spid="62"/>
                                        </p:tgtEl>
                                        <p:attrNameLst>
                                          <p:attrName>style.visibility</p:attrName>
                                        </p:attrNameLst>
                                      </p:cBhvr>
                                      <p:to>
                                        <p:strVal val="visible"/>
                                      </p:to>
                                    </p:set>
                                    <p:animEffect transition="in" filter="wipe(down)">
                                      <p:cBhvr>
                                        <p:cTn id="45" dur="500"/>
                                        <p:tgtEl>
                                          <p:spTgt spid="62"/>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63"/>
                                        </p:tgtEl>
                                        <p:attrNameLst>
                                          <p:attrName>style.visibility</p:attrName>
                                        </p:attrNameLst>
                                      </p:cBhvr>
                                      <p:to>
                                        <p:strVal val="visible"/>
                                      </p:to>
                                    </p:set>
                                    <p:animEffect transition="in" filter="barn(inVertical)">
                                      <p:cBhvr>
                                        <p:cTn id="50" dur="500"/>
                                        <p:tgtEl>
                                          <p:spTgt spid="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p:bldP spid="8" grpId="0" animBg="1"/>
      <p:bldP spid="62" grpId="0" animBg="1"/>
      <p:bldP spid="63" grpId="0" animBg="1"/>
      <p:bldP spid="61" grpId="0" animBg="1"/>
      <p:bldP spid="60" grpId="0" animBg="1"/>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sp>
        <p:nvSpPr>
          <p:cNvPr id="4" name="Rectangle 3"/>
          <p:cNvSpPr/>
          <p:nvPr/>
        </p:nvSpPr>
        <p:spPr>
          <a:xfrm>
            <a:off x="4926008" y="-54919"/>
            <a:ext cx="4091185" cy="2215991"/>
          </a:xfrm>
          <a:prstGeom prst="rect">
            <a:avLst/>
          </a:prstGeom>
        </p:spPr>
        <p:txBody>
          <a:bodyPr wrap="none">
            <a:spAutoFit/>
            <a:scene3d>
              <a:camera prst="orthographicFront"/>
              <a:lightRig rig="harsh" dir="t"/>
            </a:scene3d>
            <a:sp3d extrusionH="57150" prstMaterial="matte">
              <a:bevelT w="63500" h="12700" prst="angle"/>
              <a:contourClr>
                <a:schemeClr val="bg1">
                  <a:lumMod val="65000"/>
                </a:schemeClr>
              </a:contourClr>
            </a:sp3d>
          </a:bodyPr>
          <a:lstStyle/>
          <a:p>
            <a:r>
              <a:rPr lang="ar-DZ" sz="13800" b="1" dirty="0" smtClean="0">
                <a:ln w="9525">
                  <a:solidFill>
                    <a:schemeClr val="bg1"/>
                  </a:solidFill>
                  <a:prstDash val="solid"/>
                </a:ln>
                <a:effectLst>
                  <a:outerShdw blurRad="12700" dist="38100" dir="2700000" algn="tl" rotWithShape="0">
                    <a:schemeClr val="bg1">
                      <a:lumMod val="50000"/>
                    </a:schemeClr>
                  </a:outerShdw>
                </a:effectLst>
              </a:rPr>
              <a:t>العلاج</a:t>
            </a:r>
            <a:r>
              <a:rPr lang="ar-DZ" sz="13800" b="1" dirty="0" smtClean="0">
                <a:ln/>
                <a:solidFill>
                  <a:schemeClr val="accent3"/>
                </a:solidFill>
              </a:rPr>
              <a:t> </a:t>
            </a:r>
            <a:endParaRPr lang="fr-FR" sz="13800" b="1" dirty="0">
              <a:ln/>
              <a:solidFill>
                <a:schemeClr val="accent3"/>
              </a:solidFill>
            </a:endParaRPr>
          </a:p>
        </p:txBody>
      </p:sp>
      <p:sp>
        <p:nvSpPr>
          <p:cNvPr id="66" name="Pentagone 65"/>
          <p:cNvSpPr/>
          <p:nvPr/>
        </p:nvSpPr>
        <p:spPr>
          <a:xfrm rot="10800000">
            <a:off x="3146687" y="4074291"/>
            <a:ext cx="8831952" cy="1812643"/>
          </a:xfrm>
          <a:prstGeom prst="homePlate">
            <a:avLst/>
          </a:prstGeom>
          <a:solidFill>
            <a:schemeClr val="tx1">
              <a:lumMod val="75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fr-FR"/>
          </a:p>
        </p:txBody>
      </p:sp>
      <p:sp>
        <p:nvSpPr>
          <p:cNvPr id="10" name="Pentagone 9"/>
          <p:cNvSpPr/>
          <p:nvPr/>
        </p:nvSpPr>
        <p:spPr>
          <a:xfrm rot="10800000">
            <a:off x="3076955" y="2182273"/>
            <a:ext cx="8901683" cy="1627726"/>
          </a:xfrm>
          <a:prstGeom prst="homePlate">
            <a:avLst/>
          </a:prstGeom>
          <a:solidFill>
            <a:schemeClr val="bg1">
              <a:lumMod val="60000"/>
              <a:lumOff val="4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r"/>
            <a:endParaRPr lang="fr-FR" dirty="0"/>
          </a:p>
        </p:txBody>
      </p:sp>
      <p:sp>
        <p:nvSpPr>
          <p:cNvPr id="2" name="Rectangle 1"/>
          <p:cNvSpPr/>
          <p:nvPr/>
        </p:nvSpPr>
        <p:spPr>
          <a:xfrm>
            <a:off x="2515861" y="2253332"/>
            <a:ext cx="9292962" cy="1754326"/>
          </a:xfrm>
          <a:prstGeom prst="rect">
            <a:avLst/>
          </a:prstGeom>
        </p:spPr>
        <p:txBody>
          <a:bodyPr wrap="square">
            <a:spAutoFit/>
          </a:bodyPr>
          <a:lstStyle/>
          <a:p>
            <a:pPr algn="r"/>
            <a:r>
              <a:rPr lang="ar-DZ" sz="5400" b="1" dirty="0" smtClean="0">
                <a:ln>
                  <a:solidFill>
                    <a:schemeClr val="bg1">
                      <a:lumMod val="50000"/>
                    </a:schemeClr>
                  </a:solidFill>
                </a:ln>
                <a:solidFill>
                  <a:schemeClr val="bg1">
                    <a:lumMod val="75000"/>
                  </a:schemeClr>
                </a:solidFill>
                <a:latin typeface="Andalus" panose="02020603050405020304" pitchFamily="18" charset="-78"/>
                <a:cs typeface="Andalus" panose="02020603050405020304" pitchFamily="18" charset="-78"/>
              </a:rPr>
              <a:t>الطّبيب  : التّدخل الطبيّ لتصحيح أو خفض الإعاقة</a:t>
            </a:r>
            <a:endParaRPr lang="fr-FR" sz="5400" b="1" dirty="0">
              <a:ln>
                <a:solidFill>
                  <a:schemeClr val="bg1">
                    <a:lumMod val="50000"/>
                  </a:schemeClr>
                </a:solidFill>
              </a:ln>
              <a:solidFill>
                <a:schemeClr val="bg1">
                  <a:lumMod val="75000"/>
                </a:schemeClr>
              </a:solidFill>
              <a:latin typeface="Andalus" panose="02020603050405020304" pitchFamily="18" charset="-78"/>
              <a:cs typeface="Andalus" panose="02020603050405020304" pitchFamily="18" charset="-78"/>
            </a:endParaRPr>
          </a:p>
        </p:txBody>
      </p:sp>
      <p:sp>
        <p:nvSpPr>
          <p:cNvPr id="3" name="Rectangle 2"/>
          <p:cNvSpPr/>
          <p:nvPr/>
        </p:nvSpPr>
        <p:spPr>
          <a:xfrm>
            <a:off x="3581400" y="4132609"/>
            <a:ext cx="8227423" cy="1754326"/>
          </a:xfrm>
          <a:prstGeom prst="rect">
            <a:avLst/>
          </a:prstGeom>
        </p:spPr>
        <p:txBody>
          <a:bodyPr wrap="square">
            <a:spAutoFit/>
          </a:bodyPr>
          <a:lstStyle/>
          <a:p>
            <a:pPr algn="r"/>
            <a:r>
              <a:rPr lang="ar-DZ" sz="5400" b="1" dirty="0" smtClean="0">
                <a:ln w="0"/>
                <a:solidFill>
                  <a:schemeClr val="accent4"/>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اخصائيّ </a:t>
            </a:r>
            <a:r>
              <a:rPr lang="ar-DZ" sz="5400" b="1" dirty="0" smtClean="0">
                <a:ln w="0"/>
                <a:solidFill>
                  <a:schemeClr val="tx2"/>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السّمع</a:t>
            </a:r>
            <a:r>
              <a:rPr lang="ar-DZ" sz="5400" b="1" dirty="0" smtClean="0">
                <a:ln>
                  <a:solidFill>
                    <a:schemeClr val="bg1">
                      <a:lumMod val="50000"/>
                    </a:schemeClr>
                  </a:solidFill>
                </a:ln>
                <a:solidFill>
                  <a:schemeClr val="tx2"/>
                </a:solidFill>
                <a:latin typeface="Andalus" panose="02020603050405020304" pitchFamily="18" charset="-78"/>
                <a:cs typeface="Andalus" panose="02020603050405020304" pitchFamily="18" charset="-78"/>
              </a:rPr>
              <a:t> :</a:t>
            </a:r>
            <a:r>
              <a:rPr lang="ar-DZ" sz="5400" b="1" dirty="0" smtClean="0">
                <a:ln w="0"/>
                <a:solidFill>
                  <a:schemeClr val="tx2"/>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 </a:t>
            </a:r>
            <a:r>
              <a:rPr lang="ar-DZ" sz="5400" b="1" dirty="0" smtClean="0">
                <a:ln w="0"/>
                <a:solidFill>
                  <a:schemeClr val="accent4"/>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rPr>
              <a:t>تركيب سمّاعات ،غرس قوقعة الأذن</a:t>
            </a:r>
            <a:endParaRPr lang="fr-FR" sz="5400" b="1" dirty="0">
              <a:ln w="0"/>
              <a:solidFill>
                <a:schemeClr val="accent4"/>
              </a:solidFill>
              <a:effectLst>
                <a:outerShdw blurRad="38100" dist="19050" dir="2700000" algn="tl" rotWithShape="0">
                  <a:schemeClr val="dk1">
                    <a:alpha val="40000"/>
                  </a:schemeClr>
                </a:outerShdw>
              </a:effectLst>
              <a:latin typeface="Andalus" panose="02020603050405020304" pitchFamily="18" charset="-78"/>
              <a:cs typeface="Andalus" panose="02020603050405020304" pitchFamily="18" charset="-78"/>
            </a:endParaRPr>
          </a:p>
        </p:txBody>
      </p:sp>
      <p:pic>
        <p:nvPicPr>
          <p:cNvPr id="64" name="Image 63"/>
          <p:cNvPicPr>
            <a:picLocks noChangeAspect="1"/>
          </p:cNvPicPr>
          <p:nvPr/>
        </p:nvPicPr>
        <p:blipFill>
          <a:blip r:embed="rId3"/>
          <a:stretch>
            <a:fillRect/>
          </a:stretch>
        </p:blipFill>
        <p:spPr>
          <a:xfrm>
            <a:off x="309547" y="3422468"/>
            <a:ext cx="2767409" cy="2540729"/>
          </a:xfrm>
          <a:prstGeom prst="rect">
            <a:avLst/>
          </a:prstGeom>
        </p:spPr>
      </p:pic>
      <p:pic>
        <p:nvPicPr>
          <p:cNvPr id="65" name="Image 64"/>
          <p:cNvPicPr>
            <a:picLocks noChangeAspect="1"/>
          </p:cNvPicPr>
          <p:nvPr/>
        </p:nvPicPr>
        <p:blipFill>
          <a:blip r:embed="rId4"/>
          <a:stretch>
            <a:fillRect/>
          </a:stretch>
        </p:blipFill>
        <p:spPr>
          <a:xfrm>
            <a:off x="436990" y="1212850"/>
            <a:ext cx="2709698" cy="1870444"/>
          </a:xfrm>
          <a:prstGeom prst="rect">
            <a:avLst/>
          </a:prstGeom>
        </p:spPr>
      </p:pic>
    </p:spTree>
    <p:extLst>
      <p:ext uri="{BB962C8B-B14F-4D97-AF65-F5344CB8AC3E}">
        <p14:creationId xmlns:p14="http://schemas.microsoft.com/office/powerpoint/2010/main" val="27750442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barn(inVertical)">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1000"/>
                                        <p:tgtEl>
                                          <p:spTgt spid="2"/>
                                        </p:tgtEl>
                                      </p:cBhvr>
                                    </p:animEffect>
                                    <p:anim calcmode="lin" valueType="num">
                                      <p:cBhvr>
                                        <p:cTn id="18" dur="1000" fill="hold"/>
                                        <p:tgtEl>
                                          <p:spTgt spid="2"/>
                                        </p:tgtEl>
                                        <p:attrNameLst>
                                          <p:attrName>ppt_x</p:attrName>
                                        </p:attrNameLst>
                                      </p:cBhvr>
                                      <p:tavLst>
                                        <p:tav tm="0">
                                          <p:val>
                                            <p:strVal val="#ppt_x"/>
                                          </p:val>
                                        </p:tav>
                                        <p:tav tm="100000">
                                          <p:val>
                                            <p:strVal val="#ppt_x"/>
                                          </p:val>
                                        </p:tav>
                                      </p:tavLst>
                                    </p:anim>
                                    <p:anim calcmode="lin" valueType="num">
                                      <p:cBhvr>
                                        <p:cTn id="1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66"/>
                                        </p:tgtEl>
                                        <p:attrNameLst>
                                          <p:attrName>style.visibility</p:attrName>
                                        </p:attrNameLst>
                                      </p:cBhvr>
                                      <p:to>
                                        <p:strVal val="visible"/>
                                      </p:to>
                                    </p:set>
                                    <p:animEffect transition="in" filter="fade">
                                      <p:cBhvr>
                                        <p:cTn id="24" dur="1000"/>
                                        <p:tgtEl>
                                          <p:spTgt spid="66"/>
                                        </p:tgtEl>
                                      </p:cBhvr>
                                    </p:animEffect>
                                    <p:anim calcmode="lin" valueType="num">
                                      <p:cBhvr>
                                        <p:cTn id="25" dur="1000" fill="hold"/>
                                        <p:tgtEl>
                                          <p:spTgt spid="66"/>
                                        </p:tgtEl>
                                        <p:attrNameLst>
                                          <p:attrName>ppt_x</p:attrName>
                                        </p:attrNameLst>
                                      </p:cBhvr>
                                      <p:tavLst>
                                        <p:tav tm="0">
                                          <p:val>
                                            <p:strVal val="#ppt_x"/>
                                          </p:val>
                                        </p:tav>
                                        <p:tav tm="100000">
                                          <p:val>
                                            <p:strVal val="#ppt_x"/>
                                          </p:val>
                                        </p:tav>
                                      </p:tavLst>
                                    </p:anim>
                                    <p:anim calcmode="lin" valueType="num">
                                      <p:cBhvr>
                                        <p:cTn id="26" dur="1000" fill="hold"/>
                                        <p:tgtEl>
                                          <p:spTgt spid="66"/>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1000"/>
                                        <p:tgtEl>
                                          <p:spTgt spid="3"/>
                                        </p:tgtEl>
                                      </p:cBhvr>
                                    </p:animEffect>
                                    <p:anim calcmode="lin" valueType="num">
                                      <p:cBhvr>
                                        <p:cTn id="32" dur="1000" fill="hold"/>
                                        <p:tgtEl>
                                          <p:spTgt spid="3"/>
                                        </p:tgtEl>
                                        <p:attrNameLst>
                                          <p:attrName>ppt_x</p:attrName>
                                        </p:attrNameLst>
                                      </p:cBhvr>
                                      <p:tavLst>
                                        <p:tav tm="0">
                                          <p:val>
                                            <p:strVal val="#ppt_x"/>
                                          </p:val>
                                        </p:tav>
                                        <p:tav tm="100000">
                                          <p:val>
                                            <p:strVal val="#ppt_x"/>
                                          </p:val>
                                        </p:tav>
                                      </p:tavLst>
                                    </p:anim>
                                    <p:anim calcmode="lin" valueType="num">
                                      <p:cBhvr>
                                        <p:cTn id="3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6" grpId="0" animBg="1"/>
      <p:bldP spid="10" grpId="0" animBg="1"/>
      <p:bldP spid="2" grpId="0"/>
      <p:bldP spid="3" grpId="0"/>
    </p:bldLst>
  </p:timing>
</p:sld>
</file>

<file path=ppt/theme/theme1.xml><?xml version="1.0" encoding="utf-8"?>
<a:theme xmlns:a="http://schemas.openxmlformats.org/drawingml/2006/main" name="Speech Therapy Disorders: Selective Mutism by Slidesgo">
  <a:themeElements>
    <a:clrScheme name="Simple Light">
      <a:dk1>
        <a:srgbClr val="BA3C32"/>
      </a:dk1>
      <a:lt1>
        <a:srgbClr val="53898C"/>
      </a:lt1>
      <a:dk2>
        <a:srgbClr val="2B2622"/>
      </a:dk2>
      <a:lt2>
        <a:srgbClr val="FFFAF4"/>
      </a:lt2>
      <a:accent1>
        <a:srgbClr val="F7BB4F"/>
      </a:accent1>
      <a:accent2>
        <a:srgbClr val="915C37"/>
      </a:accent2>
      <a:accent3>
        <a:srgbClr val="A09FCC"/>
      </a:accent3>
      <a:accent4>
        <a:srgbClr val="FFFFFF"/>
      </a:accent4>
      <a:accent5>
        <a:srgbClr val="FFFFFF"/>
      </a:accent5>
      <a:accent6>
        <a:srgbClr val="FFFFFF"/>
      </a:accent6>
      <a:hlink>
        <a:srgbClr val="2B262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Voice Levels for Pre-K by Slidesgo">
  <a:themeElements>
    <a:clrScheme name="Simple Light">
      <a:dk1>
        <a:srgbClr val="361E10"/>
      </a:dk1>
      <a:lt1>
        <a:srgbClr val="E6F0EF"/>
      </a:lt1>
      <a:dk2>
        <a:srgbClr val="851923"/>
      </a:dk2>
      <a:lt2>
        <a:srgbClr val="FF985D"/>
      </a:lt2>
      <a:accent1>
        <a:srgbClr val="2A8C60"/>
      </a:accent1>
      <a:accent2>
        <a:srgbClr val="37B87E"/>
      </a:accent2>
      <a:accent3>
        <a:srgbClr val="388A94"/>
      </a:accent3>
      <a:accent4>
        <a:srgbClr val="79CED8"/>
      </a:accent4>
      <a:accent5>
        <a:srgbClr val="F8CC45"/>
      </a:accent5>
      <a:accent6>
        <a:srgbClr val="FFE28A"/>
      </a:accent6>
      <a:hlink>
        <a:srgbClr val="361E1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7861</TotalTime>
  <Words>1090</Words>
  <Application>Microsoft Office PowerPoint</Application>
  <PresentationFormat>Grand écran</PresentationFormat>
  <Paragraphs>161</Paragraphs>
  <Slides>33</Slides>
  <Notes>15</Notes>
  <HiddenSlides>0</HiddenSlides>
  <MMClips>4</MMClips>
  <ScaleCrop>false</ScaleCrop>
  <HeadingPairs>
    <vt:vector size="6" baseType="variant">
      <vt:variant>
        <vt:lpstr>Polices utilisées</vt:lpstr>
      </vt:variant>
      <vt:variant>
        <vt:i4>16</vt:i4>
      </vt:variant>
      <vt:variant>
        <vt:lpstr>Thème</vt:lpstr>
      </vt:variant>
      <vt:variant>
        <vt:i4>2</vt:i4>
      </vt:variant>
      <vt:variant>
        <vt:lpstr>Titres des diapositives</vt:lpstr>
      </vt:variant>
      <vt:variant>
        <vt:i4>33</vt:i4>
      </vt:variant>
    </vt:vector>
  </HeadingPairs>
  <TitlesOfParts>
    <vt:vector size="51" baseType="lpstr">
      <vt:lpstr>Aldhabi</vt:lpstr>
      <vt:lpstr>Anaheim</vt:lpstr>
      <vt:lpstr>Andalus</vt:lpstr>
      <vt:lpstr>Arial</vt:lpstr>
      <vt:lpstr>Arial Black</vt:lpstr>
      <vt:lpstr>Bebas Neue</vt:lpstr>
      <vt:lpstr>Calibri</vt:lpstr>
      <vt:lpstr>Catamaran</vt:lpstr>
      <vt:lpstr>Hammersmith One</vt:lpstr>
      <vt:lpstr>Luckiest Guy</vt:lpstr>
      <vt:lpstr>Nunito Light</vt:lpstr>
      <vt:lpstr>PT Sans</vt:lpstr>
      <vt:lpstr>Roboto</vt:lpstr>
      <vt:lpstr>Roboto Condensed Light</vt:lpstr>
      <vt:lpstr>Times New Roman</vt:lpstr>
      <vt:lpstr>Titan One</vt:lpstr>
      <vt:lpstr>Speech Therapy Disorders: Selective Mutism by Slidesgo</vt:lpstr>
      <vt:lpstr>Voice Levels for Pre-K by Slidesgo</vt:lpstr>
      <vt:lpstr>اضطرابات التواصل</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اضطرابات الكلام</dc:title>
  <dc:creator>safa</dc:creator>
  <cp:lastModifiedBy>HP PRO</cp:lastModifiedBy>
  <cp:revision>139</cp:revision>
  <dcterms:created xsi:type="dcterms:W3CDTF">2024-12-01T17:36:48Z</dcterms:created>
  <dcterms:modified xsi:type="dcterms:W3CDTF">2024-12-31T12:25:40Z</dcterms:modified>
</cp:coreProperties>
</file>