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A24C4-B0D5-49FF-9B9A-E20E6782DB88}" type="doc">
      <dgm:prSet loTypeId="urn:microsoft.com/office/officeart/2005/8/layout/defaul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01CB9E-C3F5-4368-8984-5502D67B7EE0}">
      <dgm:prSet/>
      <dgm:spPr/>
      <dgm:t>
        <a:bodyPr/>
        <a:lstStyle/>
        <a:p>
          <a:r>
            <a:rPr lang="ar-DZ" b="1" i="0" smtClean="0"/>
            <a:t>التشنجية</a:t>
          </a:r>
          <a:endParaRPr lang="ar-DZ"/>
        </a:p>
      </dgm:t>
    </dgm:pt>
    <dgm:pt modelId="{B9CE07EC-2E18-4627-9E21-FE46C610C7CC}" type="parTrans" cxnId="{4D00442D-C4AB-4DE7-9A8B-A9610B79A77D}">
      <dgm:prSet/>
      <dgm:spPr/>
      <dgm:t>
        <a:bodyPr/>
        <a:lstStyle/>
        <a:p>
          <a:endParaRPr lang="fr-FR"/>
        </a:p>
      </dgm:t>
    </dgm:pt>
    <dgm:pt modelId="{795B4679-B36C-4CF4-8141-D8BC70F035E1}" type="sibTrans" cxnId="{4D00442D-C4AB-4DE7-9A8B-A9610B79A77D}">
      <dgm:prSet/>
      <dgm:spPr/>
      <dgm:t>
        <a:bodyPr/>
        <a:lstStyle/>
        <a:p>
          <a:endParaRPr lang="fr-FR"/>
        </a:p>
      </dgm:t>
    </dgm:pt>
    <dgm:pt modelId="{2C5A410B-1950-48BB-BEF0-381A60D659DE}">
      <dgm:prSet/>
      <dgm:spPr/>
      <dgm:t>
        <a:bodyPr/>
        <a:lstStyle/>
        <a:p>
          <a:r>
            <a:rPr lang="ar-DZ" b="1" i="0" smtClean="0"/>
            <a:t>الرخوة</a:t>
          </a:r>
          <a:endParaRPr lang="ar-DZ"/>
        </a:p>
      </dgm:t>
    </dgm:pt>
    <dgm:pt modelId="{04BD31F4-35EC-4835-9A40-5F30E15658CC}" type="parTrans" cxnId="{5956E5B1-8468-4655-A56E-DCE787CCAAE4}">
      <dgm:prSet/>
      <dgm:spPr/>
      <dgm:t>
        <a:bodyPr/>
        <a:lstStyle/>
        <a:p>
          <a:endParaRPr lang="fr-FR"/>
        </a:p>
      </dgm:t>
    </dgm:pt>
    <dgm:pt modelId="{5E7D1E3E-E253-41C3-9CF3-CCEC8640CC57}" type="sibTrans" cxnId="{5956E5B1-8468-4655-A56E-DCE787CCAAE4}">
      <dgm:prSet/>
      <dgm:spPr/>
      <dgm:t>
        <a:bodyPr/>
        <a:lstStyle/>
        <a:p>
          <a:endParaRPr lang="fr-FR"/>
        </a:p>
      </dgm:t>
    </dgm:pt>
    <dgm:pt modelId="{C4A42B99-7825-423D-85DC-006ECB685FD6}">
      <dgm:prSet/>
      <dgm:spPr/>
      <dgm:t>
        <a:bodyPr/>
        <a:lstStyle/>
        <a:p>
          <a:r>
            <a:rPr lang="ar-DZ" b="1" i="0" smtClean="0"/>
            <a:t>الرنحية</a:t>
          </a:r>
          <a:endParaRPr lang="ar-DZ"/>
        </a:p>
      </dgm:t>
    </dgm:pt>
    <dgm:pt modelId="{850810F9-5C4E-49B5-9682-AAF34836B77A}" type="parTrans" cxnId="{07E6DD20-A2C5-4346-8590-F6424E0E7C93}">
      <dgm:prSet/>
      <dgm:spPr/>
      <dgm:t>
        <a:bodyPr/>
        <a:lstStyle/>
        <a:p>
          <a:endParaRPr lang="fr-FR"/>
        </a:p>
      </dgm:t>
    </dgm:pt>
    <dgm:pt modelId="{114AAF10-3448-4816-9813-569BDEE4BD0D}" type="sibTrans" cxnId="{07E6DD20-A2C5-4346-8590-F6424E0E7C93}">
      <dgm:prSet/>
      <dgm:spPr/>
      <dgm:t>
        <a:bodyPr/>
        <a:lstStyle/>
        <a:p>
          <a:endParaRPr lang="fr-FR"/>
        </a:p>
      </dgm:t>
    </dgm:pt>
    <dgm:pt modelId="{6CAEA19E-22FE-4042-9068-7BD493DB1752}">
      <dgm:prSet/>
      <dgm:spPr/>
      <dgm:t>
        <a:bodyPr/>
        <a:lstStyle/>
        <a:p>
          <a:r>
            <a:rPr lang="ar-DZ" b="1" i="0" smtClean="0"/>
            <a:t>الفرط حركية</a:t>
          </a:r>
          <a:endParaRPr lang="ar-DZ"/>
        </a:p>
      </dgm:t>
    </dgm:pt>
    <dgm:pt modelId="{F57F7806-1268-44ED-A429-F5AE3D160649}" type="parTrans" cxnId="{17767232-7FB4-40B7-BCD6-7CC8C23054B1}">
      <dgm:prSet/>
      <dgm:spPr/>
      <dgm:t>
        <a:bodyPr/>
        <a:lstStyle/>
        <a:p>
          <a:endParaRPr lang="fr-FR"/>
        </a:p>
      </dgm:t>
    </dgm:pt>
    <dgm:pt modelId="{6C0333BC-FA11-4126-8548-1C77AD6A85A8}" type="sibTrans" cxnId="{17767232-7FB4-40B7-BCD6-7CC8C23054B1}">
      <dgm:prSet/>
      <dgm:spPr/>
      <dgm:t>
        <a:bodyPr/>
        <a:lstStyle/>
        <a:p>
          <a:endParaRPr lang="fr-FR"/>
        </a:p>
      </dgm:t>
    </dgm:pt>
    <dgm:pt modelId="{9C3C3B5A-FDF4-4EE3-A2AA-E539C0F98BAB}">
      <dgm:prSet/>
      <dgm:spPr/>
      <dgm:t>
        <a:bodyPr/>
        <a:lstStyle/>
        <a:p>
          <a:r>
            <a:rPr lang="ar-DZ" b="1" i="0" smtClean="0"/>
            <a:t>الهبط حركية</a:t>
          </a:r>
          <a:endParaRPr lang="ar-DZ"/>
        </a:p>
      </dgm:t>
    </dgm:pt>
    <dgm:pt modelId="{718E9117-83F7-4947-98D3-959F201432E6}" type="parTrans" cxnId="{1134A72C-AA12-4CBB-82F0-CFEFF46CB252}">
      <dgm:prSet/>
      <dgm:spPr/>
      <dgm:t>
        <a:bodyPr/>
        <a:lstStyle/>
        <a:p>
          <a:endParaRPr lang="fr-FR"/>
        </a:p>
      </dgm:t>
    </dgm:pt>
    <dgm:pt modelId="{AE50C53F-1069-4954-8486-81F005090FE7}" type="sibTrans" cxnId="{1134A72C-AA12-4CBB-82F0-CFEFF46CB252}">
      <dgm:prSet/>
      <dgm:spPr/>
      <dgm:t>
        <a:bodyPr/>
        <a:lstStyle/>
        <a:p>
          <a:endParaRPr lang="fr-FR"/>
        </a:p>
      </dgm:t>
    </dgm:pt>
    <dgm:pt modelId="{E1272F27-303B-4EE8-BD77-F277E0987C61}">
      <dgm:prSet/>
      <dgm:spPr/>
      <dgm:t>
        <a:bodyPr/>
        <a:lstStyle/>
        <a:p>
          <a:r>
            <a:rPr lang="ar-DZ" b="1" i="0" smtClean="0"/>
            <a:t>المختلطة</a:t>
          </a:r>
          <a:endParaRPr lang="ar-DZ"/>
        </a:p>
      </dgm:t>
    </dgm:pt>
    <dgm:pt modelId="{181EA510-97E6-4C48-9ECA-AEF5C17FDD82}" type="parTrans" cxnId="{72E62273-BD6E-4099-9267-78EE238000E3}">
      <dgm:prSet/>
      <dgm:spPr/>
      <dgm:t>
        <a:bodyPr/>
        <a:lstStyle/>
        <a:p>
          <a:endParaRPr lang="fr-FR"/>
        </a:p>
      </dgm:t>
    </dgm:pt>
    <dgm:pt modelId="{1DE684BB-B017-4CE4-8BFA-E083856EDD2D}" type="sibTrans" cxnId="{72E62273-BD6E-4099-9267-78EE238000E3}">
      <dgm:prSet/>
      <dgm:spPr/>
      <dgm:t>
        <a:bodyPr/>
        <a:lstStyle/>
        <a:p>
          <a:endParaRPr lang="fr-FR"/>
        </a:p>
      </dgm:t>
    </dgm:pt>
    <dgm:pt modelId="{C96F45AE-462B-4148-9AA2-ABD89D487762}" type="pres">
      <dgm:prSet presAssocID="{A62A24C4-B0D5-49FF-9B9A-E20E6782DB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323C43-988B-4BB1-852F-53680DDC0985}" type="pres">
      <dgm:prSet presAssocID="{9C3C3B5A-FDF4-4EE3-A2AA-E539C0F98BA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4C8F47-38DE-47F9-8968-6DBA6F7B51C1}" type="pres">
      <dgm:prSet presAssocID="{AE50C53F-1069-4954-8486-81F005090FE7}" presName="sibTrans" presStyleCnt="0"/>
      <dgm:spPr/>
    </dgm:pt>
    <dgm:pt modelId="{5AA5682D-895E-44AC-8D18-6651198C9803}" type="pres">
      <dgm:prSet presAssocID="{6CAEA19E-22FE-4042-9068-7BD493DB175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4F89C0-AF75-4223-903F-0CD82BDB5FDB}" type="pres">
      <dgm:prSet presAssocID="{6C0333BC-FA11-4126-8548-1C77AD6A85A8}" presName="sibTrans" presStyleCnt="0"/>
      <dgm:spPr/>
    </dgm:pt>
    <dgm:pt modelId="{D178CD88-FFC3-4D33-994D-B1D6DBFA15F2}" type="pres">
      <dgm:prSet presAssocID="{C4A42B99-7825-423D-85DC-006ECB685F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A2D07-E118-4526-BF08-EBCF891CB5C7}" type="pres">
      <dgm:prSet presAssocID="{114AAF10-3448-4816-9813-569BDEE4BD0D}" presName="sibTrans" presStyleCnt="0"/>
      <dgm:spPr/>
    </dgm:pt>
    <dgm:pt modelId="{627206AF-FD0B-4AEB-971F-EB569E9C5376}" type="pres">
      <dgm:prSet presAssocID="{6601CB9E-C3F5-4368-8984-5502D67B7E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6F5C15-C7A6-4ED1-966C-6890C700B486}" type="pres">
      <dgm:prSet presAssocID="{795B4679-B36C-4CF4-8141-D8BC70F035E1}" presName="sibTrans" presStyleCnt="0"/>
      <dgm:spPr/>
    </dgm:pt>
    <dgm:pt modelId="{C0F83434-BB49-489C-BF62-A37E05FEC06A}" type="pres">
      <dgm:prSet presAssocID="{2C5A410B-1950-48BB-BEF0-381A60D659D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8EA815-6778-4A46-A9CA-02EB0919C577}" type="pres">
      <dgm:prSet presAssocID="{5E7D1E3E-E253-41C3-9CF3-CCEC8640CC57}" presName="sibTrans" presStyleCnt="0"/>
      <dgm:spPr/>
    </dgm:pt>
    <dgm:pt modelId="{4BDDF432-8AEF-4656-99DF-3A174D4B269C}" type="pres">
      <dgm:prSet presAssocID="{E1272F27-303B-4EE8-BD77-F277E0987C6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6BBFFF-41EB-47D6-B310-54EDC4BB19C6}" type="presOf" srcId="{A62A24C4-B0D5-49FF-9B9A-E20E6782DB88}" destId="{C96F45AE-462B-4148-9AA2-ABD89D487762}" srcOrd="0" destOrd="0" presId="urn:microsoft.com/office/officeart/2005/8/layout/default"/>
    <dgm:cxn modelId="{A6CDA36F-0B46-4AC4-80A8-CE524BC512C8}" type="presOf" srcId="{6601CB9E-C3F5-4368-8984-5502D67B7EE0}" destId="{627206AF-FD0B-4AEB-971F-EB569E9C5376}" srcOrd="0" destOrd="0" presId="urn:microsoft.com/office/officeart/2005/8/layout/default"/>
    <dgm:cxn modelId="{79143ECD-BE86-447F-AEEA-CA7E47C585D7}" type="presOf" srcId="{C4A42B99-7825-423D-85DC-006ECB685FD6}" destId="{D178CD88-FFC3-4D33-994D-B1D6DBFA15F2}" srcOrd="0" destOrd="0" presId="urn:microsoft.com/office/officeart/2005/8/layout/default"/>
    <dgm:cxn modelId="{72E62273-BD6E-4099-9267-78EE238000E3}" srcId="{A62A24C4-B0D5-49FF-9B9A-E20E6782DB88}" destId="{E1272F27-303B-4EE8-BD77-F277E0987C61}" srcOrd="5" destOrd="0" parTransId="{181EA510-97E6-4C48-9ECA-AEF5C17FDD82}" sibTransId="{1DE684BB-B017-4CE4-8BFA-E083856EDD2D}"/>
    <dgm:cxn modelId="{8FE3F3DE-A9CC-4398-9756-31C44C94737D}" type="presOf" srcId="{6CAEA19E-22FE-4042-9068-7BD493DB1752}" destId="{5AA5682D-895E-44AC-8D18-6651198C9803}" srcOrd="0" destOrd="0" presId="urn:microsoft.com/office/officeart/2005/8/layout/default"/>
    <dgm:cxn modelId="{07E6DD20-A2C5-4346-8590-F6424E0E7C93}" srcId="{A62A24C4-B0D5-49FF-9B9A-E20E6782DB88}" destId="{C4A42B99-7825-423D-85DC-006ECB685FD6}" srcOrd="2" destOrd="0" parTransId="{850810F9-5C4E-49B5-9682-AAF34836B77A}" sibTransId="{114AAF10-3448-4816-9813-569BDEE4BD0D}"/>
    <dgm:cxn modelId="{4D00442D-C4AB-4DE7-9A8B-A9610B79A77D}" srcId="{A62A24C4-B0D5-49FF-9B9A-E20E6782DB88}" destId="{6601CB9E-C3F5-4368-8984-5502D67B7EE0}" srcOrd="3" destOrd="0" parTransId="{B9CE07EC-2E18-4627-9E21-FE46C610C7CC}" sibTransId="{795B4679-B36C-4CF4-8141-D8BC70F035E1}"/>
    <dgm:cxn modelId="{17767232-7FB4-40B7-BCD6-7CC8C23054B1}" srcId="{A62A24C4-B0D5-49FF-9B9A-E20E6782DB88}" destId="{6CAEA19E-22FE-4042-9068-7BD493DB1752}" srcOrd="1" destOrd="0" parTransId="{F57F7806-1268-44ED-A429-F5AE3D160649}" sibTransId="{6C0333BC-FA11-4126-8548-1C77AD6A85A8}"/>
    <dgm:cxn modelId="{476E136C-1359-42EA-BB5E-C83FFB2A7620}" type="presOf" srcId="{9C3C3B5A-FDF4-4EE3-A2AA-E539C0F98BAB}" destId="{EB323C43-988B-4BB1-852F-53680DDC0985}" srcOrd="0" destOrd="0" presId="urn:microsoft.com/office/officeart/2005/8/layout/default"/>
    <dgm:cxn modelId="{6FE39AC0-1ED1-4861-B3F9-3AE87CA7D704}" type="presOf" srcId="{E1272F27-303B-4EE8-BD77-F277E0987C61}" destId="{4BDDF432-8AEF-4656-99DF-3A174D4B269C}" srcOrd="0" destOrd="0" presId="urn:microsoft.com/office/officeart/2005/8/layout/default"/>
    <dgm:cxn modelId="{9B154222-23C0-484B-89D0-859F16FF71CF}" type="presOf" srcId="{2C5A410B-1950-48BB-BEF0-381A60D659DE}" destId="{C0F83434-BB49-489C-BF62-A37E05FEC06A}" srcOrd="0" destOrd="0" presId="urn:microsoft.com/office/officeart/2005/8/layout/default"/>
    <dgm:cxn modelId="{5956E5B1-8468-4655-A56E-DCE787CCAAE4}" srcId="{A62A24C4-B0D5-49FF-9B9A-E20E6782DB88}" destId="{2C5A410B-1950-48BB-BEF0-381A60D659DE}" srcOrd="4" destOrd="0" parTransId="{04BD31F4-35EC-4835-9A40-5F30E15658CC}" sibTransId="{5E7D1E3E-E253-41C3-9CF3-CCEC8640CC57}"/>
    <dgm:cxn modelId="{1134A72C-AA12-4CBB-82F0-CFEFF46CB252}" srcId="{A62A24C4-B0D5-49FF-9B9A-E20E6782DB88}" destId="{9C3C3B5A-FDF4-4EE3-A2AA-E539C0F98BAB}" srcOrd="0" destOrd="0" parTransId="{718E9117-83F7-4947-98D3-959F201432E6}" sibTransId="{AE50C53F-1069-4954-8486-81F005090FE7}"/>
    <dgm:cxn modelId="{4CBF4DB2-42C1-4B25-8437-B4E5AE0CABCC}" type="presParOf" srcId="{C96F45AE-462B-4148-9AA2-ABD89D487762}" destId="{EB323C43-988B-4BB1-852F-53680DDC0985}" srcOrd="0" destOrd="0" presId="urn:microsoft.com/office/officeart/2005/8/layout/default"/>
    <dgm:cxn modelId="{9FA2E898-8B04-43AD-82E4-88477E7ED50A}" type="presParOf" srcId="{C96F45AE-462B-4148-9AA2-ABD89D487762}" destId="{DC4C8F47-38DE-47F9-8968-6DBA6F7B51C1}" srcOrd="1" destOrd="0" presId="urn:microsoft.com/office/officeart/2005/8/layout/default"/>
    <dgm:cxn modelId="{B1BDE48B-9F24-40B6-8134-ED7FD4432425}" type="presParOf" srcId="{C96F45AE-462B-4148-9AA2-ABD89D487762}" destId="{5AA5682D-895E-44AC-8D18-6651198C9803}" srcOrd="2" destOrd="0" presId="urn:microsoft.com/office/officeart/2005/8/layout/default"/>
    <dgm:cxn modelId="{52D17929-8F83-4E6F-93C0-E219118681A3}" type="presParOf" srcId="{C96F45AE-462B-4148-9AA2-ABD89D487762}" destId="{A74F89C0-AF75-4223-903F-0CD82BDB5FDB}" srcOrd="3" destOrd="0" presId="urn:microsoft.com/office/officeart/2005/8/layout/default"/>
    <dgm:cxn modelId="{D7F36E8D-A4F7-4AFD-818F-EDF78868BF2C}" type="presParOf" srcId="{C96F45AE-462B-4148-9AA2-ABD89D487762}" destId="{D178CD88-FFC3-4D33-994D-B1D6DBFA15F2}" srcOrd="4" destOrd="0" presId="urn:microsoft.com/office/officeart/2005/8/layout/default"/>
    <dgm:cxn modelId="{FA62FA23-371C-4658-B141-894EE8682BC5}" type="presParOf" srcId="{C96F45AE-462B-4148-9AA2-ABD89D487762}" destId="{677A2D07-E118-4526-BF08-EBCF891CB5C7}" srcOrd="5" destOrd="0" presId="urn:microsoft.com/office/officeart/2005/8/layout/default"/>
    <dgm:cxn modelId="{7D71D5B8-F505-4129-B3DD-42283DD75B15}" type="presParOf" srcId="{C96F45AE-462B-4148-9AA2-ABD89D487762}" destId="{627206AF-FD0B-4AEB-971F-EB569E9C5376}" srcOrd="6" destOrd="0" presId="urn:microsoft.com/office/officeart/2005/8/layout/default"/>
    <dgm:cxn modelId="{B4DB5B0B-DFA6-4301-A2B3-39A0ACD79361}" type="presParOf" srcId="{C96F45AE-462B-4148-9AA2-ABD89D487762}" destId="{E86F5C15-C7A6-4ED1-966C-6890C700B486}" srcOrd="7" destOrd="0" presId="urn:microsoft.com/office/officeart/2005/8/layout/default"/>
    <dgm:cxn modelId="{7C251B9D-113F-4645-942E-E9A35C3955A2}" type="presParOf" srcId="{C96F45AE-462B-4148-9AA2-ABD89D487762}" destId="{C0F83434-BB49-489C-BF62-A37E05FEC06A}" srcOrd="8" destOrd="0" presId="urn:microsoft.com/office/officeart/2005/8/layout/default"/>
    <dgm:cxn modelId="{E129DC2D-34F6-4DD8-B11E-E39355C27BA5}" type="presParOf" srcId="{C96F45AE-462B-4148-9AA2-ABD89D487762}" destId="{5C8EA815-6778-4A46-A9CA-02EB0919C577}" srcOrd="9" destOrd="0" presId="urn:microsoft.com/office/officeart/2005/8/layout/default"/>
    <dgm:cxn modelId="{F01AE1FD-BC53-43E1-8EB4-4B473AFC9C24}" type="presParOf" srcId="{C96F45AE-462B-4148-9AA2-ABD89D487762}" destId="{4BDDF432-8AEF-4656-99DF-3A174D4B26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8D504-EE9A-4634-8DA1-589472E265B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216A5C1-658B-4AB7-A564-A554B0AAEDC1}">
      <dgm:prSet phldrT="[Texte]"/>
      <dgm:spPr/>
      <dgm:t>
        <a:bodyPr/>
        <a:lstStyle/>
        <a:p>
          <a:r>
            <a:rPr lang="ar-DZ" dirty="0" smtClean="0"/>
            <a:t>أسباب عصبية</a:t>
          </a:r>
          <a:endParaRPr lang="fr-FR" dirty="0"/>
        </a:p>
      </dgm:t>
    </dgm:pt>
    <dgm:pt modelId="{248B953D-E41C-443D-8C62-29AC3DC3C4EE}" type="parTrans" cxnId="{EE6B270D-964E-442D-95DE-89A11BC4B111}">
      <dgm:prSet/>
      <dgm:spPr/>
      <dgm:t>
        <a:bodyPr/>
        <a:lstStyle/>
        <a:p>
          <a:endParaRPr lang="fr-FR"/>
        </a:p>
      </dgm:t>
    </dgm:pt>
    <dgm:pt modelId="{891DADDA-C083-4E9B-B705-8577EFB4A993}" type="sibTrans" cxnId="{EE6B270D-964E-442D-95DE-89A11BC4B111}">
      <dgm:prSet/>
      <dgm:spPr/>
      <dgm:t>
        <a:bodyPr/>
        <a:lstStyle/>
        <a:p>
          <a:endParaRPr lang="fr-FR"/>
        </a:p>
      </dgm:t>
    </dgm:pt>
    <dgm:pt modelId="{4BC7B4F9-FBC3-4731-BBE6-978BF78E1C48}">
      <dgm:prSet phldrT="[Texte]"/>
      <dgm:spPr/>
      <dgm:t>
        <a:bodyPr/>
        <a:lstStyle/>
        <a:p>
          <a:r>
            <a:rPr lang="ar-DZ" dirty="0" smtClean="0"/>
            <a:t>إصابة الدماغ/الرأس</a:t>
          </a:r>
        </a:p>
        <a:p>
          <a:r>
            <a:rPr lang="ar-DZ" dirty="0" smtClean="0"/>
            <a:t>والخرف</a:t>
          </a:r>
          <a:endParaRPr lang="fr-FR" dirty="0"/>
        </a:p>
      </dgm:t>
    </dgm:pt>
    <dgm:pt modelId="{12689324-5D82-4281-A44A-453F79DFB5A3}" type="parTrans" cxnId="{E76411B0-9947-4A92-905C-2D0FBA391457}">
      <dgm:prSet/>
      <dgm:spPr/>
      <dgm:t>
        <a:bodyPr/>
        <a:lstStyle/>
        <a:p>
          <a:endParaRPr lang="fr-FR"/>
        </a:p>
      </dgm:t>
    </dgm:pt>
    <dgm:pt modelId="{7C7A9AD4-3019-4E83-B348-7A0D20458802}" type="sibTrans" cxnId="{E76411B0-9947-4A92-905C-2D0FBA391457}">
      <dgm:prSet/>
      <dgm:spPr/>
      <dgm:t>
        <a:bodyPr/>
        <a:lstStyle/>
        <a:p>
          <a:endParaRPr lang="fr-FR"/>
        </a:p>
      </dgm:t>
    </dgm:pt>
    <dgm:pt modelId="{41B36DD7-7F2A-4D82-99AE-CD8CAB9DFEE8}">
      <dgm:prSet phldrT="[Texte]"/>
      <dgm:spPr/>
      <dgm:t>
        <a:bodyPr/>
        <a:lstStyle/>
        <a:p>
          <a:r>
            <a:rPr lang="ar-DZ" dirty="0" smtClean="0"/>
            <a:t>السكتات والجلطات الدماغية</a:t>
          </a:r>
          <a:endParaRPr lang="fr-FR" dirty="0"/>
        </a:p>
      </dgm:t>
    </dgm:pt>
    <dgm:pt modelId="{C03F75EB-5DA8-402D-99B0-A6ADAC7D9D5F}" type="parTrans" cxnId="{DF1D59AC-5F63-454E-B8D4-597B086B9852}">
      <dgm:prSet/>
      <dgm:spPr/>
      <dgm:t>
        <a:bodyPr/>
        <a:lstStyle/>
        <a:p>
          <a:endParaRPr lang="fr-FR"/>
        </a:p>
      </dgm:t>
    </dgm:pt>
    <dgm:pt modelId="{299AC3D2-E160-42AA-B379-4B3689AE855E}" type="sibTrans" cxnId="{DF1D59AC-5F63-454E-B8D4-597B086B9852}">
      <dgm:prSet/>
      <dgm:spPr/>
      <dgm:t>
        <a:bodyPr/>
        <a:lstStyle/>
        <a:p>
          <a:endParaRPr lang="fr-FR"/>
        </a:p>
      </dgm:t>
    </dgm:pt>
    <dgm:pt modelId="{4D28C8D8-4839-4BBD-927E-F39359DF0566}">
      <dgm:prSet phldrT="[Texte]"/>
      <dgm:spPr/>
      <dgm:t>
        <a:bodyPr/>
        <a:lstStyle/>
        <a:p>
          <a:r>
            <a:rPr lang="ar-DZ" dirty="0" smtClean="0"/>
            <a:t>التصلب </a:t>
          </a:r>
          <a:r>
            <a:rPr lang="ar-DZ" dirty="0" err="1" smtClean="0"/>
            <a:t>اللويحي</a:t>
          </a:r>
          <a:endParaRPr lang="fr-FR" dirty="0"/>
        </a:p>
      </dgm:t>
    </dgm:pt>
    <dgm:pt modelId="{3BF6EBD6-86C0-456A-8CD6-927810FAC596}" type="parTrans" cxnId="{6BB82C22-3E8A-4452-88C8-4CB560D8791B}">
      <dgm:prSet/>
      <dgm:spPr/>
      <dgm:t>
        <a:bodyPr/>
        <a:lstStyle/>
        <a:p>
          <a:endParaRPr lang="fr-FR"/>
        </a:p>
      </dgm:t>
    </dgm:pt>
    <dgm:pt modelId="{7F70C20E-1AC9-4B40-8009-4E1255AAE76B}" type="sibTrans" cxnId="{6BB82C22-3E8A-4452-88C8-4CB560D8791B}">
      <dgm:prSet/>
      <dgm:spPr/>
      <dgm:t>
        <a:bodyPr/>
        <a:lstStyle/>
        <a:p>
          <a:endParaRPr lang="fr-FR"/>
        </a:p>
      </dgm:t>
    </dgm:pt>
    <dgm:pt modelId="{E978EF47-12CF-48E4-875B-55E4E5E048A1}">
      <dgm:prSet phldrT="[Texte]"/>
      <dgm:spPr/>
      <dgm:t>
        <a:bodyPr/>
        <a:lstStyle/>
        <a:p>
          <a:r>
            <a:rPr lang="ar-DZ" dirty="0" smtClean="0"/>
            <a:t>ورم/شلل</a:t>
          </a:r>
        </a:p>
        <a:p>
          <a:r>
            <a:rPr lang="ar-DZ" dirty="0" smtClean="0"/>
            <a:t>دماغي</a:t>
          </a:r>
          <a:endParaRPr lang="fr-FR" dirty="0"/>
        </a:p>
      </dgm:t>
    </dgm:pt>
    <dgm:pt modelId="{68EB817E-5A77-43A9-A83D-9674C303DF7C}" type="parTrans" cxnId="{91324920-D4B0-436B-AB9B-8C505BF653C9}">
      <dgm:prSet/>
      <dgm:spPr/>
      <dgm:t>
        <a:bodyPr/>
        <a:lstStyle/>
        <a:p>
          <a:endParaRPr lang="fr-FR"/>
        </a:p>
      </dgm:t>
    </dgm:pt>
    <dgm:pt modelId="{6C33D0F1-3E40-4BD4-8DCA-FD28A4FFAFE1}" type="sibTrans" cxnId="{91324920-D4B0-436B-AB9B-8C505BF653C9}">
      <dgm:prSet/>
      <dgm:spPr/>
      <dgm:t>
        <a:bodyPr/>
        <a:lstStyle/>
        <a:p>
          <a:endParaRPr lang="fr-FR"/>
        </a:p>
      </dgm:t>
    </dgm:pt>
    <dgm:pt modelId="{2D18FAD1-1919-4564-AF23-912C20C296F9}" type="pres">
      <dgm:prSet presAssocID="{2D18D504-EE9A-4634-8DA1-589472E265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E8886C1-9A72-44C9-B347-CB1660877A21}" type="pres">
      <dgm:prSet presAssocID="{9216A5C1-658B-4AB7-A564-A554B0AAEDC1}" presName="centerShape" presStyleLbl="node0" presStyleIdx="0" presStyleCnt="1" custLinFactNeighborX="3060" custLinFactNeighborY="834"/>
      <dgm:spPr/>
      <dgm:t>
        <a:bodyPr/>
        <a:lstStyle/>
        <a:p>
          <a:endParaRPr lang="fr-FR"/>
        </a:p>
      </dgm:t>
    </dgm:pt>
    <dgm:pt modelId="{FDC1D56D-06BE-4B92-84C0-9456A5DE3C0E}" type="pres">
      <dgm:prSet presAssocID="{12689324-5D82-4281-A44A-453F79DFB5A3}" presName="parTrans" presStyleLbl="sibTrans2D1" presStyleIdx="0" presStyleCnt="4"/>
      <dgm:spPr/>
      <dgm:t>
        <a:bodyPr/>
        <a:lstStyle/>
        <a:p>
          <a:endParaRPr lang="fr-FR"/>
        </a:p>
      </dgm:t>
    </dgm:pt>
    <dgm:pt modelId="{4BD39845-EC5D-4915-A2C2-351BFFE99FC8}" type="pres">
      <dgm:prSet presAssocID="{12689324-5D82-4281-A44A-453F79DFB5A3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E20D69FD-2FF6-421D-A3F9-668005B13F67}" type="pres">
      <dgm:prSet presAssocID="{4BC7B4F9-FBC3-4731-BBE6-978BF78E1C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A0886F-1707-4AA9-B5FA-480355AAE75A}" type="pres">
      <dgm:prSet presAssocID="{C03F75EB-5DA8-402D-99B0-A6ADAC7D9D5F}" presName="parTrans" presStyleLbl="sibTrans2D1" presStyleIdx="1" presStyleCnt="4"/>
      <dgm:spPr/>
      <dgm:t>
        <a:bodyPr/>
        <a:lstStyle/>
        <a:p>
          <a:endParaRPr lang="fr-FR"/>
        </a:p>
      </dgm:t>
    </dgm:pt>
    <dgm:pt modelId="{01615C08-F30C-4257-8D65-C8782D22DBCF}" type="pres">
      <dgm:prSet presAssocID="{C03F75EB-5DA8-402D-99B0-A6ADAC7D9D5F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FA686B6F-C611-4922-938B-CE9FF1848F91}" type="pres">
      <dgm:prSet presAssocID="{41B36DD7-7F2A-4D82-99AE-CD8CAB9DFE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B5A994-8C42-4DD8-B030-9332A3F263EA}" type="pres">
      <dgm:prSet presAssocID="{3BF6EBD6-86C0-456A-8CD6-927810FAC596}" presName="parTrans" presStyleLbl="sibTrans2D1" presStyleIdx="2" presStyleCnt="4"/>
      <dgm:spPr/>
      <dgm:t>
        <a:bodyPr/>
        <a:lstStyle/>
        <a:p>
          <a:endParaRPr lang="fr-FR"/>
        </a:p>
      </dgm:t>
    </dgm:pt>
    <dgm:pt modelId="{5F73F93E-903E-4CBD-8A91-4C23AA592BBE}" type="pres">
      <dgm:prSet presAssocID="{3BF6EBD6-86C0-456A-8CD6-927810FAC596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C065AED-C0C3-49C4-8F13-65A06166FA16}" type="pres">
      <dgm:prSet presAssocID="{4D28C8D8-4839-4BBD-927E-F39359DF05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D448F-4397-4295-992B-6ECD11D3F355}" type="pres">
      <dgm:prSet presAssocID="{68EB817E-5A77-43A9-A83D-9674C303DF7C}" presName="parTrans" presStyleLbl="sibTrans2D1" presStyleIdx="3" presStyleCnt="4"/>
      <dgm:spPr/>
      <dgm:t>
        <a:bodyPr/>
        <a:lstStyle/>
        <a:p>
          <a:endParaRPr lang="fr-FR"/>
        </a:p>
      </dgm:t>
    </dgm:pt>
    <dgm:pt modelId="{C9AC56C4-63C4-4780-9FB6-A483E84E275D}" type="pres">
      <dgm:prSet presAssocID="{68EB817E-5A77-43A9-A83D-9674C303DF7C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D4ADCD79-B8CE-449C-BFA6-7CABD52CB316}" type="pres">
      <dgm:prSet presAssocID="{E978EF47-12CF-48E4-875B-55E4E5E048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61A24C-EBBE-4593-9A9D-8EE8BA5E8DBC}" type="presOf" srcId="{12689324-5D82-4281-A44A-453F79DFB5A3}" destId="{4BD39845-EC5D-4915-A2C2-351BFFE99FC8}" srcOrd="1" destOrd="0" presId="urn:microsoft.com/office/officeart/2005/8/layout/radial5"/>
    <dgm:cxn modelId="{91324920-D4B0-436B-AB9B-8C505BF653C9}" srcId="{9216A5C1-658B-4AB7-A564-A554B0AAEDC1}" destId="{E978EF47-12CF-48E4-875B-55E4E5E048A1}" srcOrd="3" destOrd="0" parTransId="{68EB817E-5A77-43A9-A83D-9674C303DF7C}" sibTransId="{6C33D0F1-3E40-4BD4-8DCA-FD28A4FFAFE1}"/>
    <dgm:cxn modelId="{DF1D59AC-5F63-454E-B8D4-597B086B9852}" srcId="{9216A5C1-658B-4AB7-A564-A554B0AAEDC1}" destId="{41B36DD7-7F2A-4D82-99AE-CD8CAB9DFEE8}" srcOrd="1" destOrd="0" parTransId="{C03F75EB-5DA8-402D-99B0-A6ADAC7D9D5F}" sibTransId="{299AC3D2-E160-42AA-B379-4B3689AE855E}"/>
    <dgm:cxn modelId="{EE6B270D-964E-442D-95DE-89A11BC4B111}" srcId="{2D18D504-EE9A-4634-8DA1-589472E265B0}" destId="{9216A5C1-658B-4AB7-A564-A554B0AAEDC1}" srcOrd="0" destOrd="0" parTransId="{248B953D-E41C-443D-8C62-29AC3DC3C4EE}" sibTransId="{891DADDA-C083-4E9B-B705-8577EFB4A993}"/>
    <dgm:cxn modelId="{F45D2A26-193A-437C-B10A-9464041A16DC}" type="presOf" srcId="{C03F75EB-5DA8-402D-99B0-A6ADAC7D9D5F}" destId="{01615C08-F30C-4257-8D65-C8782D22DBCF}" srcOrd="1" destOrd="0" presId="urn:microsoft.com/office/officeart/2005/8/layout/radial5"/>
    <dgm:cxn modelId="{D714E228-BDD3-4619-9289-CF634F48AB16}" type="presOf" srcId="{E978EF47-12CF-48E4-875B-55E4E5E048A1}" destId="{D4ADCD79-B8CE-449C-BFA6-7CABD52CB316}" srcOrd="0" destOrd="0" presId="urn:microsoft.com/office/officeart/2005/8/layout/radial5"/>
    <dgm:cxn modelId="{ECE47CF8-2C30-45A7-9E7B-93E1242B56F5}" type="presOf" srcId="{41B36DD7-7F2A-4D82-99AE-CD8CAB9DFEE8}" destId="{FA686B6F-C611-4922-938B-CE9FF1848F91}" srcOrd="0" destOrd="0" presId="urn:microsoft.com/office/officeart/2005/8/layout/radial5"/>
    <dgm:cxn modelId="{6BBE0043-0B1F-409B-90FB-933297D74DD6}" type="presOf" srcId="{3BF6EBD6-86C0-456A-8CD6-927810FAC596}" destId="{8EB5A994-8C42-4DD8-B030-9332A3F263EA}" srcOrd="0" destOrd="0" presId="urn:microsoft.com/office/officeart/2005/8/layout/radial5"/>
    <dgm:cxn modelId="{5A3B7F42-A197-42A2-9EA8-DF75CB378226}" type="presOf" srcId="{C03F75EB-5DA8-402D-99B0-A6ADAC7D9D5F}" destId="{56A0886F-1707-4AA9-B5FA-480355AAE75A}" srcOrd="0" destOrd="0" presId="urn:microsoft.com/office/officeart/2005/8/layout/radial5"/>
    <dgm:cxn modelId="{7673F1AA-9B3D-4E30-91FC-F9E126D94C7A}" type="presOf" srcId="{4D28C8D8-4839-4BBD-927E-F39359DF0566}" destId="{BC065AED-C0C3-49C4-8F13-65A06166FA16}" srcOrd="0" destOrd="0" presId="urn:microsoft.com/office/officeart/2005/8/layout/radial5"/>
    <dgm:cxn modelId="{B234AC4F-2322-4837-8AD3-05E47681BBE2}" type="presOf" srcId="{68EB817E-5A77-43A9-A83D-9674C303DF7C}" destId="{C9AC56C4-63C4-4780-9FB6-A483E84E275D}" srcOrd="1" destOrd="0" presId="urn:microsoft.com/office/officeart/2005/8/layout/radial5"/>
    <dgm:cxn modelId="{4E1657AF-4EAD-4384-B9ED-BEF376168A80}" type="presOf" srcId="{68EB817E-5A77-43A9-A83D-9674C303DF7C}" destId="{5DAD448F-4397-4295-992B-6ECD11D3F355}" srcOrd="0" destOrd="0" presId="urn:microsoft.com/office/officeart/2005/8/layout/radial5"/>
    <dgm:cxn modelId="{8A259420-4DB0-4B80-B6C2-5694E7CDAF50}" type="presOf" srcId="{12689324-5D82-4281-A44A-453F79DFB5A3}" destId="{FDC1D56D-06BE-4B92-84C0-9456A5DE3C0E}" srcOrd="0" destOrd="0" presId="urn:microsoft.com/office/officeart/2005/8/layout/radial5"/>
    <dgm:cxn modelId="{E76411B0-9947-4A92-905C-2D0FBA391457}" srcId="{9216A5C1-658B-4AB7-A564-A554B0AAEDC1}" destId="{4BC7B4F9-FBC3-4731-BBE6-978BF78E1C48}" srcOrd="0" destOrd="0" parTransId="{12689324-5D82-4281-A44A-453F79DFB5A3}" sibTransId="{7C7A9AD4-3019-4E83-B348-7A0D20458802}"/>
    <dgm:cxn modelId="{E3EF7C94-F795-403E-8A15-C397B0D496EE}" type="presOf" srcId="{9216A5C1-658B-4AB7-A564-A554B0AAEDC1}" destId="{CE8886C1-9A72-44C9-B347-CB1660877A21}" srcOrd="0" destOrd="0" presId="urn:microsoft.com/office/officeart/2005/8/layout/radial5"/>
    <dgm:cxn modelId="{B48E4863-2905-4CB0-9775-C1A395C04E7F}" type="presOf" srcId="{3BF6EBD6-86C0-456A-8CD6-927810FAC596}" destId="{5F73F93E-903E-4CBD-8A91-4C23AA592BBE}" srcOrd="1" destOrd="0" presId="urn:microsoft.com/office/officeart/2005/8/layout/radial5"/>
    <dgm:cxn modelId="{6BB82C22-3E8A-4452-88C8-4CB560D8791B}" srcId="{9216A5C1-658B-4AB7-A564-A554B0AAEDC1}" destId="{4D28C8D8-4839-4BBD-927E-F39359DF0566}" srcOrd="2" destOrd="0" parTransId="{3BF6EBD6-86C0-456A-8CD6-927810FAC596}" sibTransId="{7F70C20E-1AC9-4B40-8009-4E1255AAE76B}"/>
    <dgm:cxn modelId="{3E2172CB-3CD6-408A-B7C3-BD51A4666544}" type="presOf" srcId="{2D18D504-EE9A-4634-8DA1-589472E265B0}" destId="{2D18FAD1-1919-4564-AF23-912C20C296F9}" srcOrd="0" destOrd="0" presId="urn:microsoft.com/office/officeart/2005/8/layout/radial5"/>
    <dgm:cxn modelId="{035FD26A-1C48-4D30-9C7D-BB5B176755C9}" type="presOf" srcId="{4BC7B4F9-FBC3-4731-BBE6-978BF78E1C48}" destId="{E20D69FD-2FF6-421D-A3F9-668005B13F67}" srcOrd="0" destOrd="0" presId="urn:microsoft.com/office/officeart/2005/8/layout/radial5"/>
    <dgm:cxn modelId="{52B01FCD-FFCE-41B0-92E1-4E9D417AF877}" type="presParOf" srcId="{2D18FAD1-1919-4564-AF23-912C20C296F9}" destId="{CE8886C1-9A72-44C9-B347-CB1660877A21}" srcOrd="0" destOrd="0" presId="urn:microsoft.com/office/officeart/2005/8/layout/radial5"/>
    <dgm:cxn modelId="{D7E13B90-9B2B-42A4-9C56-9283F2988327}" type="presParOf" srcId="{2D18FAD1-1919-4564-AF23-912C20C296F9}" destId="{FDC1D56D-06BE-4B92-84C0-9456A5DE3C0E}" srcOrd="1" destOrd="0" presId="urn:microsoft.com/office/officeart/2005/8/layout/radial5"/>
    <dgm:cxn modelId="{C34D6636-FE82-4783-AB5E-C96A67EA4209}" type="presParOf" srcId="{FDC1D56D-06BE-4B92-84C0-9456A5DE3C0E}" destId="{4BD39845-EC5D-4915-A2C2-351BFFE99FC8}" srcOrd="0" destOrd="0" presId="urn:microsoft.com/office/officeart/2005/8/layout/radial5"/>
    <dgm:cxn modelId="{E7BA82C6-F90D-4A80-82EA-9D46170FB2BC}" type="presParOf" srcId="{2D18FAD1-1919-4564-AF23-912C20C296F9}" destId="{E20D69FD-2FF6-421D-A3F9-668005B13F67}" srcOrd="2" destOrd="0" presId="urn:microsoft.com/office/officeart/2005/8/layout/radial5"/>
    <dgm:cxn modelId="{B014517B-A0C7-48FB-95FE-8838DEF92396}" type="presParOf" srcId="{2D18FAD1-1919-4564-AF23-912C20C296F9}" destId="{56A0886F-1707-4AA9-B5FA-480355AAE75A}" srcOrd="3" destOrd="0" presId="urn:microsoft.com/office/officeart/2005/8/layout/radial5"/>
    <dgm:cxn modelId="{C6240AC8-AE49-4DBA-902F-118689C4EF92}" type="presParOf" srcId="{56A0886F-1707-4AA9-B5FA-480355AAE75A}" destId="{01615C08-F30C-4257-8D65-C8782D22DBCF}" srcOrd="0" destOrd="0" presId="urn:microsoft.com/office/officeart/2005/8/layout/radial5"/>
    <dgm:cxn modelId="{004A0CBC-FA47-489C-943D-2A5D23196C47}" type="presParOf" srcId="{2D18FAD1-1919-4564-AF23-912C20C296F9}" destId="{FA686B6F-C611-4922-938B-CE9FF1848F91}" srcOrd="4" destOrd="0" presId="urn:microsoft.com/office/officeart/2005/8/layout/radial5"/>
    <dgm:cxn modelId="{4E023E66-FD59-418F-B111-9D4E6DAA794D}" type="presParOf" srcId="{2D18FAD1-1919-4564-AF23-912C20C296F9}" destId="{8EB5A994-8C42-4DD8-B030-9332A3F263EA}" srcOrd="5" destOrd="0" presId="urn:microsoft.com/office/officeart/2005/8/layout/radial5"/>
    <dgm:cxn modelId="{8C576DE2-0E86-49F1-B989-7B2EB5940EC7}" type="presParOf" srcId="{8EB5A994-8C42-4DD8-B030-9332A3F263EA}" destId="{5F73F93E-903E-4CBD-8A91-4C23AA592BBE}" srcOrd="0" destOrd="0" presId="urn:microsoft.com/office/officeart/2005/8/layout/radial5"/>
    <dgm:cxn modelId="{71AB6B59-2F2D-42EC-8E95-25E95685FC5C}" type="presParOf" srcId="{2D18FAD1-1919-4564-AF23-912C20C296F9}" destId="{BC065AED-C0C3-49C4-8F13-65A06166FA16}" srcOrd="6" destOrd="0" presId="urn:microsoft.com/office/officeart/2005/8/layout/radial5"/>
    <dgm:cxn modelId="{F3BFA86D-BE08-44DB-8F44-3DB37E26497B}" type="presParOf" srcId="{2D18FAD1-1919-4564-AF23-912C20C296F9}" destId="{5DAD448F-4397-4295-992B-6ECD11D3F355}" srcOrd="7" destOrd="0" presId="urn:microsoft.com/office/officeart/2005/8/layout/radial5"/>
    <dgm:cxn modelId="{69DA0176-EAFF-4EA9-84DB-A7E49E657862}" type="presParOf" srcId="{5DAD448F-4397-4295-992B-6ECD11D3F355}" destId="{C9AC56C4-63C4-4780-9FB6-A483E84E275D}" srcOrd="0" destOrd="0" presId="urn:microsoft.com/office/officeart/2005/8/layout/radial5"/>
    <dgm:cxn modelId="{B80C0862-F7BC-4808-BE5E-D48C9A2AF01C}" type="presParOf" srcId="{2D18FAD1-1919-4564-AF23-912C20C296F9}" destId="{D4ADCD79-B8CE-449C-BFA6-7CABD52CB31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E579C-44E0-4276-A3F0-7E693810183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A9A798-A74E-4D95-9D16-184C9A9B2E43}">
      <dgm:prSet phldrT="[Texte]"/>
      <dgm:spPr/>
      <dgm:t>
        <a:bodyPr/>
        <a:lstStyle/>
        <a:p>
          <a:r>
            <a:rPr lang="ar-DZ" dirty="0" smtClean="0"/>
            <a:t>أسباب عضلية</a:t>
          </a:r>
          <a:endParaRPr lang="fr-FR" dirty="0"/>
        </a:p>
      </dgm:t>
    </dgm:pt>
    <dgm:pt modelId="{6B57C5CB-C2E9-4B7F-B26C-BD7341BFAB43}" type="parTrans" cxnId="{F236E398-3BE8-479C-BFB8-D82DB19F9215}">
      <dgm:prSet/>
      <dgm:spPr/>
      <dgm:t>
        <a:bodyPr/>
        <a:lstStyle/>
        <a:p>
          <a:endParaRPr lang="fr-FR"/>
        </a:p>
      </dgm:t>
    </dgm:pt>
    <dgm:pt modelId="{84C3C21A-0CAC-4C78-A81A-8E34EA2127BC}" type="sibTrans" cxnId="{F236E398-3BE8-479C-BFB8-D82DB19F9215}">
      <dgm:prSet/>
      <dgm:spPr/>
      <dgm:t>
        <a:bodyPr/>
        <a:lstStyle/>
        <a:p>
          <a:endParaRPr lang="fr-FR"/>
        </a:p>
      </dgm:t>
    </dgm:pt>
    <dgm:pt modelId="{267D8A44-FAA1-438E-8EAA-C522FED98010}">
      <dgm:prSet phldrT="[Texte]" custT="1"/>
      <dgm:spPr/>
      <dgm:t>
        <a:bodyPr/>
        <a:lstStyle/>
        <a:p>
          <a:r>
            <a:rPr lang="ar-DZ" sz="1800" dirty="0" smtClean="0"/>
            <a:t>ضعف العضلات المستخدمة في الكلام</a:t>
          </a:r>
          <a:endParaRPr lang="fr-FR" sz="1800" dirty="0"/>
        </a:p>
      </dgm:t>
    </dgm:pt>
    <dgm:pt modelId="{BB81C9E2-477E-40A6-BAF3-C1D0F320C785}" type="parTrans" cxnId="{99068007-9588-4748-9FE9-4BF63D699CC5}">
      <dgm:prSet/>
      <dgm:spPr/>
      <dgm:t>
        <a:bodyPr/>
        <a:lstStyle/>
        <a:p>
          <a:endParaRPr lang="fr-FR"/>
        </a:p>
      </dgm:t>
    </dgm:pt>
    <dgm:pt modelId="{1FB7007F-8157-48C4-83D6-E03495B389D6}" type="sibTrans" cxnId="{99068007-9588-4748-9FE9-4BF63D699CC5}">
      <dgm:prSet/>
      <dgm:spPr/>
      <dgm:t>
        <a:bodyPr/>
        <a:lstStyle/>
        <a:p>
          <a:endParaRPr lang="fr-FR"/>
        </a:p>
      </dgm:t>
    </dgm:pt>
    <dgm:pt modelId="{AD6E1B87-B370-44C9-865F-A3185A3A22BB}">
      <dgm:prSet phldrT="[Texte]" custT="1"/>
      <dgm:spPr/>
      <dgm:t>
        <a:bodyPr/>
        <a:lstStyle/>
        <a:p>
          <a:r>
            <a:rPr lang="ar-DZ" sz="1800" dirty="0" smtClean="0"/>
            <a:t>اضطراب في التنسيق العضلي</a:t>
          </a:r>
          <a:endParaRPr lang="fr-FR" sz="1800" dirty="0"/>
        </a:p>
      </dgm:t>
    </dgm:pt>
    <dgm:pt modelId="{DC8DB7DE-8ED8-4DAA-A103-45DFFEEE35A7}" type="parTrans" cxnId="{8DE1EE00-21E5-4378-83BB-FE2CE51FD1F5}">
      <dgm:prSet/>
      <dgm:spPr/>
      <dgm:t>
        <a:bodyPr/>
        <a:lstStyle/>
        <a:p>
          <a:endParaRPr lang="fr-FR"/>
        </a:p>
      </dgm:t>
    </dgm:pt>
    <dgm:pt modelId="{F8085985-8C29-4780-A6E2-9F6DE3553715}" type="sibTrans" cxnId="{8DE1EE00-21E5-4378-83BB-FE2CE51FD1F5}">
      <dgm:prSet/>
      <dgm:spPr/>
      <dgm:t>
        <a:bodyPr/>
        <a:lstStyle/>
        <a:p>
          <a:endParaRPr lang="fr-FR"/>
        </a:p>
      </dgm:t>
    </dgm:pt>
    <dgm:pt modelId="{10109759-0F44-41F9-8E82-BA2DBCBD3E7F}">
      <dgm:prSet phldrT="[Texte]"/>
      <dgm:spPr/>
      <dgm:t>
        <a:bodyPr/>
        <a:lstStyle/>
        <a:p>
          <a:r>
            <a:rPr lang="ar-DZ" dirty="0" smtClean="0"/>
            <a:t>الأدوية</a:t>
          </a:r>
          <a:endParaRPr lang="fr-FR" dirty="0"/>
        </a:p>
      </dgm:t>
    </dgm:pt>
    <dgm:pt modelId="{796FDDD4-034B-4966-BF7C-86A5BB5D0CB0}" type="parTrans" cxnId="{BF5CA776-26AF-4530-A4C3-438A7A87AD23}">
      <dgm:prSet/>
      <dgm:spPr/>
      <dgm:t>
        <a:bodyPr/>
        <a:lstStyle/>
        <a:p>
          <a:endParaRPr lang="fr-FR"/>
        </a:p>
      </dgm:t>
    </dgm:pt>
    <dgm:pt modelId="{C70442FA-CEA8-4BB1-B85E-658A8985EEC7}" type="sibTrans" cxnId="{BF5CA776-26AF-4530-A4C3-438A7A87AD23}">
      <dgm:prSet/>
      <dgm:spPr/>
      <dgm:t>
        <a:bodyPr/>
        <a:lstStyle/>
        <a:p>
          <a:endParaRPr lang="fr-FR"/>
        </a:p>
      </dgm:t>
    </dgm:pt>
    <dgm:pt modelId="{AC2E755A-BA4F-473C-83AF-769EB8397FEC}">
      <dgm:prSet phldrT="[Texte]" custT="1"/>
      <dgm:spPr/>
      <dgm:t>
        <a:bodyPr/>
        <a:lstStyle/>
        <a:p>
          <a:r>
            <a:rPr lang="ar-DZ" sz="1800" dirty="0" smtClean="0"/>
            <a:t>مهدئات الصرع</a:t>
          </a:r>
          <a:endParaRPr lang="fr-FR" sz="1800" dirty="0"/>
        </a:p>
      </dgm:t>
    </dgm:pt>
    <dgm:pt modelId="{FFB9109E-1518-495B-BB7C-3BB12A673B67}" type="parTrans" cxnId="{25EFB845-9F3F-420A-AADA-CB43563FB07E}">
      <dgm:prSet/>
      <dgm:spPr/>
      <dgm:t>
        <a:bodyPr/>
        <a:lstStyle/>
        <a:p>
          <a:endParaRPr lang="fr-FR"/>
        </a:p>
      </dgm:t>
    </dgm:pt>
    <dgm:pt modelId="{C56B8BF2-6D16-408F-B5A6-408C81AC1B20}" type="sibTrans" cxnId="{25EFB845-9F3F-420A-AADA-CB43563FB07E}">
      <dgm:prSet/>
      <dgm:spPr/>
      <dgm:t>
        <a:bodyPr/>
        <a:lstStyle/>
        <a:p>
          <a:endParaRPr lang="fr-FR"/>
        </a:p>
      </dgm:t>
    </dgm:pt>
    <dgm:pt modelId="{C5E79B1B-74D1-49FC-ADAB-12612A24EC86}">
      <dgm:prSet phldrT="[Texte]"/>
      <dgm:spPr/>
      <dgm:t>
        <a:bodyPr/>
        <a:lstStyle/>
        <a:p>
          <a:r>
            <a:rPr lang="ar-DZ" dirty="0" smtClean="0"/>
            <a:t>الاضطرابات</a:t>
          </a:r>
          <a:r>
            <a:rPr lang="ar-DZ" baseline="0" dirty="0" smtClean="0"/>
            <a:t> الصوتية</a:t>
          </a:r>
          <a:endParaRPr lang="fr-FR" dirty="0"/>
        </a:p>
      </dgm:t>
    </dgm:pt>
    <dgm:pt modelId="{CEB9C6FA-D3F0-4495-A87C-F150D142395B}" type="parTrans" cxnId="{62DCC7C4-28B1-48EA-856E-80138DDC771A}">
      <dgm:prSet/>
      <dgm:spPr/>
      <dgm:t>
        <a:bodyPr/>
        <a:lstStyle/>
        <a:p>
          <a:endParaRPr lang="fr-FR"/>
        </a:p>
      </dgm:t>
    </dgm:pt>
    <dgm:pt modelId="{AAD09B21-7C8E-44ED-B9E6-DC7DE87A8EAB}" type="sibTrans" cxnId="{62DCC7C4-28B1-48EA-856E-80138DDC771A}">
      <dgm:prSet/>
      <dgm:spPr/>
      <dgm:t>
        <a:bodyPr/>
        <a:lstStyle/>
        <a:p>
          <a:endParaRPr lang="fr-FR"/>
        </a:p>
      </dgm:t>
    </dgm:pt>
    <dgm:pt modelId="{AA8F4FDC-BBF1-4CD7-BFDD-F440965C1F08}">
      <dgm:prSet phldrT="[Texte]" custT="1"/>
      <dgm:spPr/>
      <dgm:t>
        <a:bodyPr/>
        <a:lstStyle/>
        <a:p>
          <a:r>
            <a:rPr lang="ar-DZ" sz="1800" dirty="0" smtClean="0"/>
            <a:t>مشاكل في الحنجرة أو الأوتار الصوتية</a:t>
          </a:r>
          <a:endParaRPr lang="fr-FR" sz="1800" dirty="0"/>
        </a:p>
      </dgm:t>
    </dgm:pt>
    <dgm:pt modelId="{E56B8BD1-3926-48E6-9702-51593697E6AA}" type="parTrans" cxnId="{D2359017-D598-4D8F-9284-1D77A909AE04}">
      <dgm:prSet/>
      <dgm:spPr/>
      <dgm:t>
        <a:bodyPr/>
        <a:lstStyle/>
        <a:p>
          <a:endParaRPr lang="fr-FR"/>
        </a:p>
      </dgm:t>
    </dgm:pt>
    <dgm:pt modelId="{FCF76218-36C7-4CB0-86E6-F4CF2C099B73}" type="sibTrans" cxnId="{D2359017-D598-4D8F-9284-1D77A909AE04}">
      <dgm:prSet/>
      <dgm:spPr/>
      <dgm:t>
        <a:bodyPr/>
        <a:lstStyle/>
        <a:p>
          <a:endParaRPr lang="fr-FR"/>
        </a:p>
      </dgm:t>
    </dgm:pt>
    <dgm:pt modelId="{1675EF1E-1E37-4BE1-9764-8B76F1C08D46}">
      <dgm:prSet phldrT="[Texte]" custT="1"/>
      <dgm:spPr/>
      <dgm:t>
        <a:bodyPr/>
        <a:lstStyle/>
        <a:p>
          <a:r>
            <a:rPr lang="ar-DZ" sz="1800" dirty="0" err="1" smtClean="0"/>
            <a:t>الديسيفيزيا</a:t>
          </a:r>
          <a:r>
            <a:rPr lang="ar-DZ" sz="1800" dirty="0" smtClean="0"/>
            <a:t> أي صعوبة انتاج الصوتيات الطبيعية</a:t>
          </a:r>
          <a:endParaRPr lang="fr-FR" sz="1800" dirty="0"/>
        </a:p>
      </dgm:t>
    </dgm:pt>
    <dgm:pt modelId="{8DB146EC-0219-40EF-936D-C8278C2EE3ED}" type="parTrans" cxnId="{302A139A-5C52-4212-AD9D-723E9D707C21}">
      <dgm:prSet/>
      <dgm:spPr/>
      <dgm:t>
        <a:bodyPr/>
        <a:lstStyle/>
        <a:p>
          <a:endParaRPr lang="fr-FR"/>
        </a:p>
      </dgm:t>
    </dgm:pt>
    <dgm:pt modelId="{BBD43E58-87F7-4624-990C-DB4F0BCAA734}" type="sibTrans" cxnId="{302A139A-5C52-4212-AD9D-723E9D707C21}">
      <dgm:prSet/>
      <dgm:spPr/>
      <dgm:t>
        <a:bodyPr/>
        <a:lstStyle/>
        <a:p>
          <a:endParaRPr lang="fr-FR"/>
        </a:p>
      </dgm:t>
    </dgm:pt>
    <dgm:pt modelId="{CC2A8FA8-129B-4F2E-BAD7-4CD8B7DF488C}">
      <dgm:prSet phldrT="[Texte]" custT="1"/>
      <dgm:spPr/>
      <dgm:t>
        <a:bodyPr/>
        <a:lstStyle/>
        <a:p>
          <a:r>
            <a:rPr lang="ar-DZ" sz="1800" dirty="0" smtClean="0"/>
            <a:t>طقم أسنان غير مناسب</a:t>
          </a:r>
          <a:endParaRPr lang="fr-FR" sz="1800" dirty="0"/>
        </a:p>
      </dgm:t>
    </dgm:pt>
    <dgm:pt modelId="{94871F48-AD51-43E9-9EE0-8F8293CAD911}" type="parTrans" cxnId="{31E4D645-9908-4177-BD44-0DD8BCB0770E}">
      <dgm:prSet/>
      <dgm:spPr/>
      <dgm:t>
        <a:bodyPr/>
        <a:lstStyle/>
        <a:p>
          <a:endParaRPr lang="fr-FR"/>
        </a:p>
      </dgm:t>
    </dgm:pt>
    <dgm:pt modelId="{BCCAEA02-6B6D-4608-ADF9-D26A22CE061A}" type="sibTrans" cxnId="{31E4D645-9908-4177-BD44-0DD8BCB0770E}">
      <dgm:prSet/>
      <dgm:spPr/>
      <dgm:t>
        <a:bodyPr/>
        <a:lstStyle/>
        <a:p>
          <a:endParaRPr lang="fr-FR"/>
        </a:p>
      </dgm:t>
    </dgm:pt>
    <dgm:pt modelId="{61ACFC32-F216-40C2-BFFF-24C0B6720C7C}">
      <dgm:prSet phldrT="[Texte]" custT="1"/>
      <dgm:spPr/>
      <dgm:t>
        <a:bodyPr/>
        <a:lstStyle/>
        <a:p>
          <a:r>
            <a:rPr lang="ar-DZ" sz="1800" dirty="0" smtClean="0"/>
            <a:t>تسمم الكحول</a:t>
          </a:r>
          <a:endParaRPr lang="fr-FR" sz="1800" dirty="0"/>
        </a:p>
      </dgm:t>
    </dgm:pt>
    <dgm:pt modelId="{B6946D62-06A1-4FBA-BFA2-A477DA28E2C6}" type="parTrans" cxnId="{470F996A-077E-4D0A-B6D1-B3DE5B1ED6FF}">
      <dgm:prSet/>
      <dgm:spPr/>
      <dgm:t>
        <a:bodyPr/>
        <a:lstStyle/>
        <a:p>
          <a:endParaRPr lang="fr-FR"/>
        </a:p>
      </dgm:t>
    </dgm:pt>
    <dgm:pt modelId="{9783243F-4581-4A8C-9B40-F737FB606789}" type="sibTrans" cxnId="{470F996A-077E-4D0A-B6D1-B3DE5B1ED6FF}">
      <dgm:prSet/>
      <dgm:spPr/>
      <dgm:t>
        <a:bodyPr/>
        <a:lstStyle/>
        <a:p>
          <a:endParaRPr lang="fr-FR"/>
        </a:p>
      </dgm:t>
    </dgm:pt>
    <dgm:pt modelId="{D46C0C08-4CBC-4ED0-9EED-46CB9971EE4E}" type="pres">
      <dgm:prSet presAssocID="{033E579C-44E0-4276-A3F0-7E693810183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FA5CA3-C867-4EE6-8994-02EE6BFAED5D}" type="pres">
      <dgm:prSet presAssocID="{033E579C-44E0-4276-A3F0-7E6938101836}" presName="cycle" presStyleCnt="0"/>
      <dgm:spPr/>
    </dgm:pt>
    <dgm:pt modelId="{014CC5D4-0DDD-4148-9BF8-B70C401BF7B5}" type="pres">
      <dgm:prSet presAssocID="{033E579C-44E0-4276-A3F0-7E6938101836}" presName="centerShape" presStyleCnt="0"/>
      <dgm:spPr/>
    </dgm:pt>
    <dgm:pt modelId="{0AA07E44-BEC0-4331-ACDD-4ED4CDB9FE53}" type="pres">
      <dgm:prSet presAssocID="{033E579C-44E0-4276-A3F0-7E6938101836}" presName="connSite" presStyleLbl="node1" presStyleIdx="0" presStyleCnt="4"/>
      <dgm:spPr/>
    </dgm:pt>
    <dgm:pt modelId="{C1E03952-3D5C-4B60-9D14-6A3D908F2B74}" type="pres">
      <dgm:prSet presAssocID="{033E579C-44E0-4276-A3F0-7E6938101836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8A9BA5E-8F85-4BD7-96C0-5A360B2FD065}" type="pres">
      <dgm:prSet presAssocID="{6B57C5CB-C2E9-4B7F-B26C-BD7341BFAB43}" presName="Name25" presStyleLbl="parChTrans1D1" presStyleIdx="0" presStyleCnt="3"/>
      <dgm:spPr/>
      <dgm:t>
        <a:bodyPr/>
        <a:lstStyle/>
        <a:p>
          <a:endParaRPr lang="fr-FR"/>
        </a:p>
      </dgm:t>
    </dgm:pt>
    <dgm:pt modelId="{4AC9D57C-69A4-4FAC-8896-76BCC4257CF6}" type="pres">
      <dgm:prSet presAssocID="{17A9A798-A74E-4D95-9D16-184C9A9B2E43}" presName="node" presStyleCnt="0"/>
      <dgm:spPr/>
    </dgm:pt>
    <dgm:pt modelId="{660E91E5-EF32-4EC9-9628-A4C81EB22F48}" type="pres">
      <dgm:prSet presAssocID="{17A9A798-A74E-4D95-9D16-184C9A9B2E4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CE32FC-8C1D-432D-B6F2-A699E96D338F}" type="pres">
      <dgm:prSet presAssocID="{17A9A798-A74E-4D95-9D16-184C9A9B2E4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421D58-F9B6-4B24-ADF3-F55600553877}" type="pres">
      <dgm:prSet presAssocID="{796FDDD4-034B-4966-BF7C-86A5BB5D0CB0}" presName="Name25" presStyleLbl="parChTrans1D1" presStyleIdx="1" presStyleCnt="3"/>
      <dgm:spPr/>
      <dgm:t>
        <a:bodyPr/>
        <a:lstStyle/>
        <a:p>
          <a:endParaRPr lang="fr-FR"/>
        </a:p>
      </dgm:t>
    </dgm:pt>
    <dgm:pt modelId="{887DE8D8-E9B3-46E9-878A-317317663DDE}" type="pres">
      <dgm:prSet presAssocID="{10109759-0F44-41F9-8E82-BA2DBCBD3E7F}" presName="node" presStyleCnt="0"/>
      <dgm:spPr/>
    </dgm:pt>
    <dgm:pt modelId="{A19622D3-2022-4C3A-868F-B8A646A488EE}" type="pres">
      <dgm:prSet presAssocID="{10109759-0F44-41F9-8E82-BA2DBCBD3E7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BCF102-BC21-4729-833B-CF64AED2B54E}" type="pres">
      <dgm:prSet presAssocID="{10109759-0F44-41F9-8E82-BA2DBCBD3E7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504A5-99CC-4B2A-A033-95193A259D1F}" type="pres">
      <dgm:prSet presAssocID="{CEB9C6FA-D3F0-4495-A87C-F150D142395B}" presName="Name25" presStyleLbl="parChTrans1D1" presStyleIdx="2" presStyleCnt="3"/>
      <dgm:spPr/>
      <dgm:t>
        <a:bodyPr/>
        <a:lstStyle/>
        <a:p>
          <a:endParaRPr lang="fr-FR"/>
        </a:p>
      </dgm:t>
    </dgm:pt>
    <dgm:pt modelId="{2D568E66-F245-4C13-B24C-6508F9B14555}" type="pres">
      <dgm:prSet presAssocID="{C5E79B1B-74D1-49FC-ADAB-12612A24EC86}" presName="node" presStyleCnt="0"/>
      <dgm:spPr/>
    </dgm:pt>
    <dgm:pt modelId="{DD8CEF32-AAE6-4AF1-A8DA-E62713A89B29}" type="pres">
      <dgm:prSet presAssocID="{C5E79B1B-74D1-49FC-ADAB-12612A24EC8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34B69-F740-4405-AE1F-1E0E836E9E22}" type="pres">
      <dgm:prSet presAssocID="{C5E79B1B-74D1-49FC-ADAB-12612A24EC8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10768F-E5A0-4295-8BB7-7B602E931A1C}" type="presOf" srcId="{AA8F4FDC-BBF1-4CD7-BFDD-F440965C1F08}" destId="{70334B69-F740-4405-AE1F-1E0E836E9E22}" srcOrd="0" destOrd="0" presId="urn:microsoft.com/office/officeart/2005/8/layout/radial2"/>
    <dgm:cxn modelId="{470F996A-077E-4D0A-B6D1-B3DE5B1ED6FF}" srcId="{10109759-0F44-41F9-8E82-BA2DBCBD3E7F}" destId="{61ACFC32-F216-40C2-BFFF-24C0B6720C7C}" srcOrd="2" destOrd="0" parTransId="{B6946D62-06A1-4FBA-BFA2-A477DA28E2C6}" sibTransId="{9783243F-4581-4A8C-9B40-F737FB606789}"/>
    <dgm:cxn modelId="{53253415-F658-4893-803F-A9A5E5CBAEDD}" type="presOf" srcId="{796FDDD4-034B-4966-BF7C-86A5BB5D0CB0}" destId="{08421D58-F9B6-4B24-ADF3-F55600553877}" srcOrd="0" destOrd="0" presId="urn:microsoft.com/office/officeart/2005/8/layout/radial2"/>
    <dgm:cxn modelId="{7D29ABDF-E4B6-4349-8972-A30956EF6964}" type="presOf" srcId="{61ACFC32-F216-40C2-BFFF-24C0B6720C7C}" destId="{C5BCF102-BC21-4729-833B-CF64AED2B54E}" srcOrd="0" destOrd="2" presId="urn:microsoft.com/office/officeart/2005/8/layout/radial2"/>
    <dgm:cxn modelId="{99068007-9588-4748-9FE9-4BF63D699CC5}" srcId="{17A9A798-A74E-4D95-9D16-184C9A9B2E43}" destId="{267D8A44-FAA1-438E-8EAA-C522FED98010}" srcOrd="0" destOrd="0" parTransId="{BB81C9E2-477E-40A6-BAF3-C1D0F320C785}" sibTransId="{1FB7007F-8157-48C4-83D6-E03495B389D6}"/>
    <dgm:cxn modelId="{BF5CA776-26AF-4530-A4C3-438A7A87AD23}" srcId="{033E579C-44E0-4276-A3F0-7E6938101836}" destId="{10109759-0F44-41F9-8E82-BA2DBCBD3E7F}" srcOrd="1" destOrd="0" parTransId="{796FDDD4-034B-4966-BF7C-86A5BB5D0CB0}" sibTransId="{C70442FA-CEA8-4BB1-B85E-658A8985EEC7}"/>
    <dgm:cxn modelId="{4FFE18DC-70CC-4870-B889-968E444254F6}" type="presOf" srcId="{CC2A8FA8-129B-4F2E-BAD7-4CD8B7DF488C}" destId="{C5BCF102-BC21-4729-833B-CF64AED2B54E}" srcOrd="0" destOrd="1" presId="urn:microsoft.com/office/officeart/2005/8/layout/radial2"/>
    <dgm:cxn modelId="{62DCC7C4-28B1-48EA-856E-80138DDC771A}" srcId="{033E579C-44E0-4276-A3F0-7E6938101836}" destId="{C5E79B1B-74D1-49FC-ADAB-12612A24EC86}" srcOrd="2" destOrd="0" parTransId="{CEB9C6FA-D3F0-4495-A87C-F150D142395B}" sibTransId="{AAD09B21-7C8E-44ED-B9E6-DC7DE87A8EAB}"/>
    <dgm:cxn modelId="{53C77E6B-B5E9-4187-9469-4ABCD55BCE8A}" type="presOf" srcId="{AD6E1B87-B370-44C9-865F-A3185A3A22BB}" destId="{74CE32FC-8C1D-432D-B6F2-A699E96D338F}" srcOrd="0" destOrd="1" presId="urn:microsoft.com/office/officeart/2005/8/layout/radial2"/>
    <dgm:cxn modelId="{F236E398-3BE8-479C-BFB8-D82DB19F9215}" srcId="{033E579C-44E0-4276-A3F0-7E6938101836}" destId="{17A9A798-A74E-4D95-9D16-184C9A9B2E43}" srcOrd="0" destOrd="0" parTransId="{6B57C5CB-C2E9-4B7F-B26C-BD7341BFAB43}" sibTransId="{84C3C21A-0CAC-4C78-A81A-8E34EA2127BC}"/>
    <dgm:cxn modelId="{8DE1EE00-21E5-4378-83BB-FE2CE51FD1F5}" srcId="{17A9A798-A74E-4D95-9D16-184C9A9B2E43}" destId="{AD6E1B87-B370-44C9-865F-A3185A3A22BB}" srcOrd="1" destOrd="0" parTransId="{DC8DB7DE-8ED8-4DAA-A103-45DFFEEE35A7}" sibTransId="{F8085985-8C29-4780-A6E2-9F6DE3553715}"/>
    <dgm:cxn modelId="{B07725E7-821F-4C82-A157-9B01DFD22B04}" type="presOf" srcId="{033E579C-44E0-4276-A3F0-7E6938101836}" destId="{D46C0C08-4CBC-4ED0-9EED-46CB9971EE4E}" srcOrd="0" destOrd="0" presId="urn:microsoft.com/office/officeart/2005/8/layout/radial2"/>
    <dgm:cxn modelId="{51DCD73C-5F33-4A8E-8949-3B3E061EF1E5}" type="presOf" srcId="{CEB9C6FA-D3F0-4495-A87C-F150D142395B}" destId="{772504A5-99CC-4B2A-A033-95193A259D1F}" srcOrd="0" destOrd="0" presId="urn:microsoft.com/office/officeart/2005/8/layout/radial2"/>
    <dgm:cxn modelId="{31E4D645-9908-4177-BD44-0DD8BCB0770E}" srcId="{10109759-0F44-41F9-8E82-BA2DBCBD3E7F}" destId="{CC2A8FA8-129B-4F2E-BAD7-4CD8B7DF488C}" srcOrd="1" destOrd="0" parTransId="{94871F48-AD51-43E9-9EE0-8F8293CAD911}" sibTransId="{BCCAEA02-6B6D-4608-ADF9-D26A22CE061A}"/>
    <dgm:cxn modelId="{331CE441-5EE7-4547-857F-924575F7F289}" type="presOf" srcId="{6B57C5CB-C2E9-4B7F-B26C-BD7341BFAB43}" destId="{38A9BA5E-8F85-4BD7-96C0-5A360B2FD065}" srcOrd="0" destOrd="0" presId="urn:microsoft.com/office/officeart/2005/8/layout/radial2"/>
    <dgm:cxn modelId="{78210B22-3A91-4FCB-BE4E-88CA5E5A90D8}" type="presOf" srcId="{1675EF1E-1E37-4BE1-9764-8B76F1C08D46}" destId="{70334B69-F740-4405-AE1F-1E0E836E9E22}" srcOrd="0" destOrd="1" presId="urn:microsoft.com/office/officeart/2005/8/layout/radial2"/>
    <dgm:cxn modelId="{F86E24B6-E396-4D01-A08F-728AB3B5FDE4}" type="presOf" srcId="{10109759-0F44-41F9-8E82-BA2DBCBD3E7F}" destId="{A19622D3-2022-4C3A-868F-B8A646A488EE}" srcOrd="0" destOrd="0" presId="urn:microsoft.com/office/officeart/2005/8/layout/radial2"/>
    <dgm:cxn modelId="{25EFB845-9F3F-420A-AADA-CB43563FB07E}" srcId="{10109759-0F44-41F9-8E82-BA2DBCBD3E7F}" destId="{AC2E755A-BA4F-473C-83AF-769EB8397FEC}" srcOrd="0" destOrd="0" parTransId="{FFB9109E-1518-495B-BB7C-3BB12A673B67}" sibTransId="{C56B8BF2-6D16-408F-B5A6-408C81AC1B20}"/>
    <dgm:cxn modelId="{C6D7DE09-F16C-4C35-BC48-A0DB9D81D1A3}" type="presOf" srcId="{267D8A44-FAA1-438E-8EAA-C522FED98010}" destId="{74CE32FC-8C1D-432D-B6F2-A699E96D338F}" srcOrd="0" destOrd="0" presId="urn:microsoft.com/office/officeart/2005/8/layout/radial2"/>
    <dgm:cxn modelId="{D2359017-D598-4D8F-9284-1D77A909AE04}" srcId="{C5E79B1B-74D1-49FC-ADAB-12612A24EC86}" destId="{AA8F4FDC-BBF1-4CD7-BFDD-F440965C1F08}" srcOrd="0" destOrd="0" parTransId="{E56B8BD1-3926-48E6-9702-51593697E6AA}" sibTransId="{FCF76218-36C7-4CB0-86E6-F4CF2C099B73}"/>
    <dgm:cxn modelId="{302A139A-5C52-4212-AD9D-723E9D707C21}" srcId="{C5E79B1B-74D1-49FC-ADAB-12612A24EC86}" destId="{1675EF1E-1E37-4BE1-9764-8B76F1C08D46}" srcOrd="1" destOrd="0" parTransId="{8DB146EC-0219-40EF-936D-C8278C2EE3ED}" sibTransId="{BBD43E58-87F7-4624-990C-DB4F0BCAA734}"/>
    <dgm:cxn modelId="{F9374246-B0F6-4062-950B-AA682AB6CF3D}" type="presOf" srcId="{C5E79B1B-74D1-49FC-ADAB-12612A24EC86}" destId="{DD8CEF32-AAE6-4AF1-A8DA-E62713A89B29}" srcOrd="0" destOrd="0" presId="urn:microsoft.com/office/officeart/2005/8/layout/radial2"/>
    <dgm:cxn modelId="{E0E645A2-491A-44F5-BDCA-B64D0CFAFFF2}" type="presOf" srcId="{AC2E755A-BA4F-473C-83AF-769EB8397FEC}" destId="{C5BCF102-BC21-4729-833B-CF64AED2B54E}" srcOrd="0" destOrd="0" presId="urn:microsoft.com/office/officeart/2005/8/layout/radial2"/>
    <dgm:cxn modelId="{9B25006D-91D9-4376-AE61-1E03E0B5CCE7}" type="presOf" srcId="{17A9A798-A74E-4D95-9D16-184C9A9B2E43}" destId="{660E91E5-EF32-4EC9-9628-A4C81EB22F48}" srcOrd="0" destOrd="0" presId="urn:microsoft.com/office/officeart/2005/8/layout/radial2"/>
    <dgm:cxn modelId="{F65CF997-9446-444E-A54D-0AB36360EEEA}" type="presParOf" srcId="{D46C0C08-4CBC-4ED0-9EED-46CB9971EE4E}" destId="{70FA5CA3-C867-4EE6-8994-02EE6BFAED5D}" srcOrd="0" destOrd="0" presId="urn:microsoft.com/office/officeart/2005/8/layout/radial2"/>
    <dgm:cxn modelId="{BD639551-E632-4627-B643-66A0FEC65942}" type="presParOf" srcId="{70FA5CA3-C867-4EE6-8994-02EE6BFAED5D}" destId="{014CC5D4-0DDD-4148-9BF8-B70C401BF7B5}" srcOrd="0" destOrd="0" presId="urn:microsoft.com/office/officeart/2005/8/layout/radial2"/>
    <dgm:cxn modelId="{CF41B705-2DA3-4A52-A13E-1AC7C8CBA98B}" type="presParOf" srcId="{014CC5D4-0DDD-4148-9BF8-B70C401BF7B5}" destId="{0AA07E44-BEC0-4331-ACDD-4ED4CDB9FE53}" srcOrd="0" destOrd="0" presId="urn:microsoft.com/office/officeart/2005/8/layout/radial2"/>
    <dgm:cxn modelId="{B56FB21D-EABF-416C-9F3C-EB89A8844AAE}" type="presParOf" srcId="{014CC5D4-0DDD-4148-9BF8-B70C401BF7B5}" destId="{C1E03952-3D5C-4B60-9D14-6A3D908F2B74}" srcOrd="1" destOrd="0" presId="urn:microsoft.com/office/officeart/2005/8/layout/radial2"/>
    <dgm:cxn modelId="{7AC81215-2D64-4B16-AB6F-6D0B29A9381B}" type="presParOf" srcId="{70FA5CA3-C867-4EE6-8994-02EE6BFAED5D}" destId="{38A9BA5E-8F85-4BD7-96C0-5A360B2FD065}" srcOrd="1" destOrd="0" presId="urn:microsoft.com/office/officeart/2005/8/layout/radial2"/>
    <dgm:cxn modelId="{86AFFBA7-ED88-4B3C-95D7-AB6B4128EFF9}" type="presParOf" srcId="{70FA5CA3-C867-4EE6-8994-02EE6BFAED5D}" destId="{4AC9D57C-69A4-4FAC-8896-76BCC4257CF6}" srcOrd="2" destOrd="0" presId="urn:microsoft.com/office/officeart/2005/8/layout/radial2"/>
    <dgm:cxn modelId="{F6B03A4C-36FA-4DA3-A53C-39C5F4D02DAD}" type="presParOf" srcId="{4AC9D57C-69A4-4FAC-8896-76BCC4257CF6}" destId="{660E91E5-EF32-4EC9-9628-A4C81EB22F48}" srcOrd="0" destOrd="0" presId="urn:microsoft.com/office/officeart/2005/8/layout/radial2"/>
    <dgm:cxn modelId="{F0A1CE30-5FDF-423A-87AA-B3703F588FE1}" type="presParOf" srcId="{4AC9D57C-69A4-4FAC-8896-76BCC4257CF6}" destId="{74CE32FC-8C1D-432D-B6F2-A699E96D338F}" srcOrd="1" destOrd="0" presId="urn:microsoft.com/office/officeart/2005/8/layout/radial2"/>
    <dgm:cxn modelId="{50E03307-6413-411E-9F21-211CB62F9E07}" type="presParOf" srcId="{70FA5CA3-C867-4EE6-8994-02EE6BFAED5D}" destId="{08421D58-F9B6-4B24-ADF3-F55600553877}" srcOrd="3" destOrd="0" presId="urn:microsoft.com/office/officeart/2005/8/layout/radial2"/>
    <dgm:cxn modelId="{53BC897B-138A-40EA-A116-B6B40362A56C}" type="presParOf" srcId="{70FA5CA3-C867-4EE6-8994-02EE6BFAED5D}" destId="{887DE8D8-E9B3-46E9-878A-317317663DDE}" srcOrd="4" destOrd="0" presId="urn:microsoft.com/office/officeart/2005/8/layout/radial2"/>
    <dgm:cxn modelId="{F8349A70-03EC-4DDA-8387-DE880FBFAE48}" type="presParOf" srcId="{887DE8D8-E9B3-46E9-878A-317317663DDE}" destId="{A19622D3-2022-4C3A-868F-B8A646A488EE}" srcOrd="0" destOrd="0" presId="urn:microsoft.com/office/officeart/2005/8/layout/radial2"/>
    <dgm:cxn modelId="{F188DA9D-3497-44F0-B951-586801EF055E}" type="presParOf" srcId="{887DE8D8-E9B3-46E9-878A-317317663DDE}" destId="{C5BCF102-BC21-4729-833B-CF64AED2B54E}" srcOrd="1" destOrd="0" presId="urn:microsoft.com/office/officeart/2005/8/layout/radial2"/>
    <dgm:cxn modelId="{8C6A0F19-F42E-4BF5-A44D-97216F69AA5D}" type="presParOf" srcId="{70FA5CA3-C867-4EE6-8994-02EE6BFAED5D}" destId="{772504A5-99CC-4B2A-A033-95193A259D1F}" srcOrd="5" destOrd="0" presId="urn:microsoft.com/office/officeart/2005/8/layout/radial2"/>
    <dgm:cxn modelId="{806A18B5-8182-4CA5-92D5-3D456A2CD644}" type="presParOf" srcId="{70FA5CA3-C867-4EE6-8994-02EE6BFAED5D}" destId="{2D568E66-F245-4C13-B24C-6508F9B14555}" srcOrd="6" destOrd="0" presId="urn:microsoft.com/office/officeart/2005/8/layout/radial2"/>
    <dgm:cxn modelId="{FA4678A0-79F1-4B26-9E08-529B94A341CB}" type="presParOf" srcId="{2D568E66-F245-4C13-B24C-6508F9B14555}" destId="{DD8CEF32-AAE6-4AF1-A8DA-E62713A89B29}" srcOrd="0" destOrd="0" presId="urn:microsoft.com/office/officeart/2005/8/layout/radial2"/>
    <dgm:cxn modelId="{FA25659C-F7AA-42F0-920E-977A9C4159F4}" type="presParOf" srcId="{2D568E66-F245-4C13-B24C-6508F9B14555}" destId="{70334B69-F740-4405-AE1F-1E0E836E9E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993EC8-9782-45B2-BC0C-CECB5C9A5CBC}" type="doc">
      <dgm:prSet loTypeId="urn:microsoft.com/office/officeart/2005/8/layout/cycle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0A9417-A078-4D39-BAAB-3BAD7AB5436D}">
      <dgm:prSet/>
      <dgm:spPr/>
      <dgm:t>
        <a:bodyPr/>
        <a:lstStyle/>
        <a:p>
          <a:r>
            <a:rPr lang="ar-DZ" smtClean="0"/>
            <a:t>الاختبارات التصويرية</a:t>
          </a:r>
          <a:endParaRPr lang="fr-FR"/>
        </a:p>
      </dgm:t>
    </dgm:pt>
    <dgm:pt modelId="{02375E37-A91D-45AA-ABD9-E404F0A9C16B}" type="parTrans" cxnId="{F97699FC-AB2A-44AF-935F-530CD40BB21D}">
      <dgm:prSet/>
      <dgm:spPr/>
      <dgm:t>
        <a:bodyPr/>
        <a:lstStyle/>
        <a:p>
          <a:endParaRPr lang="fr-FR"/>
        </a:p>
      </dgm:t>
    </dgm:pt>
    <dgm:pt modelId="{002A4EEF-D5B4-4A7E-8DA3-C21D2A7F7737}" type="sibTrans" cxnId="{F97699FC-AB2A-44AF-935F-530CD40BB21D}">
      <dgm:prSet/>
      <dgm:spPr/>
      <dgm:t>
        <a:bodyPr/>
        <a:lstStyle/>
        <a:p>
          <a:endParaRPr lang="fr-FR"/>
        </a:p>
      </dgm:t>
    </dgm:pt>
    <dgm:pt modelId="{2DD9EFA7-FF57-428E-953E-D38C024448C2}">
      <dgm:prSet/>
      <dgm:spPr/>
      <dgm:t>
        <a:bodyPr/>
        <a:lstStyle/>
        <a:p>
          <a:r>
            <a:rPr lang="ar-DZ" smtClean="0"/>
            <a:t>دراسات المخ والأعصاب</a:t>
          </a:r>
          <a:endParaRPr lang="fr-FR"/>
        </a:p>
      </dgm:t>
    </dgm:pt>
    <dgm:pt modelId="{6733E293-5E1A-491F-BA03-18755156CAFA}" type="parTrans" cxnId="{F353E14B-C52F-4715-A017-BAD99EA62BB3}">
      <dgm:prSet/>
      <dgm:spPr/>
      <dgm:t>
        <a:bodyPr/>
        <a:lstStyle/>
        <a:p>
          <a:endParaRPr lang="fr-FR"/>
        </a:p>
      </dgm:t>
    </dgm:pt>
    <dgm:pt modelId="{E4231510-1F70-444E-8491-742767E51944}" type="sibTrans" cxnId="{F353E14B-C52F-4715-A017-BAD99EA62BB3}">
      <dgm:prSet/>
      <dgm:spPr/>
      <dgm:t>
        <a:bodyPr/>
        <a:lstStyle/>
        <a:p>
          <a:endParaRPr lang="fr-FR"/>
        </a:p>
      </dgm:t>
    </dgm:pt>
    <dgm:pt modelId="{025B34D4-9A39-4E4A-AF54-D7524C12078C}">
      <dgm:prSet/>
      <dgm:spPr/>
      <dgm:t>
        <a:bodyPr/>
        <a:lstStyle/>
        <a:p>
          <a:r>
            <a:rPr lang="ar-DZ" smtClean="0"/>
            <a:t>اختبارات الدم والبول</a:t>
          </a:r>
          <a:endParaRPr lang="fr-FR"/>
        </a:p>
      </dgm:t>
    </dgm:pt>
    <dgm:pt modelId="{2DE70753-176A-4408-87C2-043896DB4EDD}" type="parTrans" cxnId="{FF64E904-FDB5-40AB-9DAC-D346FC80C9D7}">
      <dgm:prSet/>
      <dgm:spPr/>
      <dgm:t>
        <a:bodyPr/>
        <a:lstStyle/>
        <a:p>
          <a:endParaRPr lang="fr-FR"/>
        </a:p>
      </dgm:t>
    </dgm:pt>
    <dgm:pt modelId="{0BB61437-C583-4292-8619-A8BC853BB171}" type="sibTrans" cxnId="{FF64E904-FDB5-40AB-9DAC-D346FC80C9D7}">
      <dgm:prSet/>
      <dgm:spPr/>
      <dgm:t>
        <a:bodyPr/>
        <a:lstStyle/>
        <a:p>
          <a:endParaRPr lang="fr-FR"/>
        </a:p>
      </dgm:t>
    </dgm:pt>
    <dgm:pt modelId="{C4A9B93B-9954-4041-BBFB-BC191E8A5182}">
      <dgm:prSet/>
      <dgm:spPr/>
      <dgm:t>
        <a:bodyPr/>
        <a:lstStyle/>
        <a:p>
          <a:r>
            <a:rPr lang="ar-DZ" smtClean="0"/>
            <a:t>البزل القَطَني</a:t>
          </a:r>
          <a:endParaRPr lang="fr-FR"/>
        </a:p>
      </dgm:t>
    </dgm:pt>
    <dgm:pt modelId="{D8CD9E40-BD95-4A1C-94B3-A1D97578D37E}" type="parTrans" cxnId="{DC9513CF-5F03-4CB8-B776-047556C0AF17}">
      <dgm:prSet/>
      <dgm:spPr/>
      <dgm:t>
        <a:bodyPr/>
        <a:lstStyle/>
        <a:p>
          <a:endParaRPr lang="fr-FR"/>
        </a:p>
      </dgm:t>
    </dgm:pt>
    <dgm:pt modelId="{E3B23F42-0CF2-4A4A-8926-0561A4B36B68}" type="sibTrans" cxnId="{DC9513CF-5F03-4CB8-B776-047556C0AF17}">
      <dgm:prSet/>
      <dgm:spPr/>
      <dgm:t>
        <a:bodyPr/>
        <a:lstStyle/>
        <a:p>
          <a:endParaRPr lang="fr-FR"/>
        </a:p>
      </dgm:t>
    </dgm:pt>
    <dgm:pt modelId="{6D76FCA4-C1E3-44A5-9162-9E10A12A1D37}">
      <dgm:prSet/>
      <dgm:spPr/>
      <dgm:t>
        <a:bodyPr/>
        <a:lstStyle/>
        <a:p>
          <a:r>
            <a:rPr lang="ar-DZ" smtClean="0"/>
            <a:t>خزعة الدماغ</a:t>
          </a:r>
          <a:endParaRPr lang="fr-FR"/>
        </a:p>
      </dgm:t>
    </dgm:pt>
    <dgm:pt modelId="{B8B90711-065A-4EEC-A976-003BD6F18A60}" type="parTrans" cxnId="{91521D14-025F-4117-8A1F-BAE0B6F1E4A4}">
      <dgm:prSet/>
      <dgm:spPr/>
      <dgm:t>
        <a:bodyPr/>
        <a:lstStyle/>
        <a:p>
          <a:endParaRPr lang="fr-FR"/>
        </a:p>
      </dgm:t>
    </dgm:pt>
    <dgm:pt modelId="{988D1E74-FE9E-4716-87AE-2C5AC80DE07F}" type="sibTrans" cxnId="{91521D14-025F-4117-8A1F-BAE0B6F1E4A4}">
      <dgm:prSet/>
      <dgm:spPr/>
      <dgm:t>
        <a:bodyPr/>
        <a:lstStyle/>
        <a:p>
          <a:endParaRPr lang="fr-FR"/>
        </a:p>
      </dgm:t>
    </dgm:pt>
    <dgm:pt modelId="{502F725A-91B0-460F-A96F-A8702407CAAD}">
      <dgm:prSet/>
      <dgm:spPr/>
      <dgm:t>
        <a:bodyPr/>
        <a:lstStyle/>
        <a:p>
          <a:r>
            <a:rPr lang="ar-DZ" smtClean="0"/>
            <a:t>الاختبارات العصبية النفسية</a:t>
          </a:r>
          <a:endParaRPr lang="fr-FR"/>
        </a:p>
      </dgm:t>
    </dgm:pt>
    <dgm:pt modelId="{C75E6412-22CA-4625-8FFC-4202832BC529}" type="parTrans" cxnId="{2553A871-D44F-480E-98EC-8A4867805C59}">
      <dgm:prSet/>
      <dgm:spPr/>
      <dgm:t>
        <a:bodyPr/>
        <a:lstStyle/>
        <a:p>
          <a:endParaRPr lang="fr-FR"/>
        </a:p>
      </dgm:t>
    </dgm:pt>
    <dgm:pt modelId="{BA451A97-6BD2-448A-8DBF-61ABDF200BCF}" type="sibTrans" cxnId="{2553A871-D44F-480E-98EC-8A4867805C59}">
      <dgm:prSet/>
      <dgm:spPr/>
      <dgm:t>
        <a:bodyPr/>
        <a:lstStyle/>
        <a:p>
          <a:endParaRPr lang="fr-FR"/>
        </a:p>
      </dgm:t>
    </dgm:pt>
    <dgm:pt modelId="{45C169EB-D3D8-4ABC-B1DE-6285C56B69D8}" type="pres">
      <dgm:prSet presAssocID="{02993EC8-9782-45B2-BC0C-CECB5C9A5C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45266E-8845-4DEB-A54D-8E17D11FF4C6}" type="pres">
      <dgm:prSet presAssocID="{2DD9EFA7-FF57-428E-953E-D38C024448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D73F86-F9C9-45BE-8376-D03A6FB89325}" type="pres">
      <dgm:prSet presAssocID="{2DD9EFA7-FF57-428E-953E-D38C024448C2}" presName="spNode" presStyleCnt="0"/>
      <dgm:spPr/>
    </dgm:pt>
    <dgm:pt modelId="{D6ACC7EC-705D-49AB-9A44-82904769A87E}" type="pres">
      <dgm:prSet presAssocID="{E4231510-1F70-444E-8491-742767E51944}" presName="sibTrans" presStyleLbl="sibTrans1D1" presStyleIdx="0" presStyleCnt="6"/>
      <dgm:spPr/>
      <dgm:t>
        <a:bodyPr/>
        <a:lstStyle/>
        <a:p>
          <a:endParaRPr lang="fr-FR"/>
        </a:p>
      </dgm:t>
    </dgm:pt>
    <dgm:pt modelId="{BE6E3BA0-D621-4F72-8758-2058F275CEB7}" type="pres">
      <dgm:prSet presAssocID="{8A0A9417-A078-4D39-BAAB-3BAD7AB543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AF840-1317-4A4E-BC9B-558348F21334}" type="pres">
      <dgm:prSet presAssocID="{8A0A9417-A078-4D39-BAAB-3BAD7AB5436D}" presName="spNode" presStyleCnt="0"/>
      <dgm:spPr/>
    </dgm:pt>
    <dgm:pt modelId="{80A50122-4E61-43DE-8666-070D94A1230E}" type="pres">
      <dgm:prSet presAssocID="{002A4EEF-D5B4-4A7E-8DA3-C21D2A7F7737}" presName="sibTrans" presStyleLbl="sibTrans1D1" presStyleIdx="1" presStyleCnt="6"/>
      <dgm:spPr/>
      <dgm:t>
        <a:bodyPr/>
        <a:lstStyle/>
        <a:p>
          <a:endParaRPr lang="fr-FR"/>
        </a:p>
      </dgm:t>
    </dgm:pt>
    <dgm:pt modelId="{0B9FF433-D5AB-42A4-9A3C-83A5392D8BB4}" type="pres">
      <dgm:prSet presAssocID="{025B34D4-9A39-4E4A-AF54-D7524C1207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555E9F-C2EC-49BC-8767-FF59D3BBB952}" type="pres">
      <dgm:prSet presAssocID="{025B34D4-9A39-4E4A-AF54-D7524C12078C}" presName="spNode" presStyleCnt="0"/>
      <dgm:spPr/>
    </dgm:pt>
    <dgm:pt modelId="{2C71BA51-6A9B-46F6-BF50-D9C4726885AA}" type="pres">
      <dgm:prSet presAssocID="{0BB61437-C583-4292-8619-A8BC853BB171}" presName="sibTrans" presStyleLbl="sibTrans1D1" presStyleIdx="2" presStyleCnt="6"/>
      <dgm:spPr/>
      <dgm:t>
        <a:bodyPr/>
        <a:lstStyle/>
        <a:p>
          <a:endParaRPr lang="fr-FR"/>
        </a:p>
      </dgm:t>
    </dgm:pt>
    <dgm:pt modelId="{46A2952B-5973-474F-B4A2-5CB42472C7B0}" type="pres">
      <dgm:prSet presAssocID="{502F725A-91B0-460F-A96F-A8702407CA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FB768D-6DB1-4FE6-BB44-DCF7F726C008}" type="pres">
      <dgm:prSet presAssocID="{502F725A-91B0-460F-A96F-A8702407CAAD}" presName="spNode" presStyleCnt="0"/>
      <dgm:spPr/>
    </dgm:pt>
    <dgm:pt modelId="{D9F45AA8-7751-4C82-B66A-04D07876F231}" type="pres">
      <dgm:prSet presAssocID="{BA451A97-6BD2-448A-8DBF-61ABDF200BCF}" presName="sibTrans" presStyleLbl="sibTrans1D1" presStyleIdx="3" presStyleCnt="6"/>
      <dgm:spPr/>
      <dgm:t>
        <a:bodyPr/>
        <a:lstStyle/>
        <a:p>
          <a:endParaRPr lang="fr-FR"/>
        </a:p>
      </dgm:t>
    </dgm:pt>
    <dgm:pt modelId="{B9516EEC-02F3-4A14-8663-DBF7665A6B0D}" type="pres">
      <dgm:prSet presAssocID="{6D76FCA4-C1E3-44A5-9162-9E10A12A1D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DC9F10-93A4-4636-BE4D-B3C81316C841}" type="pres">
      <dgm:prSet presAssocID="{6D76FCA4-C1E3-44A5-9162-9E10A12A1D37}" presName="spNode" presStyleCnt="0"/>
      <dgm:spPr/>
    </dgm:pt>
    <dgm:pt modelId="{3B021642-B00C-49F7-82CD-F9F1CE670F3A}" type="pres">
      <dgm:prSet presAssocID="{988D1E74-FE9E-4716-87AE-2C5AC80DE07F}" presName="sibTrans" presStyleLbl="sibTrans1D1" presStyleIdx="4" presStyleCnt="6"/>
      <dgm:spPr/>
      <dgm:t>
        <a:bodyPr/>
        <a:lstStyle/>
        <a:p>
          <a:endParaRPr lang="fr-FR"/>
        </a:p>
      </dgm:t>
    </dgm:pt>
    <dgm:pt modelId="{D4604465-DC9E-41AD-B73E-318693846C79}" type="pres">
      <dgm:prSet presAssocID="{C4A9B93B-9954-4041-BBFB-BC191E8A51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F3C8B4-3566-4161-9B78-7A726EEC783A}" type="pres">
      <dgm:prSet presAssocID="{C4A9B93B-9954-4041-BBFB-BC191E8A5182}" presName="spNode" presStyleCnt="0"/>
      <dgm:spPr/>
    </dgm:pt>
    <dgm:pt modelId="{4E81E047-8853-46DC-98E0-040BEF2F58C7}" type="pres">
      <dgm:prSet presAssocID="{E3B23F42-0CF2-4A4A-8926-0561A4B36B68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442C69BF-D2A5-4E19-BF09-3270967630D2}" type="presOf" srcId="{E4231510-1F70-444E-8491-742767E51944}" destId="{D6ACC7EC-705D-49AB-9A44-82904769A87E}" srcOrd="0" destOrd="0" presId="urn:microsoft.com/office/officeart/2005/8/layout/cycle6"/>
    <dgm:cxn modelId="{20EA351F-C886-4E80-8D32-B8057CE81EF2}" type="presOf" srcId="{025B34D4-9A39-4E4A-AF54-D7524C12078C}" destId="{0B9FF433-D5AB-42A4-9A3C-83A5392D8BB4}" srcOrd="0" destOrd="0" presId="urn:microsoft.com/office/officeart/2005/8/layout/cycle6"/>
    <dgm:cxn modelId="{FF64E904-FDB5-40AB-9DAC-D346FC80C9D7}" srcId="{02993EC8-9782-45B2-BC0C-CECB5C9A5CBC}" destId="{025B34D4-9A39-4E4A-AF54-D7524C12078C}" srcOrd="2" destOrd="0" parTransId="{2DE70753-176A-4408-87C2-043896DB4EDD}" sibTransId="{0BB61437-C583-4292-8619-A8BC853BB171}"/>
    <dgm:cxn modelId="{A6EA6E93-2CC3-4EC0-BC51-E7DC404BD20B}" type="presOf" srcId="{502F725A-91B0-460F-A96F-A8702407CAAD}" destId="{46A2952B-5973-474F-B4A2-5CB42472C7B0}" srcOrd="0" destOrd="0" presId="urn:microsoft.com/office/officeart/2005/8/layout/cycle6"/>
    <dgm:cxn modelId="{50FBFF1D-0FC8-4A18-9DF6-988AD6579252}" type="presOf" srcId="{C4A9B93B-9954-4041-BBFB-BC191E8A5182}" destId="{D4604465-DC9E-41AD-B73E-318693846C79}" srcOrd="0" destOrd="0" presId="urn:microsoft.com/office/officeart/2005/8/layout/cycle6"/>
    <dgm:cxn modelId="{8DD674AE-0286-4033-B32B-4E7A53732755}" type="presOf" srcId="{6D76FCA4-C1E3-44A5-9162-9E10A12A1D37}" destId="{B9516EEC-02F3-4A14-8663-DBF7665A6B0D}" srcOrd="0" destOrd="0" presId="urn:microsoft.com/office/officeart/2005/8/layout/cycle6"/>
    <dgm:cxn modelId="{FF319F9E-5569-4471-9F95-AD7BB04FBA8B}" type="presOf" srcId="{2DD9EFA7-FF57-428E-953E-D38C024448C2}" destId="{3E45266E-8845-4DEB-A54D-8E17D11FF4C6}" srcOrd="0" destOrd="0" presId="urn:microsoft.com/office/officeart/2005/8/layout/cycle6"/>
    <dgm:cxn modelId="{F97699FC-AB2A-44AF-935F-530CD40BB21D}" srcId="{02993EC8-9782-45B2-BC0C-CECB5C9A5CBC}" destId="{8A0A9417-A078-4D39-BAAB-3BAD7AB5436D}" srcOrd="1" destOrd="0" parTransId="{02375E37-A91D-45AA-ABD9-E404F0A9C16B}" sibTransId="{002A4EEF-D5B4-4A7E-8DA3-C21D2A7F7737}"/>
    <dgm:cxn modelId="{97CB2A47-1A16-40C9-8888-20BBC738F2D2}" type="presOf" srcId="{988D1E74-FE9E-4716-87AE-2C5AC80DE07F}" destId="{3B021642-B00C-49F7-82CD-F9F1CE670F3A}" srcOrd="0" destOrd="0" presId="urn:microsoft.com/office/officeart/2005/8/layout/cycle6"/>
    <dgm:cxn modelId="{1B0ABE99-1BD7-4C6D-B641-35DBF5AD24A8}" type="presOf" srcId="{002A4EEF-D5B4-4A7E-8DA3-C21D2A7F7737}" destId="{80A50122-4E61-43DE-8666-070D94A1230E}" srcOrd="0" destOrd="0" presId="urn:microsoft.com/office/officeart/2005/8/layout/cycle6"/>
    <dgm:cxn modelId="{2553A871-D44F-480E-98EC-8A4867805C59}" srcId="{02993EC8-9782-45B2-BC0C-CECB5C9A5CBC}" destId="{502F725A-91B0-460F-A96F-A8702407CAAD}" srcOrd="3" destOrd="0" parTransId="{C75E6412-22CA-4625-8FFC-4202832BC529}" sibTransId="{BA451A97-6BD2-448A-8DBF-61ABDF200BCF}"/>
    <dgm:cxn modelId="{53FD23B4-16EC-4D89-97FB-B2BD6E95C2F1}" type="presOf" srcId="{8A0A9417-A078-4D39-BAAB-3BAD7AB5436D}" destId="{BE6E3BA0-D621-4F72-8758-2058F275CEB7}" srcOrd="0" destOrd="0" presId="urn:microsoft.com/office/officeart/2005/8/layout/cycle6"/>
    <dgm:cxn modelId="{035C2410-26CE-4443-B974-58947571E89D}" type="presOf" srcId="{0BB61437-C583-4292-8619-A8BC853BB171}" destId="{2C71BA51-6A9B-46F6-BF50-D9C4726885AA}" srcOrd="0" destOrd="0" presId="urn:microsoft.com/office/officeart/2005/8/layout/cycle6"/>
    <dgm:cxn modelId="{EAC15CF2-E3DE-49B2-AD71-05CCB9F5C4AA}" type="presOf" srcId="{BA451A97-6BD2-448A-8DBF-61ABDF200BCF}" destId="{D9F45AA8-7751-4C82-B66A-04D07876F231}" srcOrd="0" destOrd="0" presId="urn:microsoft.com/office/officeart/2005/8/layout/cycle6"/>
    <dgm:cxn modelId="{91521D14-025F-4117-8A1F-BAE0B6F1E4A4}" srcId="{02993EC8-9782-45B2-BC0C-CECB5C9A5CBC}" destId="{6D76FCA4-C1E3-44A5-9162-9E10A12A1D37}" srcOrd="4" destOrd="0" parTransId="{B8B90711-065A-4EEC-A976-003BD6F18A60}" sibTransId="{988D1E74-FE9E-4716-87AE-2C5AC80DE07F}"/>
    <dgm:cxn modelId="{F353E14B-C52F-4715-A017-BAD99EA62BB3}" srcId="{02993EC8-9782-45B2-BC0C-CECB5C9A5CBC}" destId="{2DD9EFA7-FF57-428E-953E-D38C024448C2}" srcOrd="0" destOrd="0" parTransId="{6733E293-5E1A-491F-BA03-18755156CAFA}" sibTransId="{E4231510-1F70-444E-8491-742767E51944}"/>
    <dgm:cxn modelId="{DC9513CF-5F03-4CB8-B776-047556C0AF17}" srcId="{02993EC8-9782-45B2-BC0C-CECB5C9A5CBC}" destId="{C4A9B93B-9954-4041-BBFB-BC191E8A5182}" srcOrd="5" destOrd="0" parTransId="{D8CD9E40-BD95-4A1C-94B3-A1D97578D37E}" sibTransId="{E3B23F42-0CF2-4A4A-8926-0561A4B36B68}"/>
    <dgm:cxn modelId="{D3F5FA2B-AA26-4672-8051-B9900DCCE5D2}" type="presOf" srcId="{02993EC8-9782-45B2-BC0C-CECB5C9A5CBC}" destId="{45C169EB-D3D8-4ABC-B1DE-6285C56B69D8}" srcOrd="0" destOrd="0" presId="urn:microsoft.com/office/officeart/2005/8/layout/cycle6"/>
    <dgm:cxn modelId="{274D14D4-0906-4228-9D94-045FACBAF0D6}" type="presOf" srcId="{E3B23F42-0CF2-4A4A-8926-0561A4B36B68}" destId="{4E81E047-8853-46DC-98E0-040BEF2F58C7}" srcOrd="0" destOrd="0" presId="urn:microsoft.com/office/officeart/2005/8/layout/cycle6"/>
    <dgm:cxn modelId="{37A7191D-91D4-4301-91CC-B0DC1A22D7E8}" type="presParOf" srcId="{45C169EB-D3D8-4ABC-B1DE-6285C56B69D8}" destId="{3E45266E-8845-4DEB-A54D-8E17D11FF4C6}" srcOrd="0" destOrd="0" presId="urn:microsoft.com/office/officeart/2005/8/layout/cycle6"/>
    <dgm:cxn modelId="{BB4FE7E7-A251-44AE-9BA6-22D18D1757F0}" type="presParOf" srcId="{45C169EB-D3D8-4ABC-B1DE-6285C56B69D8}" destId="{A6D73F86-F9C9-45BE-8376-D03A6FB89325}" srcOrd="1" destOrd="0" presId="urn:microsoft.com/office/officeart/2005/8/layout/cycle6"/>
    <dgm:cxn modelId="{69271738-16EF-4414-B4C4-75107E6C15F8}" type="presParOf" srcId="{45C169EB-D3D8-4ABC-B1DE-6285C56B69D8}" destId="{D6ACC7EC-705D-49AB-9A44-82904769A87E}" srcOrd="2" destOrd="0" presId="urn:microsoft.com/office/officeart/2005/8/layout/cycle6"/>
    <dgm:cxn modelId="{6421E455-1A74-48C9-9686-882C27B576C3}" type="presParOf" srcId="{45C169EB-D3D8-4ABC-B1DE-6285C56B69D8}" destId="{BE6E3BA0-D621-4F72-8758-2058F275CEB7}" srcOrd="3" destOrd="0" presId="urn:microsoft.com/office/officeart/2005/8/layout/cycle6"/>
    <dgm:cxn modelId="{C25259B9-A930-4AEC-95F1-33D4EBE12A10}" type="presParOf" srcId="{45C169EB-D3D8-4ABC-B1DE-6285C56B69D8}" destId="{EAEAF840-1317-4A4E-BC9B-558348F21334}" srcOrd="4" destOrd="0" presId="urn:microsoft.com/office/officeart/2005/8/layout/cycle6"/>
    <dgm:cxn modelId="{C6991EDC-EA12-4AFF-8F1C-A41760A96AA8}" type="presParOf" srcId="{45C169EB-D3D8-4ABC-B1DE-6285C56B69D8}" destId="{80A50122-4E61-43DE-8666-070D94A1230E}" srcOrd="5" destOrd="0" presId="urn:microsoft.com/office/officeart/2005/8/layout/cycle6"/>
    <dgm:cxn modelId="{AB840064-1998-4364-B86E-ADAAF81AEF76}" type="presParOf" srcId="{45C169EB-D3D8-4ABC-B1DE-6285C56B69D8}" destId="{0B9FF433-D5AB-42A4-9A3C-83A5392D8BB4}" srcOrd="6" destOrd="0" presId="urn:microsoft.com/office/officeart/2005/8/layout/cycle6"/>
    <dgm:cxn modelId="{759F92FE-65ED-499C-9D6A-75E2749D44DA}" type="presParOf" srcId="{45C169EB-D3D8-4ABC-B1DE-6285C56B69D8}" destId="{C5555E9F-C2EC-49BC-8767-FF59D3BBB952}" srcOrd="7" destOrd="0" presId="urn:microsoft.com/office/officeart/2005/8/layout/cycle6"/>
    <dgm:cxn modelId="{AE9FAE3A-49F7-4EA1-AB20-A8DD8F6CED5C}" type="presParOf" srcId="{45C169EB-D3D8-4ABC-B1DE-6285C56B69D8}" destId="{2C71BA51-6A9B-46F6-BF50-D9C4726885AA}" srcOrd="8" destOrd="0" presId="urn:microsoft.com/office/officeart/2005/8/layout/cycle6"/>
    <dgm:cxn modelId="{8B2D04A9-37E3-4597-840E-81F59A940D2D}" type="presParOf" srcId="{45C169EB-D3D8-4ABC-B1DE-6285C56B69D8}" destId="{46A2952B-5973-474F-B4A2-5CB42472C7B0}" srcOrd="9" destOrd="0" presId="urn:microsoft.com/office/officeart/2005/8/layout/cycle6"/>
    <dgm:cxn modelId="{C3AE2BD0-7911-41FA-A124-330DFB15CC87}" type="presParOf" srcId="{45C169EB-D3D8-4ABC-B1DE-6285C56B69D8}" destId="{0BFB768D-6DB1-4FE6-BB44-DCF7F726C008}" srcOrd="10" destOrd="0" presId="urn:microsoft.com/office/officeart/2005/8/layout/cycle6"/>
    <dgm:cxn modelId="{9C6FE5A0-2DF3-48A2-88B5-FC5CCF83913D}" type="presParOf" srcId="{45C169EB-D3D8-4ABC-B1DE-6285C56B69D8}" destId="{D9F45AA8-7751-4C82-B66A-04D07876F231}" srcOrd="11" destOrd="0" presId="urn:microsoft.com/office/officeart/2005/8/layout/cycle6"/>
    <dgm:cxn modelId="{71458263-53CE-4389-BDEC-939FEA4A9B9A}" type="presParOf" srcId="{45C169EB-D3D8-4ABC-B1DE-6285C56B69D8}" destId="{B9516EEC-02F3-4A14-8663-DBF7665A6B0D}" srcOrd="12" destOrd="0" presId="urn:microsoft.com/office/officeart/2005/8/layout/cycle6"/>
    <dgm:cxn modelId="{E43CDF1C-7396-4DC1-813C-8FB03A0F72D0}" type="presParOf" srcId="{45C169EB-D3D8-4ABC-B1DE-6285C56B69D8}" destId="{2BDC9F10-93A4-4636-BE4D-B3C81316C841}" srcOrd="13" destOrd="0" presId="urn:microsoft.com/office/officeart/2005/8/layout/cycle6"/>
    <dgm:cxn modelId="{A0222605-AAA9-4B63-847A-AA38DC811F99}" type="presParOf" srcId="{45C169EB-D3D8-4ABC-B1DE-6285C56B69D8}" destId="{3B021642-B00C-49F7-82CD-F9F1CE670F3A}" srcOrd="14" destOrd="0" presId="urn:microsoft.com/office/officeart/2005/8/layout/cycle6"/>
    <dgm:cxn modelId="{DC8C924E-2036-47B8-9BED-D771AB84A1A5}" type="presParOf" srcId="{45C169EB-D3D8-4ABC-B1DE-6285C56B69D8}" destId="{D4604465-DC9E-41AD-B73E-318693846C79}" srcOrd="15" destOrd="0" presId="urn:microsoft.com/office/officeart/2005/8/layout/cycle6"/>
    <dgm:cxn modelId="{10FF3665-7822-4DEC-92D4-791AF033B547}" type="presParOf" srcId="{45C169EB-D3D8-4ABC-B1DE-6285C56B69D8}" destId="{CDF3C8B4-3566-4161-9B78-7A726EEC783A}" srcOrd="16" destOrd="0" presId="urn:microsoft.com/office/officeart/2005/8/layout/cycle6"/>
    <dgm:cxn modelId="{A588DBC8-F270-47CE-8DEF-66825C3490CC}" type="presParOf" srcId="{45C169EB-D3D8-4ABC-B1DE-6285C56B69D8}" destId="{4E81E047-8853-46DC-98E0-040BEF2F58C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FBF247-EBE8-478C-A187-54A31F52336E}" type="doc">
      <dgm:prSet loTypeId="urn:microsoft.com/office/officeart/2008/layout/RadialCluster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8ACE64-8E35-4E2F-B319-D36720645866}">
      <dgm:prSet phldrT="[Texte]"/>
      <dgm:spPr/>
      <dgm:t>
        <a:bodyPr/>
        <a:lstStyle/>
        <a:p>
          <a:r>
            <a:rPr lang="ar-DZ" dirty="0" smtClean="0"/>
            <a:t>المضاعفات </a:t>
          </a:r>
          <a:endParaRPr lang="fr-FR" dirty="0"/>
        </a:p>
      </dgm:t>
    </dgm:pt>
    <dgm:pt modelId="{D712897D-1F88-4618-96FB-761DCC4EF1AC}" type="parTrans" cxnId="{3DA89158-7C0C-4B5F-8BEC-4B2F06B79B95}">
      <dgm:prSet/>
      <dgm:spPr/>
      <dgm:t>
        <a:bodyPr/>
        <a:lstStyle/>
        <a:p>
          <a:endParaRPr lang="fr-FR"/>
        </a:p>
      </dgm:t>
    </dgm:pt>
    <dgm:pt modelId="{ACEEC7AA-1D44-434F-AB9E-21A651A74CCD}" type="sibTrans" cxnId="{3DA89158-7C0C-4B5F-8BEC-4B2F06B79B95}">
      <dgm:prSet/>
      <dgm:spPr/>
      <dgm:t>
        <a:bodyPr/>
        <a:lstStyle/>
        <a:p>
          <a:endParaRPr lang="fr-FR"/>
        </a:p>
      </dgm:t>
    </dgm:pt>
    <dgm:pt modelId="{7D7C45D6-E0E8-46C3-9D7A-148867A98B1D}">
      <dgm:prSet phldrT="[Texte]"/>
      <dgm:spPr/>
      <dgm:t>
        <a:bodyPr/>
        <a:lstStyle/>
        <a:p>
          <a:r>
            <a:rPr lang="ar-DZ" dirty="0" smtClean="0"/>
            <a:t>التأخر في التعليم</a:t>
          </a:r>
          <a:endParaRPr lang="fr-FR" dirty="0"/>
        </a:p>
      </dgm:t>
    </dgm:pt>
    <dgm:pt modelId="{DCE2A98F-5703-4966-856B-C5C63B4D257C}" type="parTrans" cxnId="{BF65E03F-1A24-4843-A978-DE34649F4FC0}">
      <dgm:prSet/>
      <dgm:spPr/>
      <dgm:t>
        <a:bodyPr/>
        <a:lstStyle/>
        <a:p>
          <a:endParaRPr lang="fr-FR"/>
        </a:p>
      </dgm:t>
    </dgm:pt>
    <dgm:pt modelId="{F343DDDB-D062-4CBF-9307-1ABD4F8B673C}" type="sibTrans" cxnId="{BF65E03F-1A24-4843-A978-DE34649F4FC0}">
      <dgm:prSet/>
      <dgm:spPr/>
      <dgm:t>
        <a:bodyPr/>
        <a:lstStyle/>
        <a:p>
          <a:endParaRPr lang="fr-FR"/>
        </a:p>
      </dgm:t>
    </dgm:pt>
    <dgm:pt modelId="{E3FDBEF1-9BA0-47C4-AC95-D79B7E53BFE0}">
      <dgm:prSet custT="1"/>
      <dgm:spPr/>
      <dgm:t>
        <a:bodyPr/>
        <a:lstStyle/>
        <a:p>
          <a:r>
            <a:rPr lang="ar-DZ" sz="1200" dirty="0" smtClean="0"/>
            <a:t>	</a:t>
          </a:r>
          <a:r>
            <a:rPr lang="ar-DZ" sz="1800" dirty="0" smtClean="0"/>
            <a:t>مشاكل الاتصال</a:t>
          </a:r>
          <a:endParaRPr lang="fr-FR" sz="1800" dirty="0"/>
        </a:p>
      </dgm:t>
    </dgm:pt>
    <dgm:pt modelId="{FDB0EF72-4ABB-4C36-8CC6-95875C82A666}" type="parTrans" cxnId="{DB9CABAF-0ACC-4DBF-84C5-3C7B98921AAE}">
      <dgm:prSet/>
      <dgm:spPr/>
      <dgm:t>
        <a:bodyPr/>
        <a:lstStyle/>
        <a:p>
          <a:endParaRPr lang="fr-FR"/>
        </a:p>
      </dgm:t>
    </dgm:pt>
    <dgm:pt modelId="{4B7B72BD-2C2C-45C8-9B5B-8F751990B433}" type="sibTrans" cxnId="{DB9CABAF-0ACC-4DBF-84C5-3C7B98921AAE}">
      <dgm:prSet/>
      <dgm:spPr/>
      <dgm:t>
        <a:bodyPr/>
        <a:lstStyle/>
        <a:p>
          <a:endParaRPr lang="fr-FR"/>
        </a:p>
      </dgm:t>
    </dgm:pt>
    <dgm:pt modelId="{605BF3E2-9ED3-45F8-8FC7-EFCDE05C5303}">
      <dgm:prSet custT="1"/>
      <dgm:spPr/>
      <dgm:t>
        <a:bodyPr/>
        <a:lstStyle/>
        <a:p>
          <a:r>
            <a:rPr lang="ar-DZ" sz="1100" dirty="0" smtClean="0"/>
            <a:t>•	</a:t>
          </a:r>
          <a:r>
            <a:rPr lang="ar-DZ" sz="1800" dirty="0" smtClean="0"/>
            <a:t>الصعوبات الاجتماعية</a:t>
          </a:r>
          <a:endParaRPr lang="fr-FR" sz="1800" dirty="0"/>
        </a:p>
      </dgm:t>
    </dgm:pt>
    <dgm:pt modelId="{D9466D21-2EC6-4C19-8107-AB83A8EF504F}" type="parTrans" cxnId="{49119170-79D1-4FF3-818E-2DB70420713E}">
      <dgm:prSet/>
      <dgm:spPr/>
      <dgm:t>
        <a:bodyPr/>
        <a:lstStyle/>
        <a:p>
          <a:endParaRPr lang="fr-FR"/>
        </a:p>
      </dgm:t>
    </dgm:pt>
    <dgm:pt modelId="{E836800F-1B6A-4BD7-86BB-FED329B851F4}" type="sibTrans" cxnId="{49119170-79D1-4FF3-818E-2DB70420713E}">
      <dgm:prSet/>
      <dgm:spPr/>
      <dgm:t>
        <a:bodyPr/>
        <a:lstStyle/>
        <a:p>
          <a:endParaRPr lang="fr-FR"/>
        </a:p>
      </dgm:t>
    </dgm:pt>
    <dgm:pt modelId="{C8AFEFE6-D6B4-4200-9CD2-D2B3BA303079}">
      <dgm:prSet phldrT="[Texte]"/>
      <dgm:spPr/>
      <dgm:t>
        <a:bodyPr/>
        <a:lstStyle/>
        <a:p>
          <a:r>
            <a:rPr lang="ar-DZ" dirty="0" smtClean="0"/>
            <a:t>الاكتئاب</a:t>
          </a:r>
          <a:endParaRPr lang="fr-FR" dirty="0"/>
        </a:p>
      </dgm:t>
    </dgm:pt>
    <dgm:pt modelId="{6913689B-2F6F-4AB7-BEF4-AACA7E5C97C1}" type="sibTrans" cxnId="{DB6ED941-7ADC-4089-B11A-C920E7EE71EF}">
      <dgm:prSet/>
      <dgm:spPr/>
      <dgm:t>
        <a:bodyPr/>
        <a:lstStyle/>
        <a:p>
          <a:endParaRPr lang="fr-FR"/>
        </a:p>
      </dgm:t>
    </dgm:pt>
    <dgm:pt modelId="{D6A02C98-7819-4870-B313-A86CC53156A6}" type="parTrans" cxnId="{DB6ED941-7ADC-4089-B11A-C920E7EE71EF}">
      <dgm:prSet/>
      <dgm:spPr/>
      <dgm:t>
        <a:bodyPr/>
        <a:lstStyle/>
        <a:p>
          <a:endParaRPr lang="fr-FR"/>
        </a:p>
      </dgm:t>
    </dgm:pt>
    <dgm:pt modelId="{AEBB3125-22C8-4993-83AE-5194D1950D6C}" type="pres">
      <dgm:prSet presAssocID="{91FBF247-EBE8-478C-A187-54A31F5233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7A1FFAD-958A-4385-B3AC-A924F3AAFDD4}" type="pres">
      <dgm:prSet presAssocID="{678ACE64-8E35-4E2F-B319-D36720645866}" presName="singleCycle" presStyleCnt="0"/>
      <dgm:spPr/>
    </dgm:pt>
    <dgm:pt modelId="{A5CF33A3-828E-41ED-BC1F-95AB46250D87}" type="pres">
      <dgm:prSet presAssocID="{678ACE64-8E35-4E2F-B319-D36720645866}" presName="singleCenter" presStyleLbl="node1" presStyleIdx="0" presStyleCnt="5">
        <dgm:presLayoutVars>
          <dgm:chMax val="7"/>
          <dgm:chPref val="7"/>
        </dgm:presLayoutVars>
      </dgm:prSet>
      <dgm:spPr/>
    </dgm:pt>
    <dgm:pt modelId="{3E9A2D23-4866-41E1-B34F-249184B90E20}" type="pres">
      <dgm:prSet presAssocID="{DCE2A98F-5703-4966-856B-C5C63B4D257C}" presName="Name56" presStyleLbl="parChTrans1D2" presStyleIdx="0" presStyleCnt="4"/>
      <dgm:spPr/>
    </dgm:pt>
    <dgm:pt modelId="{D0F7DFB3-5F07-434F-9306-26DFFE87F96A}" type="pres">
      <dgm:prSet presAssocID="{7D7C45D6-E0E8-46C3-9D7A-148867A98B1D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B4BB6E-8EE6-4DC5-8EE5-14867A55468F}" type="pres">
      <dgm:prSet presAssocID="{FDB0EF72-4ABB-4C36-8CC6-95875C82A666}" presName="Name56" presStyleLbl="parChTrans1D2" presStyleIdx="1" presStyleCnt="4"/>
      <dgm:spPr/>
    </dgm:pt>
    <dgm:pt modelId="{E9BCB3D0-5125-4239-8EFB-5AC30D62F978}" type="pres">
      <dgm:prSet presAssocID="{E3FDBEF1-9BA0-47C4-AC95-D79B7E53BFE0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57D858-5199-489F-BC15-D996AF73BC60}" type="pres">
      <dgm:prSet presAssocID="{D6A02C98-7819-4870-B313-A86CC53156A6}" presName="Name56" presStyleLbl="parChTrans1D2" presStyleIdx="2" presStyleCnt="4"/>
      <dgm:spPr/>
    </dgm:pt>
    <dgm:pt modelId="{E9441A54-8CA2-4DAE-8495-9A12D5739CBB}" type="pres">
      <dgm:prSet presAssocID="{C8AFEFE6-D6B4-4200-9CD2-D2B3BA303079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855E49-EE82-4D89-A693-0A050695860A}" type="pres">
      <dgm:prSet presAssocID="{D9466D21-2EC6-4C19-8107-AB83A8EF504F}" presName="Name56" presStyleLbl="parChTrans1D2" presStyleIdx="3" presStyleCnt="4"/>
      <dgm:spPr/>
    </dgm:pt>
    <dgm:pt modelId="{9D065323-5751-4EAF-8F01-0EFA96EBE823}" type="pres">
      <dgm:prSet presAssocID="{605BF3E2-9ED3-45F8-8FC7-EFCDE05C5303}" presName="text0" presStyleLbl="node1" presStyleIdx="4" presStyleCnt="5">
        <dgm:presLayoutVars>
          <dgm:bulletEnabled val="1"/>
        </dgm:presLayoutVars>
      </dgm:prSet>
      <dgm:spPr/>
    </dgm:pt>
  </dgm:ptLst>
  <dgm:cxnLst>
    <dgm:cxn modelId="{F6C00939-95C2-4863-A535-79EF832DDD9C}" type="presOf" srcId="{DCE2A98F-5703-4966-856B-C5C63B4D257C}" destId="{3E9A2D23-4866-41E1-B34F-249184B90E20}" srcOrd="0" destOrd="0" presId="urn:microsoft.com/office/officeart/2008/layout/RadialCluster"/>
    <dgm:cxn modelId="{EA834D5E-FE76-4061-B458-256D3A2222CD}" type="presOf" srcId="{678ACE64-8E35-4E2F-B319-D36720645866}" destId="{A5CF33A3-828E-41ED-BC1F-95AB46250D87}" srcOrd="0" destOrd="0" presId="urn:microsoft.com/office/officeart/2008/layout/RadialCluster"/>
    <dgm:cxn modelId="{C9FEF7C7-151D-4910-A1B8-DF29DDA83075}" type="presOf" srcId="{E3FDBEF1-9BA0-47C4-AC95-D79B7E53BFE0}" destId="{E9BCB3D0-5125-4239-8EFB-5AC30D62F978}" srcOrd="0" destOrd="0" presId="urn:microsoft.com/office/officeart/2008/layout/RadialCluster"/>
    <dgm:cxn modelId="{26A85374-D872-4597-A46B-554F27B25609}" type="presOf" srcId="{91FBF247-EBE8-478C-A187-54A31F52336E}" destId="{AEBB3125-22C8-4993-83AE-5194D1950D6C}" srcOrd="0" destOrd="0" presId="urn:microsoft.com/office/officeart/2008/layout/RadialCluster"/>
    <dgm:cxn modelId="{4B7EB688-2FE7-41A8-B518-337D6A75516F}" type="presOf" srcId="{7D7C45D6-E0E8-46C3-9D7A-148867A98B1D}" destId="{D0F7DFB3-5F07-434F-9306-26DFFE87F96A}" srcOrd="0" destOrd="0" presId="urn:microsoft.com/office/officeart/2008/layout/RadialCluster"/>
    <dgm:cxn modelId="{6278B126-6561-414E-A0C7-C330D93DE254}" type="presOf" srcId="{C8AFEFE6-D6B4-4200-9CD2-D2B3BA303079}" destId="{E9441A54-8CA2-4DAE-8495-9A12D5739CBB}" srcOrd="0" destOrd="0" presId="urn:microsoft.com/office/officeart/2008/layout/RadialCluster"/>
    <dgm:cxn modelId="{7593CE8C-6DF0-49D8-84C2-53324CAEBAE7}" type="presOf" srcId="{FDB0EF72-4ABB-4C36-8CC6-95875C82A666}" destId="{2AB4BB6E-8EE6-4DC5-8EE5-14867A55468F}" srcOrd="0" destOrd="0" presId="urn:microsoft.com/office/officeart/2008/layout/RadialCluster"/>
    <dgm:cxn modelId="{3DA89158-7C0C-4B5F-8BEC-4B2F06B79B95}" srcId="{91FBF247-EBE8-478C-A187-54A31F52336E}" destId="{678ACE64-8E35-4E2F-B319-D36720645866}" srcOrd="0" destOrd="0" parTransId="{D712897D-1F88-4618-96FB-761DCC4EF1AC}" sibTransId="{ACEEC7AA-1D44-434F-AB9E-21A651A74CCD}"/>
    <dgm:cxn modelId="{CA0C784B-B03C-426D-BA01-350D8A2A176A}" type="presOf" srcId="{605BF3E2-9ED3-45F8-8FC7-EFCDE05C5303}" destId="{9D065323-5751-4EAF-8F01-0EFA96EBE823}" srcOrd="0" destOrd="0" presId="urn:microsoft.com/office/officeart/2008/layout/RadialCluster"/>
    <dgm:cxn modelId="{A7DED95F-C10C-4170-B805-91ECA7926CCB}" type="presOf" srcId="{D6A02C98-7819-4870-B313-A86CC53156A6}" destId="{A657D858-5199-489F-BC15-D996AF73BC60}" srcOrd="0" destOrd="0" presId="urn:microsoft.com/office/officeart/2008/layout/RadialCluster"/>
    <dgm:cxn modelId="{0B886C36-3F77-40FF-BDC4-A048A60AD36C}" type="presOf" srcId="{D9466D21-2EC6-4C19-8107-AB83A8EF504F}" destId="{C6855E49-EE82-4D89-A693-0A050695860A}" srcOrd="0" destOrd="0" presId="urn:microsoft.com/office/officeart/2008/layout/RadialCluster"/>
    <dgm:cxn modelId="{49119170-79D1-4FF3-818E-2DB70420713E}" srcId="{678ACE64-8E35-4E2F-B319-D36720645866}" destId="{605BF3E2-9ED3-45F8-8FC7-EFCDE05C5303}" srcOrd="3" destOrd="0" parTransId="{D9466D21-2EC6-4C19-8107-AB83A8EF504F}" sibTransId="{E836800F-1B6A-4BD7-86BB-FED329B851F4}"/>
    <dgm:cxn modelId="{DB9CABAF-0ACC-4DBF-84C5-3C7B98921AAE}" srcId="{678ACE64-8E35-4E2F-B319-D36720645866}" destId="{E3FDBEF1-9BA0-47C4-AC95-D79B7E53BFE0}" srcOrd="1" destOrd="0" parTransId="{FDB0EF72-4ABB-4C36-8CC6-95875C82A666}" sibTransId="{4B7B72BD-2C2C-45C8-9B5B-8F751990B433}"/>
    <dgm:cxn modelId="{BF65E03F-1A24-4843-A978-DE34649F4FC0}" srcId="{678ACE64-8E35-4E2F-B319-D36720645866}" destId="{7D7C45D6-E0E8-46C3-9D7A-148867A98B1D}" srcOrd="0" destOrd="0" parTransId="{DCE2A98F-5703-4966-856B-C5C63B4D257C}" sibTransId="{F343DDDB-D062-4CBF-9307-1ABD4F8B673C}"/>
    <dgm:cxn modelId="{DB6ED941-7ADC-4089-B11A-C920E7EE71EF}" srcId="{678ACE64-8E35-4E2F-B319-D36720645866}" destId="{C8AFEFE6-D6B4-4200-9CD2-D2B3BA303079}" srcOrd="2" destOrd="0" parTransId="{D6A02C98-7819-4870-B313-A86CC53156A6}" sibTransId="{6913689B-2F6F-4AB7-BEF4-AACA7E5C97C1}"/>
    <dgm:cxn modelId="{B8C00B8C-037A-432F-B0E7-8E749F30D940}" type="presParOf" srcId="{AEBB3125-22C8-4993-83AE-5194D1950D6C}" destId="{97A1FFAD-958A-4385-B3AC-A924F3AAFDD4}" srcOrd="0" destOrd="0" presId="urn:microsoft.com/office/officeart/2008/layout/RadialCluster"/>
    <dgm:cxn modelId="{C76F6AAA-BE31-4378-A81F-19B3AFF26167}" type="presParOf" srcId="{97A1FFAD-958A-4385-B3AC-A924F3AAFDD4}" destId="{A5CF33A3-828E-41ED-BC1F-95AB46250D87}" srcOrd="0" destOrd="0" presId="urn:microsoft.com/office/officeart/2008/layout/RadialCluster"/>
    <dgm:cxn modelId="{7A19FC92-9406-4F78-84C9-8DEEA373D21D}" type="presParOf" srcId="{97A1FFAD-958A-4385-B3AC-A924F3AAFDD4}" destId="{3E9A2D23-4866-41E1-B34F-249184B90E20}" srcOrd="1" destOrd="0" presId="urn:microsoft.com/office/officeart/2008/layout/RadialCluster"/>
    <dgm:cxn modelId="{A1D7CF22-81F1-45CA-BED2-3EEE62FC6197}" type="presParOf" srcId="{97A1FFAD-958A-4385-B3AC-A924F3AAFDD4}" destId="{D0F7DFB3-5F07-434F-9306-26DFFE87F96A}" srcOrd="2" destOrd="0" presId="urn:microsoft.com/office/officeart/2008/layout/RadialCluster"/>
    <dgm:cxn modelId="{BD8D1C3B-140E-4262-BE6B-1E0A330BFAD9}" type="presParOf" srcId="{97A1FFAD-958A-4385-B3AC-A924F3AAFDD4}" destId="{2AB4BB6E-8EE6-4DC5-8EE5-14867A55468F}" srcOrd="3" destOrd="0" presId="urn:microsoft.com/office/officeart/2008/layout/RadialCluster"/>
    <dgm:cxn modelId="{F1B8CF9E-B693-43F6-A111-0424CC89E91B}" type="presParOf" srcId="{97A1FFAD-958A-4385-B3AC-A924F3AAFDD4}" destId="{E9BCB3D0-5125-4239-8EFB-5AC30D62F978}" srcOrd="4" destOrd="0" presId="urn:microsoft.com/office/officeart/2008/layout/RadialCluster"/>
    <dgm:cxn modelId="{DFC6D75F-5377-4FAD-AB01-1B944CC80957}" type="presParOf" srcId="{97A1FFAD-958A-4385-B3AC-A924F3AAFDD4}" destId="{A657D858-5199-489F-BC15-D996AF73BC60}" srcOrd="5" destOrd="0" presId="urn:microsoft.com/office/officeart/2008/layout/RadialCluster"/>
    <dgm:cxn modelId="{40CDFE2B-4DB4-4F2D-9253-99FFEC9F1ED3}" type="presParOf" srcId="{97A1FFAD-958A-4385-B3AC-A924F3AAFDD4}" destId="{E9441A54-8CA2-4DAE-8495-9A12D5739CBB}" srcOrd="6" destOrd="0" presId="urn:microsoft.com/office/officeart/2008/layout/RadialCluster"/>
    <dgm:cxn modelId="{DF57AA26-7462-4594-9F44-4B3CB27021D1}" type="presParOf" srcId="{97A1FFAD-958A-4385-B3AC-A924F3AAFDD4}" destId="{C6855E49-EE82-4D89-A693-0A050695860A}" srcOrd="7" destOrd="0" presId="urn:microsoft.com/office/officeart/2008/layout/RadialCluster"/>
    <dgm:cxn modelId="{F81E8F46-964B-46F6-B4ED-C5F42190CDDF}" type="presParOf" srcId="{97A1FFAD-958A-4385-B3AC-A924F3AAFDD4}" destId="{9D065323-5751-4EAF-8F01-0EFA96EBE82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23C43-988B-4BB1-852F-53680DDC0985}">
      <dsp:nvSpPr>
        <dsp:cNvPr id="0" name=""/>
        <dsp:cNvSpPr/>
      </dsp:nvSpPr>
      <dsp:spPr>
        <a:xfrm>
          <a:off x="823064" y="462"/>
          <a:ext cx="1993580" cy="1196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100" b="1" i="0" kern="1200" smtClean="0"/>
            <a:t>الهبط حركية</a:t>
          </a:r>
          <a:endParaRPr lang="ar-DZ" sz="3100" kern="1200"/>
        </a:p>
      </dsp:txBody>
      <dsp:txXfrm>
        <a:off x="823064" y="462"/>
        <a:ext cx="1993580" cy="1196148"/>
      </dsp:txXfrm>
    </dsp:sp>
    <dsp:sp modelId="{5AA5682D-895E-44AC-8D18-6651198C9803}">
      <dsp:nvSpPr>
        <dsp:cNvPr id="0" name=""/>
        <dsp:cNvSpPr/>
      </dsp:nvSpPr>
      <dsp:spPr>
        <a:xfrm>
          <a:off x="3016003" y="462"/>
          <a:ext cx="1993580" cy="1196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100" b="1" i="0" kern="1200" smtClean="0"/>
            <a:t>الفرط حركية</a:t>
          </a:r>
          <a:endParaRPr lang="ar-DZ" sz="3100" kern="1200"/>
        </a:p>
      </dsp:txBody>
      <dsp:txXfrm>
        <a:off x="3016003" y="462"/>
        <a:ext cx="1993580" cy="1196148"/>
      </dsp:txXfrm>
    </dsp:sp>
    <dsp:sp modelId="{D178CD88-FFC3-4D33-994D-B1D6DBFA15F2}">
      <dsp:nvSpPr>
        <dsp:cNvPr id="0" name=""/>
        <dsp:cNvSpPr/>
      </dsp:nvSpPr>
      <dsp:spPr>
        <a:xfrm>
          <a:off x="823064" y="1395968"/>
          <a:ext cx="1993580" cy="1196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100" b="1" i="0" kern="1200" smtClean="0"/>
            <a:t>الرنحية</a:t>
          </a:r>
          <a:endParaRPr lang="ar-DZ" sz="3100" kern="1200"/>
        </a:p>
      </dsp:txBody>
      <dsp:txXfrm>
        <a:off x="823064" y="1395968"/>
        <a:ext cx="1993580" cy="1196148"/>
      </dsp:txXfrm>
    </dsp:sp>
    <dsp:sp modelId="{627206AF-FD0B-4AEB-971F-EB569E9C5376}">
      <dsp:nvSpPr>
        <dsp:cNvPr id="0" name=""/>
        <dsp:cNvSpPr/>
      </dsp:nvSpPr>
      <dsp:spPr>
        <a:xfrm>
          <a:off x="3016003" y="1395968"/>
          <a:ext cx="1993580" cy="1196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100" b="1" i="0" kern="1200" smtClean="0"/>
            <a:t>التشنجية</a:t>
          </a:r>
          <a:endParaRPr lang="ar-DZ" sz="3100" kern="1200"/>
        </a:p>
      </dsp:txBody>
      <dsp:txXfrm>
        <a:off x="3016003" y="1395968"/>
        <a:ext cx="1993580" cy="1196148"/>
      </dsp:txXfrm>
    </dsp:sp>
    <dsp:sp modelId="{C0F83434-BB49-489C-BF62-A37E05FEC06A}">
      <dsp:nvSpPr>
        <dsp:cNvPr id="0" name=""/>
        <dsp:cNvSpPr/>
      </dsp:nvSpPr>
      <dsp:spPr>
        <a:xfrm>
          <a:off x="823064" y="2791475"/>
          <a:ext cx="1993580" cy="1196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100" b="1" i="0" kern="1200" smtClean="0"/>
            <a:t>الرخوة</a:t>
          </a:r>
          <a:endParaRPr lang="ar-DZ" sz="3100" kern="1200"/>
        </a:p>
      </dsp:txBody>
      <dsp:txXfrm>
        <a:off x="823064" y="2791475"/>
        <a:ext cx="1993580" cy="1196148"/>
      </dsp:txXfrm>
    </dsp:sp>
    <dsp:sp modelId="{4BDDF432-8AEF-4656-99DF-3A174D4B269C}">
      <dsp:nvSpPr>
        <dsp:cNvPr id="0" name=""/>
        <dsp:cNvSpPr/>
      </dsp:nvSpPr>
      <dsp:spPr>
        <a:xfrm>
          <a:off x="3016003" y="2791475"/>
          <a:ext cx="1993580" cy="1196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100" b="1" i="0" kern="1200" smtClean="0"/>
            <a:t>المختلطة</a:t>
          </a:r>
          <a:endParaRPr lang="ar-DZ" sz="3100" kern="1200"/>
        </a:p>
      </dsp:txBody>
      <dsp:txXfrm>
        <a:off x="3016003" y="2791475"/>
        <a:ext cx="1993580" cy="1196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886C1-9A72-44C9-B347-CB1660877A21}">
      <dsp:nvSpPr>
        <dsp:cNvPr id="0" name=""/>
        <dsp:cNvSpPr/>
      </dsp:nvSpPr>
      <dsp:spPr>
        <a:xfrm>
          <a:off x="2664295" y="1584166"/>
          <a:ext cx="943719" cy="9437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أسباب عصبية</a:t>
          </a:r>
          <a:endParaRPr lang="fr-FR" sz="1800" kern="1200" dirty="0"/>
        </a:p>
      </dsp:txBody>
      <dsp:txXfrm>
        <a:off x="2802499" y="1722370"/>
        <a:ext cx="667311" cy="667311"/>
      </dsp:txXfrm>
    </dsp:sp>
    <dsp:sp modelId="{FDC1D56D-06BE-4B92-84C0-9456A5DE3C0E}">
      <dsp:nvSpPr>
        <dsp:cNvPr id="0" name=""/>
        <dsp:cNvSpPr/>
      </dsp:nvSpPr>
      <dsp:spPr>
        <a:xfrm rot="15993311">
          <a:off x="2988548" y="1228309"/>
          <a:ext cx="214877" cy="320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3022716" y="1324655"/>
        <a:ext cx="150414" cy="192518"/>
      </dsp:txXfrm>
    </dsp:sp>
    <dsp:sp modelId="{E20D69FD-2FF6-421D-A3F9-668005B13F67}">
      <dsp:nvSpPr>
        <dsp:cNvPr id="0" name=""/>
        <dsp:cNvSpPr/>
      </dsp:nvSpPr>
      <dsp:spPr>
        <a:xfrm>
          <a:off x="2458175" y="1740"/>
          <a:ext cx="1179648" cy="11796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إصابة الدماغ/الرأس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والخرف</a:t>
          </a:r>
          <a:endParaRPr lang="fr-FR" sz="1200" kern="1200" dirty="0"/>
        </a:p>
      </dsp:txBody>
      <dsp:txXfrm>
        <a:off x="2630930" y="174495"/>
        <a:ext cx="834138" cy="834138"/>
      </dsp:txXfrm>
    </dsp:sp>
    <dsp:sp modelId="{56A0886F-1707-4AA9-B5FA-480355AAE75A}">
      <dsp:nvSpPr>
        <dsp:cNvPr id="0" name=""/>
        <dsp:cNvSpPr/>
      </dsp:nvSpPr>
      <dsp:spPr>
        <a:xfrm rot="21538927">
          <a:off x="3671895" y="1884706"/>
          <a:ext cx="154129" cy="320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454945"/>
            <a:satOff val="-399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671899" y="1949290"/>
        <a:ext cx="107890" cy="192518"/>
      </dsp:txXfrm>
    </dsp:sp>
    <dsp:sp modelId="{FA686B6F-C611-4922-938B-CE9FF1848F91}">
      <dsp:nvSpPr>
        <dsp:cNvPr id="0" name=""/>
        <dsp:cNvSpPr/>
      </dsp:nvSpPr>
      <dsp:spPr>
        <a:xfrm>
          <a:off x="3898610" y="1442175"/>
          <a:ext cx="1179648" cy="1179648"/>
        </a:xfrm>
        <a:prstGeom prst="ellipse">
          <a:avLst/>
        </a:prstGeom>
        <a:solidFill>
          <a:schemeClr val="accent5">
            <a:hueOff val="3454945"/>
            <a:satOff val="-3990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السكتات والجلطات الدماغية</a:t>
          </a:r>
          <a:endParaRPr lang="fr-FR" sz="1200" kern="1200" dirty="0"/>
        </a:p>
      </dsp:txBody>
      <dsp:txXfrm>
        <a:off x="4071365" y="1614930"/>
        <a:ext cx="834138" cy="834138"/>
      </dsp:txXfrm>
    </dsp:sp>
    <dsp:sp modelId="{8EB5A994-8C42-4DD8-B030-9332A3F263EA}">
      <dsp:nvSpPr>
        <dsp:cNvPr id="0" name=""/>
        <dsp:cNvSpPr/>
      </dsp:nvSpPr>
      <dsp:spPr>
        <a:xfrm rot="5613683">
          <a:off x="3001345" y="2539578"/>
          <a:ext cx="189456" cy="320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909890"/>
            <a:satOff val="-7980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3031529" y="2575387"/>
        <a:ext cx="132619" cy="192518"/>
      </dsp:txXfrm>
    </dsp:sp>
    <dsp:sp modelId="{BC065AED-C0C3-49C4-8F13-65A06166FA16}">
      <dsp:nvSpPr>
        <dsp:cNvPr id="0" name=""/>
        <dsp:cNvSpPr/>
      </dsp:nvSpPr>
      <dsp:spPr>
        <a:xfrm>
          <a:off x="2458175" y="2882610"/>
          <a:ext cx="1179648" cy="1179648"/>
        </a:xfrm>
        <a:prstGeom prst="ellipse">
          <a:avLst/>
        </a:prstGeom>
        <a:solidFill>
          <a:schemeClr val="accent5">
            <a:hueOff val="6909890"/>
            <a:satOff val="-7980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التصلب </a:t>
          </a:r>
          <a:r>
            <a:rPr lang="ar-DZ" sz="1200" kern="1200" dirty="0" err="1" smtClean="0"/>
            <a:t>اللويحي</a:t>
          </a:r>
          <a:endParaRPr lang="fr-FR" sz="1200" kern="1200" dirty="0"/>
        </a:p>
      </dsp:txBody>
      <dsp:txXfrm>
        <a:off x="2630930" y="3055365"/>
        <a:ext cx="834138" cy="834138"/>
      </dsp:txXfrm>
    </dsp:sp>
    <dsp:sp modelId="{5DAD448F-4397-4295-992B-6ECD11D3F355}">
      <dsp:nvSpPr>
        <dsp:cNvPr id="0" name=""/>
        <dsp:cNvSpPr/>
      </dsp:nvSpPr>
      <dsp:spPr>
        <a:xfrm rot="10854030">
          <a:off x="2314060" y="1884618"/>
          <a:ext cx="247560" cy="320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364835"/>
            <a:satOff val="-11970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388323" y="1949375"/>
        <a:ext cx="173292" cy="192518"/>
      </dsp:txXfrm>
    </dsp:sp>
    <dsp:sp modelId="{D4ADCD79-B8CE-449C-BFA6-7CABD52CB316}">
      <dsp:nvSpPr>
        <dsp:cNvPr id="0" name=""/>
        <dsp:cNvSpPr/>
      </dsp:nvSpPr>
      <dsp:spPr>
        <a:xfrm>
          <a:off x="1017740" y="1442175"/>
          <a:ext cx="1179648" cy="1179648"/>
        </a:xfrm>
        <a:prstGeom prst="ellipse">
          <a:avLst/>
        </a:prstGeom>
        <a:solidFill>
          <a:schemeClr val="accent5">
            <a:hueOff val="10364835"/>
            <a:satOff val="-11970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ورم/شلل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دماغي</a:t>
          </a:r>
          <a:endParaRPr lang="fr-FR" sz="1200" kern="1200" dirty="0"/>
        </a:p>
      </dsp:txBody>
      <dsp:txXfrm>
        <a:off x="1190495" y="1614930"/>
        <a:ext cx="834138" cy="834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04A5-99CC-4B2A-A033-95193A259D1F}">
      <dsp:nvSpPr>
        <dsp:cNvPr id="0" name=""/>
        <dsp:cNvSpPr/>
      </dsp:nvSpPr>
      <dsp:spPr>
        <a:xfrm rot="2562954">
          <a:off x="2534952" y="4426886"/>
          <a:ext cx="966077" cy="65742"/>
        </a:xfrm>
        <a:custGeom>
          <a:avLst/>
          <a:gdLst/>
          <a:ahLst/>
          <a:cxnLst/>
          <a:rect l="0" t="0" r="0" b="0"/>
          <a:pathLst>
            <a:path>
              <a:moveTo>
                <a:pt x="0" y="32871"/>
              </a:moveTo>
              <a:lnTo>
                <a:pt x="966077" y="328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21D58-F9B6-4B24-ADF3-F55600553877}">
      <dsp:nvSpPr>
        <dsp:cNvPr id="0" name=""/>
        <dsp:cNvSpPr/>
      </dsp:nvSpPr>
      <dsp:spPr>
        <a:xfrm>
          <a:off x="2663090" y="3104860"/>
          <a:ext cx="1235529" cy="65742"/>
        </a:xfrm>
        <a:custGeom>
          <a:avLst/>
          <a:gdLst/>
          <a:ahLst/>
          <a:cxnLst/>
          <a:rect l="0" t="0" r="0" b="0"/>
          <a:pathLst>
            <a:path>
              <a:moveTo>
                <a:pt x="0" y="32871"/>
              </a:moveTo>
              <a:lnTo>
                <a:pt x="1235529" y="328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9BA5E-8F85-4BD7-96C0-5A360B2FD065}">
      <dsp:nvSpPr>
        <dsp:cNvPr id="0" name=""/>
        <dsp:cNvSpPr/>
      </dsp:nvSpPr>
      <dsp:spPr>
        <a:xfrm rot="19104351">
          <a:off x="2521010" y="1774795"/>
          <a:ext cx="1127018" cy="65742"/>
        </a:xfrm>
        <a:custGeom>
          <a:avLst/>
          <a:gdLst/>
          <a:ahLst/>
          <a:cxnLst/>
          <a:rect l="0" t="0" r="0" b="0"/>
          <a:pathLst>
            <a:path>
              <a:moveTo>
                <a:pt x="0" y="32871"/>
              </a:moveTo>
              <a:lnTo>
                <a:pt x="1127018" y="328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03952-3D5C-4B60-9D14-6A3D908F2B74}">
      <dsp:nvSpPr>
        <dsp:cNvPr id="0" name=""/>
        <dsp:cNvSpPr/>
      </dsp:nvSpPr>
      <dsp:spPr>
        <a:xfrm>
          <a:off x="47598" y="1599206"/>
          <a:ext cx="3077049" cy="3077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E91E5-EF32-4EC9-9628-A4C81EB22F48}">
      <dsp:nvSpPr>
        <dsp:cNvPr id="0" name=""/>
        <dsp:cNvSpPr/>
      </dsp:nvSpPr>
      <dsp:spPr>
        <a:xfrm>
          <a:off x="3288791" y="544"/>
          <a:ext cx="1722555" cy="1722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300" kern="1200" dirty="0" smtClean="0"/>
            <a:t>أسباب عضلية</a:t>
          </a:r>
          <a:endParaRPr lang="fr-FR" sz="2300" kern="1200" dirty="0"/>
        </a:p>
      </dsp:txBody>
      <dsp:txXfrm>
        <a:off x="3541053" y="252806"/>
        <a:ext cx="1218031" cy="1218031"/>
      </dsp:txXfrm>
    </dsp:sp>
    <dsp:sp modelId="{74CE32FC-8C1D-432D-B6F2-A699E96D338F}">
      <dsp:nvSpPr>
        <dsp:cNvPr id="0" name=""/>
        <dsp:cNvSpPr/>
      </dsp:nvSpPr>
      <dsp:spPr>
        <a:xfrm>
          <a:off x="5183602" y="544"/>
          <a:ext cx="2583833" cy="172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smtClean="0"/>
            <a:t>ضعف العضلات المستخدمة في الكلام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smtClean="0"/>
            <a:t>اضطراب في التنسيق العضلي</a:t>
          </a:r>
          <a:endParaRPr lang="fr-FR" sz="1800" kern="1200" dirty="0"/>
        </a:p>
      </dsp:txBody>
      <dsp:txXfrm>
        <a:off x="5183602" y="544"/>
        <a:ext cx="2583833" cy="1722555"/>
      </dsp:txXfrm>
    </dsp:sp>
    <dsp:sp modelId="{A19622D3-2022-4C3A-868F-B8A646A488EE}">
      <dsp:nvSpPr>
        <dsp:cNvPr id="0" name=""/>
        <dsp:cNvSpPr/>
      </dsp:nvSpPr>
      <dsp:spPr>
        <a:xfrm>
          <a:off x="3898619" y="2276453"/>
          <a:ext cx="1722555" cy="1722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300" kern="1200" dirty="0" smtClean="0"/>
            <a:t>الأدوية</a:t>
          </a:r>
          <a:endParaRPr lang="fr-FR" sz="2300" kern="1200" dirty="0"/>
        </a:p>
      </dsp:txBody>
      <dsp:txXfrm>
        <a:off x="4150881" y="2528715"/>
        <a:ext cx="1218031" cy="1218031"/>
      </dsp:txXfrm>
    </dsp:sp>
    <dsp:sp modelId="{C5BCF102-BC21-4729-833B-CF64AED2B54E}">
      <dsp:nvSpPr>
        <dsp:cNvPr id="0" name=""/>
        <dsp:cNvSpPr/>
      </dsp:nvSpPr>
      <dsp:spPr>
        <a:xfrm>
          <a:off x="5793430" y="2276453"/>
          <a:ext cx="2583833" cy="172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smtClean="0"/>
            <a:t>مهدئات الصرع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smtClean="0"/>
            <a:t>طقم أسنان غير مناسب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smtClean="0"/>
            <a:t>تسمم الكحول</a:t>
          </a:r>
          <a:endParaRPr lang="fr-FR" sz="1800" kern="1200" dirty="0"/>
        </a:p>
      </dsp:txBody>
      <dsp:txXfrm>
        <a:off x="5793430" y="2276453"/>
        <a:ext cx="2583833" cy="1722555"/>
      </dsp:txXfrm>
    </dsp:sp>
    <dsp:sp modelId="{DD8CEF32-AAE6-4AF1-A8DA-E62713A89B29}">
      <dsp:nvSpPr>
        <dsp:cNvPr id="0" name=""/>
        <dsp:cNvSpPr/>
      </dsp:nvSpPr>
      <dsp:spPr>
        <a:xfrm>
          <a:off x="3128015" y="4490526"/>
          <a:ext cx="1846229" cy="1846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300" kern="1200" dirty="0" smtClean="0"/>
            <a:t>الاضطرابات</a:t>
          </a:r>
          <a:r>
            <a:rPr lang="ar-DZ" sz="2300" kern="1200" baseline="0" dirty="0" smtClean="0"/>
            <a:t> الصوتية</a:t>
          </a:r>
          <a:endParaRPr lang="fr-FR" sz="2300" kern="1200" dirty="0"/>
        </a:p>
      </dsp:txBody>
      <dsp:txXfrm>
        <a:off x="3398389" y="4760900"/>
        <a:ext cx="1305481" cy="1305481"/>
      </dsp:txXfrm>
    </dsp:sp>
    <dsp:sp modelId="{70334B69-F740-4405-AE1F-1E0E836E9E22}">
      <dsp:nvSpPr>
        <dsp:cNvPr id="0" name=""/>
        <dsp:cNvSpPr/>
      </dsp:nvSpPr>
      <dsp:spPr>
        <a:xfrm>
          <a:off x="5158867" y="4490526"/>
          <a:ext cx="2769344" cy="184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smtClean="0"/>
            <a:t>مشاكل في الحنجرة أو الأوتار الصوتية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1800" kern="1200" dirty="0" err="1" smtClean="0"/>
            <a:t>الديسيفيزيا</a:t>
          </a:r>
          <a:r>
            <a:rPr lang="ar-DZ" sz="1800" kern="1200" dirty="0" smtClean="0"/>
            <a:t> أي صعوبة انتاج الصوتيات الطبيعية</a:t>
          </a:r>
          <a:endParaRPr lang="fr-FR" sz="1800" kern="1200" dirty="0"/>
        </a:p>
      </dsp:txBody>
      <dsp:txXfrm>
        <a:off x="5158867" y="4490526"/>
        <a:ext cx="2769344" cy="1846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266E-8845-4DEB-A54D-8E17D11FF4C6}">
      <dsp:nvSpPr>
        <dsp:cNvPr id="0" name=""/>
        <dsp:cNvSpPr/>
      </dsp:nvSpPr>
      <dsp:spPr>
        <a:xfrm>
          <a:off x="2575139" y="920"/>
          <a:ext cx="1628494" cy="105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900" kern="1200" smtClean="0"/>
            <a:t>دراسات المخ والأعصاب</a:t>
          </a:r>
          <a:endParaRPr lang="fr-FR" sz="1900" kern="1200"/>
        </a:p>
      </dsp:txBody>
      <dsp:txXfrm>
        <a:off x="2626812" y="52593"/>
        <a:ext cx="1525148" cy="955175"/>
      </dsp:txXfrm>
    </dsp:sp>
    <dsp:sp modelId="{D6ACC7EC-705D-49AB-9A44-82904769A87E}">
      <dsp:nvSpPr>
        <dsp:cNvPr id="0" name=""/>
        <dsp:cNvSpPr/>
      </dsp:nvSpPr>
      <dsp:spPr>
        <a:xfrm>
          <a:off x="895368" y="530181"/>
          <a:ext cx="4988037" cy="4988037"/>
        </a:xfrm>
        <a:custGeom>
          <a:avLst/>
          <a:gdLst/>
          <a:ahLst/>
          <a:cxnLst/>
          <a:rect l="0" t="0" r="0" b="0"/>
          <a:pathLst>
            <a:path>
              <a:moveTo>
                <a:pt x="3318675" y="140283"/>
              </a:moveTo>
              <a:arcTo wR="2494018" hR="2494018" stAng="17358507" swAng="1501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3BA0-D621-4F72-8758-2058F275CEB7}">
      <dsp:nvSpPr>
        <dsp:cNvPr id="0" name=""/>
        <dsp:cNvSpPr/>
      </dsp:nvSpPr>
      <dsp:spPr>
        <a:xfrm>
          <a:off x="4735023" y="1247929"/>
          <a:ext cx="1628494" cy="105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900" kern="1200" smtClean="0"/>
            <a:t>الاختبارات التصويرية</a:t>
          </a:r>
          <a:endParaRPr lang="fr-FR" sz="1900" kern="1200"/>
        </a:p>
      </dsp:txBody>
      <dsp:txXfrm>
        <a:off x="4786696" y="1299602"/>
        <a:ext cx="1525148" cy="955175"/>
      </dsp:txXfrm>
    </dsp:sp>
    <dsp:sp modelId="{80A50122-4E61-43DE-8666-070D94A1230E}">
      <dsp:nvSpPr>
        <dsp:cNvPr id="0" name=""/>
        <dsp:cNvSpPr/>
      </dsp:nvSpPr>
      <dsp:spPr>
        <a:xfrm>
          <a:off x="895368" y="530181"/>
          <a:ext cx="4988037" cy="4988037"/>
        </a:xfrm>
        <a:custGeom>
          <a:avLst/>
          <a:gdLst/>
          <a:ahLst/>
          <a:cxnLst/>
          <a:rect l="0" t="0" r="0" b="0"/>
          <a:pathLst>
            <a:path>
              <a:moveTo>
                <a:pt x="4886617" y="1790029"/>
              </a:moveTo>
              <a:arcTo wR="2494018" hR="2494018" stAng="20616252" swAng="19674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FF433-D5AB-42A4-9A3C-83A5392D8BB4}">
      <dsp:nvSpPr>
        <dsp:cNvPr id="0" name=""/>
        <dsp:cNvSpPr/>
      </dsp:nvSpPr>
      <dsp:spPr>
        <a:xfrm>
          <a:off x="4735023" y="3741948"/>
          <a:ext cx="1628494" cy="105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900" kern="1200" smtClean="0"/>
            <a:t>اختبارات الدم والبول</a:t>
          </a:r>
          <a:endParaRPr lang="fr-FR" sz="1900" kern="1200"/>
        </a:p>
      </dsp:txBody>
      <dsp:txXfrm>
        <a:off x="4786696" y="3793621"/>
        <a:ext cx="1525148" cy="955175"/>
      </dsp:txXfrm>
    </dsp:sp>
    <dsp:sp modelId="{2C71BA51-6A9B-46F6-BF50-D9C4726885AA}">
      <dsp:nvSpPr>
        <dsp:cNvPr id="0" name=""/>
        <dsp:cNvSpPr/>
      </dsp:nvSpPr>
      <dsp:spPr>
        <a:xfrm>
          <a:off x="895368" y="530181"/>
          <a:ext cx="4988037" cy="4988037"/>
        </a:xfrm>
        <a:custGeom>
          <a:avLst/>
          <a:gdLst/>
          <a:ahLst/>
          <a:cxnLst/>
          <a:rect l="0" t="0" r="0" b="0"/>
          <a:pathLst>
            <a:path>
              <a:moveTo>
                <a:pt x="4236864" y="4278007"/>
              </a:moveTo>
              <a:arcTo wR="2494018" hR="2494018" stAng="2740102" swAng="1501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2952B-5973-474F-B4A2-5CB42472C7B0}">
      <dsp:nvSpPr>
        <dsp:cNvPr id="0" name=""/>
        <dsp:cNvSpPr/>
      </dsp:nvSpPr>
      <dsp:spPr>
        <a:xfrm>
          <a:off x="2575139" y="4988958"/>
          <a:ext cx="1628494" cy="105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900" kern="1200" smtClean="0"/>
            <a:t>الاختبارات العصبية النفسية</a:t>
          </a:r>
          <a:endParaRPr lang="fr-FR" sz="1900" kern="1200"/>
        </a:p>
      </dsp:txBody>
      <dsp:txXfrm>
        <a:off x="2626812" y="5040631"/>
        <a:ext cx="1525148" cy="955175"/>
      </dsp:txXfrm>
    </dsp:sp>
    <dsp:sp modelId="{D9F45AA8-7751-4C82-B66A-04D07876F231}">
      <dsp:nvSpPr>
        <dsp:cNvPr id="0" name=""/>
        <dsp:cNvSpPr/>
      </dsp:nvSpPr>
      <dsp:spPr>
        <a:xfrm>
          <a:off x="895368" y="530181"/>
          <a:ext cx="4988037" cy="4988037"/>
        </a:xfrm>
        <a:custGeom>
          <a:avLst/>
          <a:gdLst/>
          <a:ahLst/>
          <a:cxnLst/>
          <a:rect l="0" t="0" r="0" b="0"/>
          <a:pathLst>
            <a:path>
              <a:moveTo>
                <a:pt x="1669362" y="4847754"/>
              </a:moveTo>
              <a:arcTo wR="2494018" hR="2494018" stAng="6558507" swAng="1501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6EEC-02F3-4A14-8663-DBF7665A6B0D}">
      <dsp:nvSpPr>
        <dsp:cNvPr id="0" name=""/>
        <dsp:cNvSpPr/>
      </dsp:nvSpPr>
      <dsp:spPr>
        <a:xfrm>
          <a:off x="415256" y="3741948"/>
          <a:ext cx="1628494" cy="105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900" kern="1200" smtClean="0"/>
            <a:t>خزعة الدماغ</a:t>
          </a:r>
          <a:endParaRPr lang="fr-FR" sz="1900" kern="1200"/>
        </a:p>
      </dsp:txBody>
      <dsp:txXfrm>
        <a:off x="466929" y="3793621"/>
        <a:ext cx="1525148" cy="955175"/>
      </dsp:txXfrm>
    </dsp:sp>
    <dsp:sp modelId="{3B021642-B00C-49F7-82CD-F9F1CE670F3A}">
      <dsp:nvSpPr>
        <dsp:cNvPr id="0" name=""/>
        <dsp:cNvSpPr/>
      </dsp:nvSpPr>
      <dsp:spPr>
        <a:xfrm>
          <a:off x="895368" y="530181"/>
          <a:ext cx="4988037" cy="4988037"/>
        </a:xfrm>
        <a:custGeom>
          <a:avLst/>
          <a:gdLst/>
          <a:ahLst/>
          <a:cxnLst/>
          <a:rect l="0" t="0" r="0" b="0"/>
          <a:pathLst>
            <a:path>
              <a:moveTo>
                <a:pt x="101420" y="3198008"/>
              </a:moveTo>
              <a:arcTo wR="2494018" hR="2494018" stAng="9816252" swAng="19674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4465-DC9E-41AD-B73E-318693846C79}">
      <dsp:nvSpPr>
        <dsp:cNvPr id="0" name=""/>
        <dsp:cNvSpPr/>
      </dsp:nvSpPr>
      <dsp:spPr>
        <a:xfrm>
          <a:off x="415256" y="1247929"/>
          <a:ext cx="1628494" cy="105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900" kern="1200" smtClean="0"/>
            <a:t>البزل القَطَني</a:t>
          </a:r>
          <a:endParaRPr lang="fr-FR" sz="1900" kern="1200"/>
        </a:p>
      </dsp:txBody>
      <dsp:txXfrm>
        <a:off x="466929" y="1299602"/>
        <a:ext cx="1525148" cy="955175"/>
      </dsp:txXfrm>
    </dsp:sp>
    <dsp:sp modelId="{4E81E047-8853-46DC-98E0-040BEF2F58C7}">
      <dsp:nvSpPr>
        <dsp:cNvPr id="0" name=""/>
        <dsp:cNvSpPr/>
      </dsp:nvSpPr>
      <dsp:spPr>
        <a:xfrm>
          <a:off x="895368" y="530181"/>
          <a:ext cx="4988037" cy="4988037"/>
        </a:xfrm>
        <a:custGeom>
          <a:avLst/>
          <a:gdLst/>
          <a:ahLst/>
          <a:cxnLst/>
          <a:rect l="0" t="0" r="0" b="0"/>
          <a:pathLst>
            <a:path>
              <a:moveTo>
                <a:pt x="751172" y="710029"/>
              </a:moveTo>
              <a:arcTo wR="2494018" hR="2494018" stAng="13540102" swAng="1501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F33A3-828E-41ED-BC1F-95AB46250D87}">
      <dsp:nvSpPr>
        <dsp:cNvPr id="0" name=""/>
        <dsp:cNvSpPr/>
      </dsp:nvSpPr>
      <dsp:spPr>
        <a:xfrm>
          <a:off x="3346450" y="2116931"/>
          <a:ext cx="1814512" cy="1814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600" kern="1200" dirty="0" smtClean="0"/>
            <a:t>المضاعفات </a:t>
          </a:r>
          <a:endParaRPr lang="fr-FR" sz="2600" kern="1200" dirty="0"/>
        </a:p>
      </dsp:txBody>
      <dsp:txXfrm>
        <a:off x="3435027" y="2205508"/>
        <a:ext cx="1637358" cy="1637358"/>
      </dsp:txXfrm>
    </dsp:sp>
    <dsp:sp modelId="{3E9A2D23-4866-41E1-B34F-249184B90E20}">
      <dsp:nvSpPr>
        <dsp:cNvPr id="0" name=""/>
        <dsp:cNvSpPr/>
      </dsp:nvSpPr>
      <dsp:spPr>
        <a:xfrm rot="16200000">
          <a:off x="3803362" y="1666587"/>
          <a:ext cx="900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7DFB3-5F07-434F-9306-26DFFE87F96A}">
      <dsp:nvSpPr>
        <dsp:cNvPr id="0" name=""/>
        <dsp:cNvSpPr/>
      </dsp:nvSpPr>
      <dsp:spPr>
        <a:xfrm>
          <a:off x="3645844" y="519"/>
          <a:ext cx="1215723" cy="1215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300" kern="1200" dirty="0" smtClean="0"/>
            <a:t>التأخر في التعليم</a:t>
          </a:r>
          <a:endParaRPr lang="fr-FR" sz="2300" kern="1200" dirty="0"/>
        </a:p>
      </dsp:txBody>
      <dsp:txXfrm>
        <a:off x="3705191" y="59866"/>
        <a:ext cx="1097029" cy="1097029"/>
      </dsp:txXfrm>
    </dsp:sp>
    <dsp:sp modelId="{2AB4BB6E-8EE6-4DC5-8EE5-14867A55468F}">
      <dsp:nvSpPr>
        <dsp:cNvPr id="0" name=""/>
        <dsp:cNvSpPr/>
      </dsp:nvSpPr>
      <dsp:spPr>
        <a:xfrm>
          <a:off x="5160962" y="3024187"/>
          <a:ext cx="900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CB3D0-5125-4239-8EFB-5AC30D62F978}">
      <dsp:nvSpPr>
        <dsp:cNvPr id="0" name=""/>
        <dsp:cNvSpPr/>
      </dsp:nvSpPr>
      <dsp:spPr>
        <a:xfrm>
          <a:off x="6061650" y="2416325"/>
          <a:ext cx="1215723" cy="1215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	</a:t>
          </a:r>
          <a:r>
            <a:rPr lang="ar-DZ" sz="1800" kern="1200" dirty="0" smtClean="0"/>
            <a:t>مشاكل الاتصال</a:t>
          </a:r>
          <a:endParaRPr lang="fr-FR" sz="1800" kern="1200" dirty="0"/>
        </a:p>
      </dsp:txBody>
      <dsp:txXfrm>
        <a:off x="6120997" y="2475672"/>
        <a:ext cx="1097029" cy="1097029"/>
      </dsp:txXfrm>
    </dsp:sp>
    <dsp:sp modelId="{A657D858-5199-489F-BC15-D996AF73BC60}">
      <dsp:nvSpPr>
        <dsp:cNvPr id="0" name=""/>
        <dsp:cNvSpPr/>
      </dsp:nvSpPr>
      <dsp:spPr>
        <a:xfrm rot="5400000">
          <a:off x="3803362" y="4381787"/>
          <a:ext cx="900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41A54-8CA2-4DAE-8495-9A12D5739CBB}">
      <dsp:nvSpPr>
        <dsp:cNvPr id="0" name=""/>
        <dsp:cNvSpPr/>
      </dsp:nvSpPr>
      <dsp:spPr>
        <a:xfrm>
          <a:off x="3645844" y="4832131"/>
          <a:ext cx="1215723" cy="1215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الاكتئاب</a:t>
          </a:r>
          <a:endParaRPr lang="fr-FR" sz="2400" kern="1200" dirty="0"/>
        </a:p>
      </dsp:txBody>
      <dsp:txXfrm>
        <a:off x="3705191" y="4891478"/>
        <a:ext cx="1097029" cy="1097029"/>
      </dsp:txXfrm>
    </dsp:sp>
    <dsp:sp modelId="{C6855E49-EE82-4D89-A693-0A050695860A}">
      <dsp:nvSpPr>
        <dsp:cNvPr id="0" name=""/>
        <dsp:cNvSpPr/>
      </dsp:nvSpPr>
      <dsp:spPr>
        <a:xfrm rot="10800000">
          <a:off x="2445762" y="3024187"/>
          <a:ext cx="9006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65323-5751-4EAF-8F01-0EFA96EBE823}">
      <dsp:nvSpPr>
        <dsp:cNvPr id="0" name=""/>
        <dsp:cNvSpPr/>
      </dsp:nvSpPr>
      <dsp:spPr>
        <a:xfrm>
          <a:off x="1230038" y="2416325"/>
          <a:ext cx="1215723" cy="1215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100" kern="1200" dirty="0" smtClean="0"/>
            <a:t>•	</a:t>
          </a:r>
          <a:r>
            <a:rPr lang="ar-DZ" sz="1800" kern="1200" dirty="0" smtClean="0"/>
            <a:t>الصعوبات الاجتماعية</a:t>
          </a:r>
          <a:endParaRPr lang="fr-FR" sz="1800" kern="1200" dirty="0"/>
        </a:p>
      </dsp:txBody>
      <dsp:txXfrm>
        <a:off x="1289385" y="2475672"/>
        <a:ext cx="1097029" cy="1097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357B78-7CAA-4FD4-9FE5-F4449EC6A62E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E196A3-6470-41D6-80D1-FB9A2332EB3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4293096"/>
            <a:ext cx="5255912" cy="2564904"/>
          </a:xfrm>
        </p:spPr>
        <p:txBody>
          <a:bodyPr>
            <a:normAutofit fontScale="90000"/>
          </a:bodyPr>
          <a:lstStyle/>
          <a:p>
            <a:r>
              <a:rPr lang="ar-DZ" dirty="0" smtClean="0"/>
              <a:t>أعضاء الفوج:</a:t>
            </a:r>
            <a:br>
              <a:rPr lang="ar-DZ" dirty="0" smtClean="0"/>
            </a:br>
            <a:r>
              <a:rPr lang="ar-DZ" dirty="0" smtClean="0"/>
              <a:t>شبلي إيناس</a:t>
            </a:r>
            <a:br>
              <a:rPr lang="ar-DZ" dirty="0" smtClean="0"/>
            </a:br>
            <a:r>
              <a:rPr lang="ar-DZ" dirty="0" err="1" smtClean="0"/>
              <a:t>قريون</a:t>
            </a:r>
            <a:r>
              <a:rPr lang="ar-DZ" dirty="0" smtClean="0"/>
              <a:t> آية</a:t>
            </a:r>
            <a:br>
              <a:rPr lang="ar-DZ" dirty="0" smtClean="0"/>
            </a:br>
            <a:endParaRPr lang="fr-FR" dirty="0"/>
          </a:p>
        </p:txBody>
      </p:sp>
      <p:pic>
        <p:nvPicPr>
          <p:cNvPr id="4" name="Picture 2" descr="C:\Users\ECINFO\Desktop\téléchargement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74"/>
            <a:ext cx="2460701" cy="47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4716016" y="1268760"/>
            <a:ext cx="3312368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أسباب </a:t>
            </a:r>
            <a:r>
              <a:rPr lang="ar-DZ" dirty="0" err="1"/>
              <a:t>إضطرابات</a:t>
            </a:r>
            <a:r>
              <a:rPr lang="ar-DZ" dirty="0"/>
              <a:t> </a:t>
            </a:r>
            <a:r>
              <a:rPr lang="ar-DZ" dirty="0" err="1"/>
              <a:t>النطق:عسر</a:t>
            </a:r>
            <a:r>
              <a:rPr lang="ar-DZ" dirty="0"/>
              <a:t> الكلام</a:t>
            </a:r>
          </a:p>
        </p:txBody>
      </p:sp>
    </p:spTree>
    <p:extLst>
      <p:ext uri="{BB962C8B-B14F-4D97-AF65-F5344CB8AC3E}">
        <p14:creationId xmlns:p14="http://schemas.microsoft.com/office/powerpoint/2010/main" val="35817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 smtClean="0"/>
              <a:t>عسر الكلام(</a:t>
            </a:r>
            <a:r>
              <a:rPr lang="fr-FR" sz="2400" dirty="0" smtClean="0"/>
              <a:t>(</a:t>
            </a:r>
            <a:r>
              <a:rPr lang="en-AE" sz="2400" dirty="0" smtClean="0"/>
              <a:t>Dys</a:t>
            </a:r>
            <a:r>
              <a:rPr lang="fr-FR" sz="2400" dirty="0" err="1" smtClean="0"/>
              <a:t>arthiria</a:t>
            </a:r>
            <a:r>
              <a:rPr lang="ar-DZ" sz="2400" dirty="0" smtClean="0"/>
              <a:t>: عبارة عن </a:t>
            </a:r>
            <a:r>
              <a:rPr lang="ar-DZ" sz="2400" dirty="0" err="1" smtClean="0"/>
              <a:t>إضطراب</a:t>
            </a:r>
            <a:r>
              <a:rPr lang="ar-DZ" sz="2400" dirty="0" smtClean="0"/>
              <a:t> حركي في الكلام يرجع إلى إصابة في مكان ما </a:t>
            </a:r>
            <a:r>
              <a:rPr lang="ar-DZ" sz="2400" dirty="0" err="1" smtClean="0"/>
              <a:t>بالجهازالعصبي</a:t>
            </a:r>
            <a:r>
              <a:rPr lang="ar-DZ" sz="2400" dirty="0" smtClean="0"/>
              <a:t> المركزي ، ويعتمد نوع عسر الكلام الذي يعانيه الفرد على مكان الإصابة المخية وحجمها.</a:t>
            </a:r>
          </a:p>
          <a:p>
            <a:pPr algn="r" rtl="1"/>
            <a:r>
              <a:rPr lang="ar-DZ" sz="2400" dirty="0" smtClean="0"/>
              <a:t>يوجد ستة أنواع </a:t>
            </a:r>
            <a:r>
              <a:rPr lang="ar-DZ" sz="2400" dirty="0" err="1" smtClean="0"/>
              <a:t>للديسآرثيا</a:t>
            </a:r>
            <a:r>
              <a:rPr lang="ar-DZ" sz="2400" dirty="0" smtClean="0"/>
              <a:t> متعارف عليها ، سبب التسمية في كل نوع يرجع إلى منطقة الإصابة بالدماغ وهي التي تحدد الاضطراب النطقي </a:t>
            </a:r>
            <a:r>
              <a:rPr lang="ar-DZ" sz="1800" dirty="0" smtClean="0"/>
              <a:t>:</a:t>
            </a:r>
          </a:p>
          <a:p>
            <a:pPr algn="r" rtl="1"/>
            <a:endParaRPr lang="ar-DZ" sz="1800" dirty="0" smtClean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332582674"/>
              </p:ext>
            </p:extLst>
          </p:nvPr>
        </p:nvGraphicFramePr>
        <p:xfrm>
          <a:off x="1763688" y="2852937"/>
          <a:ext cx="5832648" cy="398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923928" y="2348880"/>
            <a:ext cx="1584176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الأعراض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08104" y="28169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72200" y="2564904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تداخل الكلام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716016" y="32849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4120538" y="4077072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بطء الكلام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4" idx="2"/>
          </p:cNvCxnSpPr>
          <p:nvPr/>
        </p:nvCxnSpPr>
        <p:spPr>
          <a:xfrm flipH="1">
            <a:off x="3275856" y="28169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35696" y="2564904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صوت أنفي خشن أو متوتر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4" idx="0"/>
          </p:cNvCxnSpPr>
          <p:nvPr/>
        </p:nvCxnSpPr>
        <p:spPr>
          <a:xfrm flipV="1">
            <a:off x="4716016" y="17728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45334" y="1268760"/>
            <a:ext cx="114674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تفاوت إيقاع الكلام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4" idx="7"/>
          </p:cNvCxnSpPr>
          <p:nvPr/>
        </p:nvCxnSpPr>
        <p:spPr>
          <a:xfrm flipV="1">
            <a:off x="5276107" y="1772816"/>
            <a:ext cx="736053" cy="713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12160" y="1124744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الكلام السريع غير مفهوم</a:t>
            </a:r>
            <a:endParaRPr lang="fr-FR" dirty="0"/>
          </a:p>
        </p:txBody>
      </p:sp>
      <p:cxnSp>
        <p:nvCxnSpPr>
          <p:cNvPr id="24" name="Connecteur droit avec flèche 23"/>
          <p:cNvCxnSpPr>
            <a:stCxn id="4" idx="1"/>
          </p:cNvCxnSpPr>
          <p:nvPr/>
        </p:nvCxnSpPr>
        <p:spPr>
          <a:xfrm flipH="1" flipV="1">
            <a:off x="3275856" y="1772816"/>
            <a:ext cx="880069" cy="713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79712" y="112474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تفاوت حجم الصوت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292080" y="328498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56176" y="3931242"/>
            <a:ext cx="1440160" cy="79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صعوبة تحريك اللسان أو عضلات الوحه</a:t>
            </a:r>
            <a:endParaRPr lang="fr-FR" dirty="0"/>
          </a:p>
        </p:txBody>
      </p:sp>
      <p:cxnSp>
        <p:nvCxnSpPr>
          <p:cNvPr id="30" name="Connecteur droit avec flèche 29"/>
          <p:cNvCxnSpPr>
            <a:stCxn id="4" idx="3"/>
          </p:cNvCxnSpPr>
          <p:nvPr/>
        </p:nvCxnSpPr>
        <p:spPr>
          <a:xfrm flipH="1">
            <a:off x="3131840" y="3147895"/>
            <a:ext cx="1024085" cy="783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5696" y="3861049"/>
            <a:ext cx="1296144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صوت مرتفع جدا أو مهموس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33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978136"/>
          </a:xfrm>
        </p:spPr>
        <p:txBody>
          <a:bodyPr/>
          <a:lstStyle/>
          <a:p>
            <a:pPr algn="r" rtl="1"/>
            <a:r>
              <a:rPr lang="ar-DZ" sz="1800" dirty="0" smtClean="0"/>
              <a:t>أسباب </a:t>
            </a:r>
            <a:r>
              <a:rPr lang="ar-DZ" sz="1800" dirty="0"/>
              <a:t>عسر الكلام:</a:t>
            </a:r>
          </a:p>
          <a:p>
            <a:pPr algn="r" rtl="1"/>
            <a:r>
              <a:rPr lang="ar-DZ" sz="1800" dirty="0"/>
              <a:t>يحدث عسر الكلام بسبب حالات تعيق حركة العضلات في </a:t>
            </a:r>
            <a:r>
              <a:rPr lang="ar-DZ" sz="1800" dirty="0" err="1"/>
              <a:t>الفم،الوجه،الجهاز</a:t>
            </a:r>
            <a:r>
              <a:rPr lang="ar-DZ" sz="1800" dirty="0"/>
              <a:t> التنفسي ؛اذ تتحكم هذه العضلات في </a:t>
            </a:r>
            <a:r>
              <a:rPr lang="ar-DZ" sz="1800" dirty="0" err="1"/>
              <a:t>النطق،ويمكن</a:t>
            </a:r>
            <a:r>
              <a:rPr lang="ar-DZ" sz="1800" dirty="0"/>
              <a:t> لعسر الكلام أن ينجم عن مجموعة متنوعة من الأسباب، منها</a:t>
            </a:r>
            <a:r>
              <a:rPr lang="ar-DZ" dirty="0" smtClean="0"/>
              <a:t>:</a:t>
            </a:r>
          </a:p>
          <a:p>
            <a:pPr marL="36576" indent="0" algn="r" rtl="1">
              <a:buNone/>
            </a:pPr>
            <a:endParaRPr lang="ar-DZ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57577730"/>
              </p:ext>
            </p:extLst>
          </p:nvPr>
        </p:nvGraphicFramePr>
        <p:xfrm>
          <a:off x="1412897" y="2101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5292080" y="2312876"/>
            <a:ext cx="11521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dirty="0" smtClean="0"/>
              <a:t>متلازمة</a:t>
            </a:r>
          </a:p>
          <a:p>
            <a:pPr algn="ctr"/>
            <a:r>
              <a:rPr lang="ar-DZ" sz="1200" dirty="0" smtClean="0"/>
              <a:t>غيان-باريه</a:t>
            </a:r>
            <a:endParaRPr lang="fr-FR" sz="1200" dirty="0"/>
          </a:p>
        </p:txBody>
      </p:sp>
      <p:sp>
        <p:nvSpPr>
          <p:cNvPr id="6" name="Ellipse 5"/>
          <p:cNvSpPr/>
          <p:nvPr/>
        </p:nvSpPr>
        <p:spPr>
          <a:xfrm>
            <a:off x="2555776" y="2348880"/>
            <a:ext cx="106290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dirty="0" smtClean="0"/>
              <a:t>داء ويلسون</a:t>
            </a:r>
          </a:p>
        </p:txBody>
      </p:sp>
      <p:sp>
        <p:nvSpPr>
          <p:cNvPr id="7" name="Ellipse 6"/>
          <p:cNvSpPr/>
          <p:nvPr/>
        </p:nvSpPr>
        <p:spPr>
          <a:xfrm>
            <a:off x="5334597" y="5096988"/>
            <a:ext cx="1114012" cy="1041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dirty="0" smtClean="0"/>
              <a:t>الحثل</a:t>
            </a:r>
          </a:p>
          <a:p>
            <a:pPr algn="ctr"/>
            <a:r>
              <a:rPr lang="ar-DZ" sz="1200" dirty="0" smtClean="0"/>
              <a:t>العضلي</a:t>
            </a:r>
            <a:endParaRPr lang="fr-FR" sz="1200" dirty="0"/>
          </a:p>
        </p:txBody>
      </p:sp>
      <p:sp>
        <p:nvSpPr>
          <p:cNvPr id="8" name="Ellipse 7"/>
          <p:cNvSpPr/>
          <p:nvPr/>
        </p:nvSpPr>
        <p:spPr>
          <a:xfrm>
            <a:off x="2511165" y="5055127"/>
            <a:ext cx="1152128" cy="1083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100" dirty="0" smtClean="0"/>
              <a:t>داء باركينسون</a:t>
            </a:r>
            <a:endParaRPr lang="fr-FR" sz="1100" dirty="0"/>
          </a:p>
        </p:txBody>
      </p:sp>
      <p:pic>
        <p:nvPicPr>
          <p:cNvPr id="1028" name="Picture 4" descr="عيادة الدكتور علي السلطاني لامراض الكلى والطب الباطني - ماهو مرض ويلسون؟ هو  خلل وراثي سببه تجمع النحاس في أنسجة أعضاء معينة من الجسم, مثل الكبد,  الكليتين, الدماغ وقرنية العين, محدثا أضرارا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2980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995"/>
            <a:ext cx="2195736" cy="17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8" y="4149080"/>
            <a:ext cx="2195736" cy="23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60" y="4294979"/>
            <a:ext cx="2280595" cy="203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77251"/>
              </p:ext>
            </p:extLst>
          </p:nvPr>
        </p:nvGraphicFramePr>
        <p:xfrm>
          <a:off x="395536" y="332656"/>
          <a:ext cx="8424862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3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595065"/>
              </p:ext>
            </p:extLst>
          </p:nvPr>
        </p:nvGraphicFramePr>
        <p:xfrm>
          <a:off x="1259632" y="620688"/>
          <a:ext cx="6778774" cy="60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3851920" y="2924944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التشخيص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33317"/>
            <a:ext cx="1903288" cy="195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43525"/>
            <a:ext cx="2090539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37162"/>
            <a:ext cx="2450579" cy="191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4303746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873179"/>
              </p:ext>
            </p:extLst>
          </p:nvPr>
        </p:nvGraphicFramePr>
        <p:xfrm>
          <a:off x="457200" y="333375"/>
          <a:ext cx="8507413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85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1048</TotalTime>
  <Words>214</Words>
  <Application>Microsoft Office PowerPoint</Application>
  <PresentationFormat>Affichage à l'écran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Technique</vt:lpstr>
      <vt:lpstr>أعضاء الفوج: شبلي إيناس قريون آية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ECINFO</dc:creator>
  <cp:lastModifiedBy>ECINFO</cp:lastModifiedBy>
  <cp:revision>14</cp:revision>
  <dcterms:created xsi:type="dcterms:W3CDTF">2024-11-13T19:09:13Z</dcterms:created>
  <dcterms:modified xsi:type="dcterms:W3CDTF">2024-11-17T17:56:39Z</dcterms:modified>
</cp:coreProperties>
</file>