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48" r:id="rId1"/>
  </p:sldMasterIdLst>
  <p:notesMasterIdLst>
    <p:notesMasterId r:id="rId39"/>
  </p:notesMasterIdLst>
  <p:sldIdLst>
    <p:sldId id="273" r:id="rId2"/>
    <p:sldId id="274" r:id="rId3"/>
    <p:sldId id="280" r:id="rId4"/>
    <p:sldId id="272" r:id="rId5"/>
    <p:sldId id="281" r:id="rId6"/>
    <p:sldId id="258" r:id="rId7"/>
    <p:sldId id="259" r:id="rId8"/>
    <p:sldId id="282" r:id="rId9"/>
    <p:sldId id="284" r:id="rId10"/>
    <p:sldId id="286" r:id="rId11"/>
    <p:sldId id="285" r:id="rId12"/>
    <p:sldId id="287" r:id="rId13"/>
    <p:sldId id="289" r:id="rId14"/>
    <p:sldId id="290" r:id="rId15"/>
    <p:sldId id="291" r:id="rId16"/>
    <p:sldId id="292" r:id="rId17"/>
    <p:sldId id="293" r:id="rId18"/>
    <p:sldId id="294" r:id="rId19"/>
    <p:sldId id="295" r:id="rId20"/>
    <p:sldId id="288" r:id="rId21"/>
    <p:sldId id="296" r:id="rId22"/>
    <p:sldId id="262" r:id="rId23"/>
    <p:sldId id="264" r:id="rId24"/>
    <p:sldId id="265" r:id="rId25"/>
    <p:sldId id="267" r:id="rId26"/>
    <p:sldId id="266" r:id="rId27"/>
    <p:sldId id="277" r:id="rId28"/>
    <p:sldId id="279" r:id="rId29"/>
    <p:sldId id="278" r:id="rId30"/>
    <p:sldId id="297" r:id="rId31"/>
    <p:sldId id="298" r:id="rId32"/>
    <p:sldId id="301" r:id="rId33"/>
    <p:sldId id="302" r:id="rId34"/>
    <p:sldId id="304" r:id="rId35"/>
    <p:sldId id="303" r:id="rId36"/>
    <p:sldId id="299" r:id="rId37"/>
    <p:sldId id="300" r:id="rId38"/>
  </p:sldIdLst>
  <p:sldSz cx="12192000" cy="6858000"/>
  <p:notesSz cx="6858000" cy="9144000"/>
  <p:embeddedFontLst>
    <p:embeddedFont>
      <p:font typeface="Arial Narrow" panose="020B0606020202030204" pitchFamily="34"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Arial Unicode MS" panose="020B0604020202020204" charset="-128"/>
      <p:regular r:id="rId50"/>
    </p:embeddedFont>
    <p:embeddedFont>
      <p:font typeface="JF Flat" panose="020B0604020202020204" charset="-78"/>
      <p:regular r:id="rId51"/>
    </p:embeddedFont>
  </p:embeddedFontLst>
  <p:defaultText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مقطع افتراضي" id="{6FB55082-171C-43AE-9D90-E91D541199A8}">
          <p14:sldIdLst>
            <p14:sldId id="273"/>
            <p14:sldId id="274"/>
            <p14:sldId id="280"/>
            <p14:sldId id="272"/>
            <p14:sldId id="281"/>
            <p14:sldId id="258"/>
            <p14:sldId id="259"/>
            <p14:sldId id="282"/>
            <p14:sldId id="284"/>
            <p14:sldId id="286"/>
            <p14:sldId id="285"/>
            <p14:sldId id="287"/>
            <p14:sldId id="289"/>
            <p14:sldId id="290"/>
            <p14:sldId id="291"/>
            <p14:sldId id="292"/>
            <p14:sldId id="293"/>
            <p14:sldId id="294"/>
            <p14:sldId id="295"/>
            <p14:sldId id="288"/>
            <p14:sldId id="296"/>
            <p14:sldId id="262"/>
            <p14:sldId id="264"/>
            <p14:sldId id="265"/>
            <p14:sldId id="267"/>
            <p14:sldId id="266"/>
            <p14:sldId id="277"/>
            <p14:sldId id="279"/>
            <p14:sldId id="278"/>
            <p14:sldId id="297"/>
            <p14:sldId id="298"/>
            <p14:sldId id="301"/>
            <p14:sldId id="302"/>
            <p14:sldId id="304"/>
            <p14:sldId id="303"/>
            <p14:sldId id="299"/>
            <p14:sldId id="30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3E1"/>
    <a:srgbClr val="FF8BA7"/>
    <a:srgbClr val="A214B5"/>
    <a:srgbClr val="381460"/>
    <a:srgbClr val="FBDFF0"/>
    <a:srgbClr val="A278B5"/>
    <a:srgbClr val="C72C41"/>
    <a:srgbClr val="AF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0" autoAdjust="0"/>
    <p:restoredTop sz="94579" autoAdjust="0"/>
  </p:normalViewPr>
  <p:slideViewPr>
    <p:cSldViewPr snapToGrid="0">
      <p:cViewPr varScale="1">
        <p:scale>
          <a:sx n="83" d="100"/>
          <a:sy n="83" d="100"/>
        </p:scale>
        <p:origin x="686" y="1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Y"/>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9CD5E603-4193-45ED-A8DF-D95B57F73D9D}" type="datetimeFigureOut">
              <a:rPr lang="ar-SY" smtClean="0"/>
              <a:pPr/>
              <a:t>02/07/1446</a:t>
            </a:fld>
            <a:endParaRPr lang="ar-SY"/>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Y"/>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Y"/>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C1AF0D7-7941-4884-8D04-237C3BC7AF5E}" type="slidenum">
              <a:rPr lang="ar-SY" smtClean="0"/>
              <a:pPr/>
              <a:t>‹N°›</a:t>
            </a:fld>
            <a:endParaRPr lang="ar-SY"/>
          </a:p>
        </p:txBody>
      </p:sp>
    </p:spTree>
    <p:extLst>
      <p:ext uri="{BB962C8B-B14F-4D97-AF65-F5344CB8AC3E}">
        <p14:creationId xmlns:p14="http://schemas.microsoft.com/office/powerpoint/2010/main" val="308144579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sp>
        <p:nvSpPr>
          <p:cNvPr id="10" name="عنصر نائب للصورة 9">
            <a:extLst>
              <a:ext uri="{FF2B5EF4-FFF2-40B4-BE49-F238E27FC236}">
                <a16:creationId xmlns:a16="http://schemas.microsoft.com/office/drawing/2014/main" id="{5FD79444-1433-4D5C-844D-DB788D12F291}"/>
              </a:ext>
            </a:extLst>
          </p:cNvPr>
          <p:cNvSpPr>
            <a:spLocks noGrp="1"/>
          </p:cNvSpPr>
          <p:nvPr>
            <p:ph type="pic" sz="quarter" idx="10"/>
          </p:nvPr>
        </p:nvSpPr>
        <p:spPr>
          <a:xfrm>
            <a:off x="0" y="0"/>
            <a:ext cx="12192000" cy="6858000"/>
          </a:xfrm>
        </p:spPr>
        <p:txBody>
          <a:bodyPr/>
          <a:lstStyle/>
          <a:p>
            <a:endParaRPr lang="ar-SY"/>
          </a:p>
        </p:txBody>
      </p:sp>
    </p:spTree>
    <p:extLst>
      <p:ext uri="{BB962C8B-B14F-4D97-AF65-F5344CB8AC3E}">
        <p14:creationId xmlns:p14="http://schemas.microsoft.com/office/powerpoint/2010/main" val="584973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20D64C-AEF1-4F6C-8D7B-9BA4BEA42343}"/>
              </a:ext>
            </a:extLst>
          </p:cNvPr>
          <p:cNvSpPr>
            <a:spLocks noGrp="1"/>
          </p:cNvSpPr>
          <p:nvPr>
            <p:ph type="title"/>
          </p:nvPr>
        </p:nvSpPr>
        <p:spPr/>
        <p:txBody>
          <a:bodyPr/>
          <a:lstStyle/>
          <a:p>
            <a:r>
              <a:rPr lang="ar-SA"/>
              <a:t>انقر لتحرير نمط عنوان الشكل الرئيسي</a:t>
            </a:r>
            <a:endParaRPr lang="ar-SY"/>
          </a:p>
        </p:txBody>
      </p:sp>
      <p:sp>
        <p:nvSpPr>
          <p:cNvPr id="3" name="عنصر نائب للعنوان العمودي 2">
            <a:extLst>
              <a:ext uri="{FF2B5EF4-FFF2-40B4-BE49-F238E27FC236}">
                <a16:creationId xmlns:a16="http://schemas.microsoft.com/office/drawing/2014/main" id="{3978E6C0-E4E2-40C3-BAFA-C1776E2112AC}"/>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تاريخ 3">
            <a:extLst>
              <a:ext uri="{FF2B5EF4-FFF2-40B4-BE49-F238E27FC236}">
                <a16:creationId xmlns:a16="http://schemas.microsoft.com/office/drawing/2014/main" id="{D00D4A14-D7B0-4BEB-AA7D-70ADF6BEBB85}"/>
              </a:ext>
            </a:extLst>
          </p:cNvPr>
          <p:cNvSpPr>
            <a:spLocks noGrp="1"/>
          </p:cNvSpPr>
          <p:nvPr>
            <p:ph type="dt" sz="half" idx="10"/>
          </p:nvPr>
        </p:nvSpPr>
        <p:spPr/>
        <p:txBody>
          <a:bodyPr/>
          <a:lstStyle/>
          <a:p>
            <a:fld id="{6CF83B90-2427-46C8-BCE2-7B6AEFFACD0F}" type="datetime8">
              <a:rPr lang="ar-SY" smtClean="0"/>
              <a:pPr/>
              <a:t>01 كانون الثاني، 25</a:t>
            </a:fld>
            <a:endParaRPr lang="ar-SY"/>
          </a:p>
        </p:txBody>
      </p:sp>
      <p:sp>
        <p:nvSpPr>
          <p:cNvPr id="5" name="عنصر نائب للتذييل 4">
            <a:extLst>
              <a:ext uri="{FF2B5EF4-FFF2-40B4-BE49-F238E27FC236}">
                <a16:creationId xmlns:a16="http://schemas.microsoft.com/office/drawing/2014/main" id="{284B63C9-16EB-4377-AF70-095A6A71551F}"/>
              </a:ext>
            </a:extLst>
          </p:cNvPr>
          <p:cNvSpPr>
            <a:spLocks noGrp="1"/>
          </p:cNvSpPr>
          <p:nvPr>
            <p:ph type="ftr" sz="quarter" idx="11"/>
          </p:nvPr>
        </p:nvSpPr>
        <p:spPr/>
        <p:txBody>
          <a:bodyPr/>
          <a:lstStyle/>
          <a:p>
            <a:endParaRPr lang="ar-SY"/>
          </a:p>
        </p:txBody>
      </p:sp>
      <p:sp>
        <p:nvSpPr>
          <p:cNvPr id="6" name="عنصر نائب لرقم الشريحة 5">
            <a:extLst>
              <a:ext uri="{FF2B5EF4-FFF2-40B4-BE49-F238E27FC236}">
                <a16:creationId xmlns:a16="http://schemas.microsoft.com/office/drawing/2014/main" id="{5567A1F4-6865-4B89-9C1C-66ECAB0BE686}"/>
              </a:ext>
            </a:extLst>
          </p:cNvPr>
          <p:cNvSpPr>
            <a:spLocks noGrp="1"/>
          </p:cNvSpPr>
          <p:nvPr>
            <p:ph type="sldNum" sz="quarter" idx="12"/>
          </p:nvPr>
        </p:nvSpPr>
        <p:spPr/>
        <p:txBody>
          <a:bodyPr/>
          <a:lstStyle/>
          <a:p>
            <a:fld id="{88638250-1A0D-4B72-8816-3279AAC40D32}" type="slidenum">
              <a:rPr lang="ar-SY" smtClean="0"/>
              <a:pPr/>
              <a:t>‹N°›</a:t>
            </a:fld>
            <a:endParaRPr lang="ar-SY"/>
          </a:p>
        </p:txBody>
      </p:sp>
    </p:spTree>
    <p:extLst>
      <p:ext uri="{BB962C8B-B14F-4D97-AF65-F5344CB8AC3E}">
        <p14:creationId xmlns:p14="http://schemas.microsoft.com/office/powerpoint/2010/main" val="3375910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59974068-B91A-40CA-A747-4A505D321213}"/>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SY"/>
          </a:p>
        </p:txBody>
      </p:sp>
      <p:sp>
        <p:nvSpPr>
          <p:cNvPr id="3" name="عنصر نائب للعنوان العمودي 2">
            <a:extLst>
              <a:ext uri="{FF2B5EF4-FFF2-40B4-BE49-F238E27FC236}">
                <a16:creationId xmlns:a16="http://schemas.microsoft.com/office/drawing/2014/main" id="{A58B8ADD-8208-43CB-A772-D15B85F75BBE}"/>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تاريخ 3">
            <a:extLst>
              <a:ext uri="{FF2B5EF4-FFF2-40B4-BE49-F238E27FC236}">
                <a16:creationId xmlns:a16="http://schemas.microsoft.com/office/drawing/2014/main" id="{CEC9DF4A-8BB1-4D20-8473-DA60539E0016}"/>
              </a:ext>
            </a:extLst>
          </p:cNvPr>
          <p:cNvSpPr>
            <a:spLocks noGrp="1"/>
          </p:cNvSpPr>
          <p:nvPr>
            <p:ph type="dt" sz="half" idx="10"/>
          </p:nvPr>
        </p:nvSpPr>
        <p:spPr/>
        <p:txBody>
          <a:bodyPr/>
          <a:lstStyle/>
          <a:p>
            <a:fld id="{F18AAB14-C40B-4A0F-8E53-F2A5C88ABCB7}" type="datetime8">
              <a:rPr lang="ar-SY" smtClean="0"/>
              <a:pPr/>
              <a:t>01 كانون الثاني، 25</a:t>
            </a:fld>
            <a:endParaRPr lang="ar-SY"/>
          </a:p>
        </p:txBody>
      </p:sp>
      <p:sp>
        <p:nvSpPr>
          <p:cNvPr id="5" name="عنصر نائب للتذييل 4">
            <a:extLst>
              <a:ext uri="{FF2B5EF4-FFF2-40B4-BE49-F238E27FC236}">
                <a16:creationId xmlns:a16="http://schemas.microsoft.com/office/drawing/2014/main" id="{AC8E7723-821A-4183-82CD-DF16421A51CF}"/>
              </a:ext>
            </a:extLst>
          </p:cNvPr>
          <p:cNvSpPr>
            <a:spLocks noGrp="1"/>
          </p:cNvSpPr>
          <p:nvPr>
            <p:ph type="ftr" sz="quarter" idx="11"/>
          </p:nvPr>
        </p:nvSpPr>
        <p:spPr/>
        <p:txBody>
          <a:bodyPr/>
          <a:lstStyle/>
          <a:p>
            <a:endParaRPr lang="ar-SY"/>
          </a:p>
        </p:txBody>
      </p:sp>
      <p:sp>
        <p:nvSpPr>
          <p:cNvPr id="6" name="عنصر نائب لرقم الشريحة 5">
            <a:extLst>
              <a:ext uri="{FF2B5EF4-FFF2-40B4-BE49-F238E27FC236}">
                <a16:creationId xmlns:a16="http://schemas.microsoft.com/office/drawing/2014/main" id="{AA6CDFFD-8210-4780-BAA0-95A0EE15F16D}"/>
              </a:ext>
            </a:extLst>
          </p:cNvPr>
          <p:cNvSpPr>
            <a:spLocks noGrp="1"/>
          </p:cNvSpPr>
          <p:nvPr>
            <p:ph type="sldNum" sz="quarter" idx="12"/>
          </p:nvPr>
        </p:nvSpPr>
        <p:spPr/>
        <p:txBody>
          <a:bodyPr/>
          <a:lstStyle/>
          <a:p>
            <a:fld id="{88638250-1A0D-4B72-8816-3279AAC40D32}" type="slidenum">
              <a:rPr lang="ar-SY" smtClean="0"/>
              <a:pPr/>
              <a:t>‹N°›</a:t>
            </a:fld>
            <a:endParaRPr lang="ar-SY"/>
          </a:p>
        </p:txBody>
      </p:sp>
    </p:spTree>
    <p:extLst>
      <p:ext uri="{BB962C8B-B14F-4D97-AF65-F5344CB8AC3E}">
        <p14:creationId xmlns:p14="http://schemas.microsoft.com/office/powerpoint/2010/main" val="1735463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محتويان">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93BAC1FE-B9EA-4392-9A5F-849F4C0F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عنصر نائب للصورة 29">
            <a:extLst>
              <a:ext uri="{FF2B5EF4-FFF2-40B4-BE49-F238E27FC236}">
                <a16:creationId xmlns:a16="http://schemas.microsoft.com/office/drawing/2014/main" id="{4A025677-5A4A-460C-BD60-78059A2F44D3}"/>
              </a:ext>
            </a:extLst>
          </p:cNvPr>
          <p:cNvSpPr>
            <a:spLocks noGrp="1"/>
          </p:cNvSpPr>
          <p:nvPr>
            <p:ph type="pic" sz="quarter" idx="10"/>
          </p:nvPr>
        </p:nvSpPr>
        <p:spPr>
          <a:xfrm>
            <a:off x="0" y="0"/>
            <a:ext cx="5283200" cy="6858000"/>
          </a:xfrm>
          <a:custGeom>
            <a:avLst/>
            <a:gdLst>
              <a:gd name="connsiteX0" fmla="*/ 0 w 5283200"/>
              <a:gd name="connsiteY0" fmla="*/ 0 h 6858000"/>
              <a:gd name="connsiteX1" fmla="*/ 1587947 w 5283200"/>
              <a:gd name="connsiteY1" fmla="*/ 0 h 6858000"/>
              <a:gd name="connsiteX2" fmla="*/ 5283200 w 5283200"/>
              <a:gd name="connsiteY2" fmla="*/ 6858000 h 6858000"/>
              <a:gd name="connsiteX3" fmla="*/ 0 w 5283200"/>
              <a:gd name="connsiteY3" fmla="*/ 6858000 h 6858000"/>
              <a:gd name="connsiteX4" fmla="*/ 0 w 5283200"/>
              <a:gd name="connsiteY4" fmla="*/ 6856183 h 6858000"/>
              <a:gd name="connsiteX5" fmla="*/ 691193 w 5283200"/>
              <a:gd name="connsiteY5" fmla="*/ 6856183 h 6858000"/>
              <a:gd name="connsiteX6" fmla="*/ 0 w 5283200"/>
              <a:gd name="connsiteY6" fmla="*/ 55497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3200" h="6858000">
                <a:moveTo>
                  <a:pt x="0" y="0"/>
                </a:moveTo>
                <a:lnTo>
                  <a:pt x="1587947" y="0"/>
                </a:lnTo>
                <a:lnTo>
                  <a:pt x="5283200" y="6858000"/>
                </a:lnTo>
                <a:lnTo>
                  <a:pt x="0" y="6858000"/>
                </a:lnTo>
                <a:lnTo>
                  <a:pt x="0" y="6856183"/>
                </a:lnTo>
                <a:lnTo>
                  <a:pt x="691193" y="6856183"/>
                </a:lnTo>
                <a:lnTo>
                  <a:pt x="0" y="5549788"/>
                </a:lnTo>
                <a:close/>
              </a:path>
            </a:pathLst>
          </a:custGeom>
        </p:spPr>
        <p:txBody>
          <a:bodyPr wrap="square">
            <a:noAutofit/>
          </a:bodyPr>
          <a:lstStyle/>
          <a:p>
            <a:endParaRPr lang="ar-SY"/>
          </a:p>
        </p:txBody>
      </p:sp>
      <p:pic>
        <p:nvPicPr>
          <p:cNvPr id="20" name="صورة 19">
            <a:hlinkClick r:id="" action="ppaction://hlinkshowjump?jump=firstslide"/>
            <a:extLst>
              <a:ext uri="{FF2B5EF4-FFF2-40B4-BE49-F238E27FC236}">
                <a16:creationId xmlns:a16="http://schemas.microsoft.com/office/drawing/2014/main" id="{C731974A-9292-4B51-B355-F418BB673A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0153" y="6323176"/>
            <a:ext cx="534824" cy="534824"/>
          </a:xfrm>
          <a:prstGeom prst="rect">
            <a:avLst/>
          </a:prstGeom>
        </p:spPr>
      </p:pic>
      <p:pic>
        <p:nvPicPr>
          <p:cNvPr id="26" name="صورة 25">
            <a:extLst>
              <a:ext uri="{FF2B5EF4-FFF2-40B4-BE49-F238E27FC236}">
                <a16:creationId xmlns:a16="http://schemas.microsoft.com/office/drawing/2014/main" id="{4532FE14-017D-48B9-8486-D3ABC76C73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8231" y="6317627"/>
            <a:ext cx="1368445" cy="540373"/>
          </a:xfrm>
          <a:prstGeom prst="rect">
            <a:avLst/>
          </a:prstGeom>
        </p:spPr>
      </p:pic>
      <p:sp>
        <p:nvSpPr>
          <p:cNvPr id="27" name="عنصر نائب لرقم الشريحة 5">
            <a:extLst>
              <a:ext uri="{FF2B5EF4-FFF2-40B4-BE49-F238E27FC236}">
                <a16:creationId xmlns:a16="http://schemas.microsoft.com/office/drawing/2014/main" id="{2D2A9B1E-79E0-415D-8109-E15B94DC1843}"/>
              </a:ext>
            </a:extLst>
          </p:cNvPr>
          <p:cNvSpPr>
            <a:spLocks noGrp="1"/>
          </p:cNvSpPr>
          <p:nvPr>
            <p:ph type="sldNum" sz="quarter" idx="12"/>
          </p:nvPr>
        </p:nvSpPr>
        <p:spPr>
          <a:xfrm>
            <a:off x="7309597" y="6444342"/>
            <a:ext cx="725715" cy="457200"/>
          </a:xfrm>
        </p:spPr>
        <p:txBody>
          <a:bodyPr/>
          <a:lstStyle>
            <a:lvl1pPr algn="ctr">
              <a:defRPr sz="1800">
                <a:solidFill>
                  <a:schemeClr val="bg1"/>
                </a:solidFill>
                <a:latin typeface="JF Flat" panose="02000500000000000000" pitchFamily="2" charset="-78"/>
                <a:cs typeface="JF Flat" panose="02000500000000000000" pitchFamily="2" charset="-78"/>
              </a:defRPr>
            </a:lvl1pPr>
          </a:lstStyle>
          <a:p>
            <a:fld id="{5C0BBA6B-D746-4F1B-B1F9-3DE64F485878}" type="slidenum">
              <a:rPr lang="ar-SY" smtClean="0"/>
              <a:pPr/>
              <a:t>‹N°›</a:t>
            </a:fld>
            <a:endParaRPr lang="ar-SY" dirty="0"/>
          </a:p>
        </p:txBody>
      </p:sp>
    </p:spTree>
    <p:extLst>
      <p:ext uri="{BB962C8B-B14F-4D97-AF65-F5344CB8AC3E}">
        <p14:creationId xmlns:p14="http://schemas.microsoft.com/office/powerpoint/2010/main" val="397027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عنوان فقط">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C3054B24-A0E9-4CE9-BC73-E3EF93943D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1" t="450" b="458"/>
          <a:stretch/>
        </p:blipFill>
        <p:spPr>
          <a:xfrm>
            <a:off x="0" y="4762"/>
            <a:ext cx="12238746" cy="6847689"/>
          </a:xfrm>
          <a:prstGeom prst="rect">
            <a:avLst/>
          </a:prstGeom>
        </p:spPr>
      </p:pic>
      <p:sp>
        <p:nvSpPr>
          <p:cNvPr id="20" name="عنصر نائب للصورة 19">
            <a:extLst>
              <a:ext uri="{FF2B5EF4-FFF2-40B4-BE49-F238E27FC236}">
                <a16:creationId xmlns:a16="http://schemas.microsoft.com/office/drawing/2014/main" id="{32D5C4DF-4B1B-4FF1-9B8B-63DFCDF87250}"/>
              </a:ext>
            </a:extLst>
          </p:cNvPr>
          <p:cNvSpPr>
            <a:spLocks noGrp="1"/>
          </p:cNvSpPr>
          <p:nvPr>
            <p:ph type="pic" sz="quarter" idx="13"/>
          </p:nvPr>
        </p:nvSpPr>
        <p:spPr>
          <a:xfrm>
            <a:off x="8335058" y="-787"/>
            <a:ext cx="3856939" cy="6853238"/>
          </a:xfrm>
          <a:custGeom>
            <a:avLst/>
            <a:gdLst>
              <a:gd name="connsiteX0" fmla="*/ 0 w 3856939"/>
              <a:gd name="connsiteY0" fmla="*/ 0 h 6853238"/>
              <a:gd name="connsiteX1" fmla="*/ 3379335 w 3856939"/>
              <a:gd name="connsiteY1" fmla="*/ 0 h 6853238"/>
              <a:gd name="connsiteX2" fmla="*/ 3856939 w 3856939"/>
              <a:gd name="connsiteY2" fmla="*/ 786 h 6853238"/>
              <a:gd name="connsiteX3" fmla="*/ 3856939 w 3856939"/>
              <a:gd name="connsiteY3" fmla="*/ 6851652 h 6853238"/>
              <a:gd name="connsiteX4" fmla="*/ 3671396 w 3856939"/>
              <a:gd name="connsiteY4" fmla="*/ 6853238 h 6853238"/>
              <a:gd name="connsiteX5" fmla="*/ 3671288 w 3856939"/>
              <a:gd name="connsiteY5" fmla="*/ 6853238 h 685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6939" h="6853238">
                <a:moveTo>
                  <a:pt x="0" y="0"/>
                </a:moveTo>
                <a:lnTo>
                  <a:pt x="3379335" y="0"/>
                </a:lnTo>
                <a:lnTo>
                  <a:pt x="3856939" y="786"/>
                </a:lnTo>
                <a:lnTo>
                  <a:pt x="3856939" y="6851652"/>
                </a:lnTo>
                <a:lnTo>
                  <a:pt x="3671396" y="6853238"/>
                </a:lnTo>
                <a:lnTo>
                  <a:pt x="3671288" y="6853238"/>
                </a:lnTo>
                <a:close/>
              </a:path>
            </a:pathLst>
          </a:custGeom>
        </p:spPr>
        <p:txBody>
          <a:bodyPr wrap="square">
            <a:noAutofit/>
          </a:bodyPr>
          <a:lstStyle>
            <a:lvl1pPr>
              <a:defRPr lang="ar-SY" dirty="0"/>
            </a:lvl1pPr>
          </a:lstStyle>
          <a:p>
            <a:endParaRPr lang="ar-SY" dirty="0"/>
          </a:p>
        </p:txBody>
      </p:sp>
      <p:pic>
        <p:nvPicPr>
          <p:cNvPr id="8" name="صورة 7">
            <a:extLst>
              <a:ext uri="{FF2B5EF4-FFF2-40B4-BE49-F238E27FC236}">
                <a16:creationId xmlns:a16="http://schemas.microsoft.com/office/drawing/2014/main" id="{DE23DD8B-94A2-40FE-80AB-326DF21AE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1776" y="6317627"/>
            <a:ext cx="1368445" cy="540373"/>
          </a:xfrm>
          <a:prstGeom prst="rect">
            <a:avLst/>
          </a:prstGeom>
        </p:spPr>
      </p:pic>
      <p:sp>
        <p:nvSpPr>
          <p:cNvPr id="9" name="عنصر نائب لرقم الشريحة 5">
            <a:extLst>
              <a:ext uri="{FF2B5EF4-FFF2-40B4-BE49-F238E27FC236}">
                <a16:creationId xmlns:a16="http://schemas.microsoft.com/office/drawing/2014/main" id="{4E391CA3-F54E-40C3-9949-70B8618087E7}"/>
              </a:ext>
            </a:extLst>
          </p:cNvPr>
          <p:cNvSpPr>
            <a:spLocks noGrp="1"/>
          </p:cNvSpPr>
          <p:nvPr>
            <p:ph type="sldNum" sz="quarter" idx="12"/>
          </p:nvPr>
        </p:nvSpPr>
        <p:spPr>
          <a:xfrm>
            <a:off x="5733142" y="6444342"/>
            <a:ext cx="725715" cy="457200"/>
          </a:xfrm>
        </p:spPr>
        <p:txBody>
          <a:bodyPr/>
          <a:lstStyle>
            <a:lvl1pPr algn="ctr">
              <a:defRPr sz="1800">
                <a:solidFill>
                  <a:schemeClr val="bg1"/>
                </a:solidFill>
                <a:latin typeface="JF Flat" panose="02000500000000000000" pitchFamily="2" charset="-78"/>
                <a:cs typeface="JF Flat" panose="02000500000000000000" pitchFamily="2" charset="-78"/>
              </a:defRPr>
            </a:lvl1pPr>
          </a:lstStyle>
          <a:p>
            <a:fld id="{5C0BBA6B-D746-4F1B-B1F9-3DE64F485878}" type="slidenum">
              <a:rPr lang="ar-SY" smtClean="0"/>
              <a:pPr/>
              <a:t>‹N°›</a:t>
            </a:fld>
            <a:endParaRPr lang="ar-SY" dirty="0"/>
          </a:p>
        </p:txBody>
      </p:sp>
      <p:pic>
        <p:nvPicPr>
          <p:cNvPr id="10" name="صورة 9">
            <a:hlinkClick r:id="" action="ppaction://hlinkshowjump?jump=firstslide"/>
            <a:extLst>
              <a:ext uri="{FF2B5EF4-FFF2-40B4-BE49-F238E27FC236}">
                <a16:creationId xmlns:a16="http://schemas.microsoft.com/office/drawing/2014/main" id="{F9DDEE89-4C2B-406B-9E4E-169BABC17DC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75410" y="6317627"/>
            <a:ext cx="534824" cy="534824"/>
          </a:xfrm>
          <a:prstGeom prst="rect">
            <a:avLst/>
          </a:prstGeom>
        </p:spPr>
      </p:pic>
    </p:spTree>
    <p:extLst>
      <p:ext uri="{BB962C8B-B14F-4D97-AF65-F5344CB8AC3E}">
        <p14:creationId xmlns:p14="http://schemas.microsoft.com/office/powerpoint/2010/main" val="740507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عنوان ومحتوى">
    <p:spTree>
      <p:nvGrpSpPr>
        <p:cNvPr id="1" name=""/>
        <p:cNvGrpSpPr/>
        <p:nvPr/>
      </p:nvGrpSpPr>
      <p:grpSpPr>
        <a:xfrm>
          <a:off x="0" y="0"/>
          <a:ext cx="0" cy="0"/>
          <a:chOff x="0" y="0"/>
          <a:chExt cx="0" cy="0"/>
        </a:xfrm>
      </p:grpSpPr>
      <p:pic>
        <p:nvPicPr>
          <p:cNvPr id="18" name="صورة 17">
            <a:extLst>
              <a:ext uri="{FF2B5EF4-FFF2-40B4-BE49-F238E27FC236}">
                <a16:creationId xmlns:a16="http://schemas.microsoft.com/office/drawing/2014/main" id="{34825844-C00B-4EFB-99A8-E4CB05F6B7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1776" y="6317627"/>
            <a:ext cx="1368445" cy="540373"/>
          </a:xfrm>
          <a:prstGeom prst="rect">
            <a:avLst/>
          </a:prstGeom>
        </p:spPr>
      </p:pic>
      <p:pic>
        <p:nvPicPr>
          <p:cNvPr id="15" name="صورة 14">
            <a:extLst>
              <a:ext uri="{FF2B5EF4-FFF2-40B4-BE49-F238E27FC236}">
                <a16:creationId xmlns:a16="http://schemas.microsoft.com/office/drawing/2014/main" id="{250EBDBE-CD7F-4ACB-9B82-771EDE485D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عنصر نائب لرقم الشريحة 5">
            <a:extLst>
              <a:ext uri="{FF2B5EF4-FFF2-40B4-BE49-F238E27FC236}">
                <a16:creationId xmlns:a16="http://schemas.microsoft.com/office/drawing/2014/main" id="{EEE91BFA-F5FE-45B2-B420-5271291B3E7C}"/>
              </a:ext>
            </a:extLst>
          </p:cNvPr>
          <p:cNvSpPr>
            <a:spLocks noGrp="1"/>
          </p:cNvSpPr>
          <p:nvPr>
            <p:ph type="sldNum" sz="quarter" idx="12"/>
          </p:nvPr>
        </p:nvSpPr>
        <p:spPr>
          <a:xfrm>
            <a:off x="5733142" y="6444342"/>
            <a:ext cx="725715" cy="457200"/>
          </a:xfrm>
        </p:spPr>
        <p:txBody>
          <a:bodyPr/>
          <a:lstStyle>
            <a:lvl1pPr algn="ctr">
              <a:defRPr sz="1800">
                <a:solidFill>
                  <a:schemeClr val="bg1"/>
                </a:solidFill>
                <a:latin typeface="JF Flat" panose="02000500000000000000" pitchFamily="2" charset="-78"/>
                <a:cs typeface="JF Flat" panose="02000500000000000000" pitchFamily="2" charset="-78"/>
              </a:defRPr>
            </a:lvl1pPr>
          </a:lstStyle>
          <a:p>
            <a:fld id="{5C0BBA6B-D746-4F1B-B1F9-3DE64F485878}" type="slidenum">
              <a:rPr lang="ar-SY" smtClean="0"/>
              <a:pPr/>
              <a:t>‹N°›</a:t>
            </a:fld>
            <a:endParaRPr lang="ar-SY" dirty="0"/>
          </a:p>
        </p:txBody>
      </p:sp>
      <p:pic>
        <p:nvPicPr>
          <p:cNvPr id="20" name="صورة 19">
            <a:hlinkClick r:id="" action="ppaction://hlinkshowjump?jump=firstslide"/>
            <a:extLst>
              <a:ext uri="{FF2B5EF4-FFF2-40B4-BE49-F238E27FC236}">
                <a16:creationId xmlns:a16="http://schemas.microsoft.com/office/drawing/2014/main" id="{7AEC569B-D5DC-48A4-81FB-8BF08F4CAA0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09453" y="6317627"/>
            <a:ext cx="534824" cy="534824"/>
          </a:xfrm>
          <a:prstGeom prst="rect">
            <a:avLst/>
          </a:prstGeom>
        </p:spPr>
      </p:pic>
    </p:spTree>
    <p:extLst>
      <p:ext uri="{BB962C8B-B14F-4D97-AF65-F5344CB8AC3E}">
        <p14:creationId xmlns:p14="http://schemas.microsoft.com/office/powerpoint/2010/main" val="2421515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28" name="Espace réservé de la date 27"/>
          <p:cNvSpPr>
            <a:spLocks noGrp="1"/>
          </p:cNvSpPr>
          <p:nvPr>
            <p:ph type="dt" sz="half" idx="10"/>
          </p:nvPr>
        </p:nvSpPr>
        <p:spPr/>
        <p:txBody>
          <a:bodyPr/>
          <a:lstStyle/>
          <a:p>
            <a:fld id="{93FB99B0-9C8A-4C9F-96AA-1E570F445D33}" type="datetimeFigureOut">
              <a:rPr lang="fr-FR" smtClean="0"/>
              <a:pPr/>
              <a:t>01/01/2025</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29" name="Espace réservé du numéro de diapositive 28"/>
          <p:cNvSpPr>
            <a:spLocks noGrp="1"/>
          </p:cNvSpPr>
          <p:nvPr>
            <p:ph type="sldNum" sz="quarter" idx="12"/>
          </p:nvPr>
        </p:nvSpPr>
        <p:spPr/>
        <p:txBody>
          <a:bodyPr/>
          <a:lstStyle/>
          <a:p>
            <a:fld id="{A1B57C6F-50F6-4407-A845-EDC5638FAACB}" type="slidenum">
              <a:rPr lang="fr-FR" smtClean="0"/>
              <a:pPr/>
              <a:t>‹N°›</a:t>
            </a:fld>
            <a:endParaRPr lang="fr-FR"/>
          </a:p>
        </p:txBody>
      </p:sp>
      <p:sp>
        <p:nvSpPr>
          <p:cNvPr id="32" name="Rectangle 31"/>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ctangle 41"/>
          <p:cNvSpPr/>
          <p:nvPr/>
        </p:nvSpPr>
        <p:spPr>
          <a:xfrm>
            <a:off x="295691"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r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fr-FR" smtClean="0"/>
              <a:t>Cliquez pour modifier le style du titre</a:t>
            </a:r>
            <a:endParaRPr kumimoji="0" lang="en-US"/>
          </a:p>
        </p:txBody>
      </p:sp>
      <p:sp>
        <p:nvSpPr>
          <p:cNvPr id="9" name="Sous-titr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Cliquez pour modifier le style des sous-titres du masque</a:t>
            </a:r>
            <a:endParaRPr kumimoji="0" lang="en-US"/>
          </a:p>
        </p:txBody>
      </p:sp>
      <p:sp>
        <p:nvSpPr>
          <p:cNvPr id="56" name="Rectangle 55"/>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ctangle 64"/>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ctangle 65"/>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ctangle 66"/>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فارغ">
    <p:spTree>
      <p:nvGrpSpPr>
        <p:cNvPr id="1" name=""/>
        <p:cNvGrpSpPr/>
        <p:nvPr/>
      </p:nvGrpSpPr>
      <p:grpSpPr>
        <a:xfrm>
          <a:off x="0" y="0"/>
          <a:ext cx="0" cy="0"/>
          <a:chOff x="0" y="0"/>
          <a:chExt cx="0" cy="0"/>
        </a:xfrm>
      </p:grpSpPr>
      <p:sp>
        <p:nvSpPr>
          <p:cNvPr id="6" name="عنصر نائب للصورة 5">
            <a:extLst>
              <a:ext uri="{FF2B5EF4-FFF2-40B4-BE49-F238E27FC236}">
                <a16:creationId xmlns:a16="http://schemas.microsoft.com/office/drawing/2014/main" id="{0B3E6604-8F69-4A1E-A9FB-5DE5C5746B8E}"/>
              </a:ext>
            </a:extLst>
          </p:cNvPr>
          <p:cNvSpPr>
            <a:spLocks noGrp="1"/>
          </p:cNvSpPr>
          <p:nvPr>
            <p:ph type="pic" sz="quarter" idx="10"/>
          </p:nvPr>
        </p:nvSpPr>
        <p:spPr>
          <a:xfrm>
            <a:off x="0" y="0"/>
            <a:ext cx="4352925" cy="6858000"/>
          </a:xfrm>
        </p:spPr>
        <p:txBody>
          <a:bodyPr/>
          <a:lstStyle/>
          <a:p>
            <a:endParaRPr lang="ar-SY"/>
          </a:p>
        </p:txBody>
      </p:sp>
    </p:spTree>
    <p:extLst>
      <p:ext uri="{BB962C8B-B14F-4D97-AF65-F5344CB8AC3E}">
        <p14:creationId xmlns:p14="http://schemas.microsoft.com/office/powerpoint/2010/main" val="3734223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عنوان فقط">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C3054B24-A0E9-4CE9-BC73-E3EF93943D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1" t="450" b="458"/>
          <a:stretch/>
        </p:blipFill>
        <p:spPr>
          <a:xfrm>
            <a:off x="0" y="4762"/>
            <a:ext cx="12238746" cy="6847689"/>
          </a:xfrm>
          <a:prstGeom prst="rect">
            <a:avLst/>
          </a:prstGeom>
        </p:spPr>
      </p:pic>
      <p:sp>
        <p:nvSpPr>
          <p:cNvPr id="20" name="عنصر نائب للصورة 19">
            <a:extLst>
              <a:ext uri="{FF2B5EF4-FFF2-40B4-BE49-F238E27FC236}">
                <a16:creationId xmlns:a16="http://schemas.microsoft.com/office/drawing/2014/main" id="{32D5C4DF-4B1B-4FF1-9B8B-63DFCDF87250}"/>
              </a:ext>
            </a:extLst>
          </p:cNvPr>
          <p:cNvSpPr>
            <a:spLocks noGrp="1"/>
          </p:cNvSpPr>
          <p:nvPr>
            <p:ph type="pic" sz="quarter" idx="13"/>
          </p:nvPr>
        </p:nvSpPr>
        <p:spPr>
          <a:xfrm>
            <a:off x="8335058" y="-787"/>
            <a:ext cx="3856939" cy="6853238"/>
          </a:xfrm>
          <a:custGeom>
            <a:avLst/>
            <a:gdLst>
              <a:gd name="connsiteX0" fmla="*/ 0 w 3856939"/>
              <a:gd name="connsiteY0" fmla="*/ 0 h 6853238"/>
              <a:gd name="connsiteX1" fmla="*/ 3379335 w 3856939"/>
              <a:gd name="connsiteY1" fmla="*/ 0 h 6853238"/>
              <a:gd name="connsiteX2" fmla="*/ 3856939 w 3856939"/>
              <a:gd name="connsiteY2" fmla="*/ 786 h 6853238"/>
              <a:gd name="connsiteX3" fmla="*/ 3856939 w 3856939"/>
              <a:gd name="connsiteY3" fmla="*/ 6851652 h 6853238"/>
              <a:gd name="connsiteX4" fmla="*/ 3671396 w 3856939"/>
              <a:gd name="connsiteY4" fmla="*/ 6853238 h 6853238"/>
              <a:gd name="connsiteX5" fmla="*/ 3671288 w 3856939"/>
              <a:gd name="connsiteY5" fmla="*/ 6853238 h 685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6939" h="6853238">
                <a:moveTo>
                  <a:pt x="0" y="0"/>
                </a:moveTo>
                <a:lnTo>
                  <a:pt x="3379335" y="0"/>
                </a:lnTo>
                <a:lnTo>
                  <a:pt x="3856939" y="786"/>
                </a:lnTo>
                <a:lnTo>
                  <a:pt x="3856939" y="6851652"/>
                </a:lnTo>
                <a:lnTo>
                  <a:pt x="3671396" y="6853238"/>
                </a:lnTo>
                <a:lnTo>
                  <a:pt x="3671288" y="6853238"/>
                </a:lnTo>
                <a:close/>
              </a:path>
            </a:pathLst>
          </a:custGeom>
        </p:spPr>
        <p:txBody>
          <a:bodyPr wrap="square">
            <a:noAutofit/>
          </a:bodyPr>
          <a:lstStyle>
            <a:lvl1pPr>
              <a:defRPr lang="ar-SY" dirty="0"/>
            </a:lvl1pPr>
          </a:lstStyle>
          <a:p>
            <a:endParaRPr lang="ar-SY" dirty="0"/>
          </a:p>
        </p:txBody>
      </p:sp>
      <p:pic>
        <p:nvPicPr>
          <p:cNvPr id="8" name="صورة 7">
            <a:extLst>
              <a:ext uri="{FF2B5EF4-FFF2-40B4-BE49-F238E27FC236}">
                <a16:creationId xmlns:a16="http://schemas.microsoft.com/office/drawing/2014/main" id="{DE23DD8B-94A2-40FE-80AB-326DF21AE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1776" y="6317627"/>
            <a:ext cx="1368445" cy="540373"/>
          </a:xfrm>
          <a:prstGeom prst="rect">
            <a:avLst/>
          </a:prstGeom>
        </p:spPr>
      </p:pic>
      <p:sp>
        <p:nvSpPr>
          <p:cNvPr id="9" name="عنصر نائب لرقم الشريحة 5">
            <a:extLst>
              <a:ext uri="{FF2B5EF4-FFF2-40B4-BE49-F238E27FC236}">
                <a16:creationId xmlns:a16="http://schemas.microsoft.com/office/drawing/2014/main" id="{4E391CA3-F54E-40C3-9949-70B8618087E7}"/>
              </a:ext>
            </a:extLst>
          </p:cNvPr>
          <p:cNvSpPr>
            <a:spLocks noGrp="1"/>
          </p:cNvSpPr>
          <p:nvPr>
            <p:ph type="sldNum" sz="quarter" idx="12"/>
          </p:nvPr>
        </p:nvSpPr>
        <p:spPr>
          <a:xfrm>
            <a:off x="5733142" y="6444342"/>
            <a:ext cx="725715" cy="457200"/>
          </a:xfrm>
        </p:spPr>
        <p:txBody>
          <a:bodyPr/>
          <a:lstStyle>
            <a:lvl1pPr algn="ctr">
              <a:defRPr sz="1800">
                <a:solidFill>
                  <a:schemeClr val="bg1"/>
                </a:solidFill>
                <a:latin typeface="JF Flat" panose="02000500000000000000" pitchFamily="2" charset="-78"/>
                <a:cs typeface="JF Flat" panose="02000500000000000000" pitchFamily="2" charset="-78"/>
              </a:defRPr>
            </a:lvl1pPr>
          </a:lstStyle>
          <a:p>
            <a:fld id="{5C0BBA6B-D746-4F1B-B1F9-3DE64F485878}" type="slidenum">
              <a:rPr lang="ar-SY" smtClean="0"/>
              <a:pPr/>
              <a:t>‹N°›</a:t>
            </a:fld>
            <a:endParaRPr lang="ar-SY" dirty="0"/>
          </a:p>
        </p:txBody>
      </p:sp>
      <p:pic>
        <p:nvPicPr>
          <p:cNvPr id="10" name="صورة 9">
            <a:hlinkClick r:id="" action="ppaction://hlinkshowjump?jump=firstslide"/>
            <a:extLst>
              <a:ext uri="{FF2B5EF4-FFF2-40B4-BE49-F238E27FC236}">
                <a16:creationId xmlns:a16="http://schemas.microsoft.com/office/drawing/2014/main" id="{F9DDEE89-4C2B-406B-9E4E-169BABC17DC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75410" y="6317627"/>
            <a:ext cx="534824" cy="534824"/>
          </a:xfrm>
          <a:prstGeom prst="rect">
            <a:avLst/>
          </a:prstGeom>
        </p:spPr>
      </p:pic>
    </p:spTree>
    <p:extLst>
      <p:ext uri="{BB962C8B-B14F-4D97-AF65-F5344CB8AC3E}">
        <p14:creationId xmlns:p14="http://schemas.microsoft.com/office/powerpoint/2010/main" val="740507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عنوان ومحتوى">
    <p:spTree>
      <p:nvGrpSpPr>
        <p:cNvPr id="1" name=""/>
        <p:cNvGrpSpPr/>
        <p:nvPr/>
      </p:nvGrpSpPr>
      <p:grpSpPr>
        <a:xfrm>
          <a:off x="0" y="0"/>
          <a:ext cx="0" cy="0"/>
          <a:chOff x="0" y="0"/>
          <a:chExt cx="0" cy="0"/>
        </a:xfrm>
      </p:grpSpPr>
      <p:pic>
        <p:nvPicPr>
          <p:cNvPr id="18" name="صورة 17">
            <a:extLst>
              <a:ext uri="{FF2B5EF4-FFF2-40B4-BE49-F238E27FC236}">
                <a16:creationId xmlns:a16="http://schemas.microsoft.com/office/drawing/2014/main" id="{34825844-C00B-4EFB-99A8-E4CB05F6B7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1776" y="6317627"/>
            <a:ext cx="1368445" cy="540373"/>
          </a:xfrm>
          <a:prstGeom prst="rect">
            <a:avLst/>
          </a:prstGeom>
        </p:spPr>
      </p:pic>
      <p:pic>
        <p:nvPicPr>
          <p:cNvPr id="15" name="صورة 14">
            <a:extLst>
              <a:ext uri="{FF2B5EF4-FFF2-40B4-BE49-F238E27FC236}">
                <a16:creationId xmlns:a16="http://schemas.microsoft.com/office/drawing/2014/main" id="{250EBDBE-CD7F-4ACB-9B82-771EDE485D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عنصر نائب لرقم الشريحة 5">
            <a:extLst>
              <a:ext uri="{FF2B5EF4-FFF2-40B4-BE49-F238E27FC236}">
                <a16:creationId xmlns:a16="http://schemas.microsoft.com/office/drawing/2014/main" id="{EEE91BFA-F5FE-45B2-B420-5271291B3E7C}"/>
              </a:ext>
            </a:extLst>
          </p:cNvPr>
          <p:cNvSpPr>
            <a:spLocks noGrp="1"/>
          </p:cNvSpPr>
          <p:nvPr>
            <p:ph type="sldNum" sz="quarter" idx="12"/>
          </p:nvPr>
        </p:nvSpPr>
        <p:spPr>
          <a:xfrm>
            <a:off x="5733142" y="6444342"/>
            <a:ext cx="725715" cy="457200"/>
          </a:xfrm>
        </p:spPr>
        <p:txBody>
          <a:bodyPr/>
          <a:lstStyle>
            <a:lvl1pPr algn="ctr">
              <a:defRPr sz="1800">
                <a:solidFill>
                  <a:schemeClr val="bg1"/>
                </a:solidFill>
                <a:latin typeface="JF Flat" panose="02000500000000000000" pitchFamily="2" charset="-78"/>
                <a:cs typeface="JF Flat" panose="02000500000000000000" pitchFamily="2" charset="-78"/>
              </a:defRPr>
            </a:lvl1pPr>
          </a:lstStyle>
          <a:p>
            <a:fld id="{5C0BBA6B-D746-4F1B-B1F9-3DE64F485878}" type="slidenum">
              <a:rPr lang="ar-SY" smtClean="0"/>
              <a:pPr/>
              <a:t>‹N°›</a:t>
            </a:fld>
            <a:endParaRPr lang="ar-SY" dirty="0"/>
          </a:p>
        </p:txBody>
      </p:sp>
      <p:pic>
        <p:nvPicPr>
          <p:cNvPr id="20" name="صورة 19">
            <a:hlinkClick r:id="" action="ppaction://hlinkshowjump?jump=firstslide"/>
            <a:extLst>
              <a:ext uri="{FF2B5EF4-FFF2-40B4-BE49-F238E27FC236}">
                <a16:creationId xmlns:a16="http://schemas.microsoft.com/office/drawing/2014/main" id="{7AEC569B-D5DC-48A4-81FB-8BF08F4CAA0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09453" y="6317627"/>
            <a:ext cx="534824" cy="534824"/>
          </a:xfrm>
          <a:prstGeom prst="rect">
            <a:avLst/>
          </a:prstGeom>
        </p:spPr>
      </p:pic>
    </p:spTree>
    <p:extLst>
      <p:ext uri="{BB962C8B-B14F-4D97-AF65-F5344CB8AC3E}">
        <p14:creationId xmlns:p14="http://schemas.microsoft.com/office/powerpoint/2010/main" val="2421515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مقارنة">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CCE5B7E3-E388-4BF8-8C68-1CF84CC719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2256" y="5861962"/>
            <a:ext cx="5047488" cy="996038"/>
          </a:xfrm>
          <a:prstGeom prst="rect">
            <a:avLst/>
          </a:prstGeom>
        </p:spPr>
      </p:pic>
      <p:pic>
        <p:nvPicPr>
          <p:cNvPr id="12" name="صورة 11">
            <a:hlinkClick r:id="" action="ppaction://hlinkshowjump?jump=firstslide"/>
            <a:extLst>
              <a:ext uri="{FF2B5EF4-FFF2-40B4-BE49-F238E27FC236}">
                <a16:creationId xmlns:a16="http://schemas.microsoft.com/office/drawing/2014/main" id="{553B6A37-7094-4B6A-9CAE-2F35358025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0153" y="6323176"/>
            <a:ext cx="534824" cy="534824"/>
          </a:xfrm>
          <a:prstGeom prst="rect">
            <a:avLst/>
          </a:prstGeom>
        </p:spPr>
      </p:pic>
      <p:sp>
        <p:nvSpPr>
          <p:cNvPr id="13" name="عنصر نائب لرقم الشريحة 5">
            <a:extLst>
              <a:ext uri="{FF2B5EF4-FFF2-40B4-BE49-F238E27FC236}">
                <a16:creationId xmlns:a16="http://schemas.microsoft.com/office/drawing/2014/main" id="{D83E5E63-B1A7-4C42-8C45-3E230F2CB5D5}"/>
              </a:ext>
            </a:extLst>
          </p:cNvPr>
          <p:cNvSpPr>
            <a:spLocks noGrp="1"/>
          </p:cNvSpPr>
          <p:nvPr>
            <p:ph type="sldNum" sz="quarter" idx="12"/>
          </p:nvPr>
        </p:nvSpPr>
        <p:spPr>
          <a:xfrm>
            <a:off x="227023" y="6323176"/>
            <a:ext cx="725715" cy="457200"/>
          </a:xfrm>
        </p:spPr>
        <p:txBody>
          <a:bodyPr/>
          <a:lstStyle>
            <a:lvl1pPr algn="ctr">
              <a:defRPr sz="1800">
                <a:solidFill>
                  <a:srgbClr val="EE1250"/>
                </a:solidFill>
                <a:latin typeface="JF Flat" panose="02000500000000000000" pitchFamily="2" charset="-78"/>
                <a:cs typeface="JF Flat" panose="02000500000000000000" pitchFamily="2" charset="-78"/>
              </a:defRPr>
            </a:lvl1pPr>
          </a:lstStyle>
          <a:p>
            <a:fld id="{5C0BBA6B-D746-4F1B-B1F9-3DE64F485878}" type="slidenum">
              <a:rPr lang="ar-SY" smtClean="0"/>
              <a:pPr/>
              <a:t>‹N°›</a:t>
            </a:fld>
            <a:endParaRPr lang="ar-SY" dirty="0"/>
          </a:p>
        </p:txBody>
      </p:sp>
    </p:spTree>
    <p:extLst>
      <p:ext uri="{BB962C8B-B14F-4D97-AF65-F5344CB8AC3E}">
        <p14:creationId xmlns:p14="http://schemas.microsoft.com/office/powerpoint/2010/main" val="2310003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sp>
        <p:nvSpPr>
          <p:cNvPr id="13" name="شكل حر: شكل 12">
            <a:extLst>
              <a:ext uri="{FF2B5EF4-FFF2-40B4-BE49-F238E27FC236}">
                <a16:creationId xmlns:a16="http://schemas.microsoft.com/office/drawing/2014/main" id="{8F282344-30B6-4D0F-8DB1-7EDA9F6EF183}"/>
              </a:ext>
            </a:extLst>
          </p:cNvPr>
          <p:cNvSpPr>
            <a:spLocks noGrp="1"/>
          </p:cNvSpPr>
          <p:nvPr>
            <p:ph type="pic" sz="quarter" idx="10"/>
          </p:nvPr>
        </p:nvSpPr>
        <p:spPr>
          <a:xfrm>
            <a:off x="1048893" y="1600200"/>
            <a:ext cx="3657600" cy="3657600"/>
          </a:xfrm>
          <a:custGeom>
            <a:avLst/>
            <a:gdLst>
              <a:gd name="connsiteX0" fmla="*/ 1828800 w 3657600"/>
              <a:gd name="connsiteY0" fmla="*/ 0 h 3657600"/>
              <a:gd name="connsiteX1" fmla="*/ 3657600 w 3657600"/>
              <a:gd name="connsiteY1" fmla="*/ 1828800 h 3657600"/>
              <a:gd name="connsiteX2" fmla="*/ 1828800 w 3657600"/>
              <a:gd name="connsiteY2" fmla="*/ 3657600 h 3657600"/>
              <a:gd name="connsiteX3" fmla="*/ 0 w 3657600"/>
              <a:gd name="connsiteY3" fmla="*/ 1828800 h 3657600"/>
              <a:gd name="connsiteX4" fmla="*/ 1828800 w 36576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3657600">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p:spPr>
        <p:txBody>
          <a:bodyPr wrap="square">
            <a:noAutofit/>
          </a:bodyPr>
          <a:lstStyle/>
          <a:p>
            <a:endParaRPr lang="ar-SY"/>
          </a:p>
        </p:txBody>
      </p:sp>
      <p:sp>
        <p:nvSpPr>
          <p:cNvPr id="14" name="شكل بيضاوي 13">
            <a:extLst>
              <a:ext uri="{FF2B5EF4-FFF2-40B4-BE49-F238E27FC236}">
                <a16:creationId xmlns:a16="http://schemas.microsoft.com/office/drawing/2014/main" id="{61AD3EB8-2039-4B23-AA7F-97FCAADB0893}"/>
              </a:ext>
            </a:extLst>
          </p:cNvPr>
          <p:cNvSpPr/>
          <p:nvPr userDrawn="1"/>
        </p:nvSpPr>
        <p:spPr>
          <a:xfrm>
            <a:off x="182880" y="6047233"/>
            <a:ext cx="633984" cy="633984"/>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5" name="عنصر نائب لرقم الشريحة 5">
            <a:extLst>
              <a:ext uri="{FF2B5EF4-FFF2-40B4-BE49-F238E27FC236}">
                <a16:creationId xmlns:a16="http://schemas.microsoft.com/office/drawing/2014/main" id="{AE97ED85-CA2B-49FE-8DA5-5B7DC98C489D}"/>
              </a:ext>
            </a:extLst>
          </p:cNvPr>
          <p:cNvSpPr>
            <a:spLocks noGrp="1"/>
          </p:cNvSpPr>
          <p:nvPr>
            <p:ph type="sldNum" sz="quarter" idx="4"/>
          </p:nvPr>
        </p:nvSpPr>
        <p:spPr>
          <a:xfrm>
            <a:off x="182880" y="6047234"/>
            <a:ext cx="633984" cy="633983"/>
          </a:xfrm>
          <a:prstGeom prst="rect">
            <a:avLst/>
          </a:prstGeom>
        </p:spPr>
        <p:txBody>
          <a:bodyPr vert="horz" lIns="91440" tIns="45720" rIns="91440" bIns="45720" rtlCol="1" anchor="ctr"/>
          <a:lstStyle>
            <a:lvl1pPr algn="ctr">
              <a:defRPr sz="2000">
                <a:solidFill>
                  <a:schemeClr val="bg1"/>
                </a:solidFill>
              </a:defRPr>
            </a:lvl1pPr>
          </a:lstStyle>
          <a:p>
            <a:fld id="{88638250-1A0D-4B72-8816-3279AAC40D32}" type="slidenum">
              <a:rPr lang="ar-SY" smtClean="0"/>
              <a:pPr/>
              <a:t>‹N°›</a:t>
            </a:fld>
            <a:endParaRPr lang="ar-SY" dirty="0"/>
          </a:p>
        </p:txBody>
      </p:sp>
    </p:spTree>
    <p:extLst>
      <p:ext uri="{BB962C8B-B14F-4D97-AF65-F5344CB8AC3E}">
        <p14:creationId xmlns:p14="http://schemas.microsoft.com/office/powerpoint/2010/main" val="4134970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93FB99B0-9C8A-4C9F-96AA-1E570F445D33}" type="datetimeFigureOut">
              <a:rPr lang="fr-FR" smtClean="0"/>
              <a:pPr/>
              <a:t>01/01/2025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B57C6F-50F6-4407-A845-EDC5638FAACB}"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عنوان المقطع">
    <p:spTree>
      <p:nvGrpSpPr>
        <p:cNvPr id="1" name=""/>
        <p:cNvGrpSpPr/>
        <p:nvPr/>
      </p:nvGrpSpPr>
      <p:grpSpPr>
        <a:xfrm>
          <a:off x="0" y="0"/>
          <a:ext cx="0" cy="0"/>
          <a:chOff x="0" y="0"/>
          <a:chExt cx="0" cy="0"/>
        </a:xfrm>
      </p:grpSpPr>
      <p:sp>
        <p:nvSpPr>
          <p:cNvPr id="8" name="شكل بيضاوي 7">
            <a:extLst>
              <a:ext uri="{FF2B5EF4-FFF2-40B4-BE49-F238E27FC236}">
                <a16:creationId xmlns:a16="http://schemas.microsoft.com/office/drawing/2014/main" id="{4DDAE790-7C2F-4280-B3C7-7D8164C35EA7}"/>
              </a:ext>
            </a:extLst>
          </p:cNvPr>
          <p:cNvSpPr/>
          <p:nvPr userDrawn="1"/>
        </p:nvSpPr>
        <p:spPr>
          <a:xfrm>
            <a:off x="7894320" y="1429512"/>
            <a:ext cx="3596640" cy="3596640"/>
          </a:xfrm>
          <a:prstGeom prst="ellipse">
            <a:avLst/>
          </a:prstGeom>
          <a:noFill/>
          <a:ln>
            <a:solidFill>
              <a:srgbClr val="3814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7" name="شكل بيضاوي 6">
            <a:extLst>
              <a:ext uri="{FF2B5EF4-FFF2-40B4-BE49-F238E27FC236}">
                <a16:creationId xmlns:a16="http://schemas.microsoft.com/office/drawing/2014/main" id="{05CC564C-D4B4-4BBB-ACB2-04C4EDD6DBFD}"/>
              </a:ext>
            </a:extLst>
          </p:cNvPr>
          <p:cNvSpPr/>
          <p:nvPr userDrawn="1"/>
        </p:nvSpPr>
        <p:spPr>
          <a:xfrm>
            <a:off x="7644384" y="1630680"/>
            <a:ext cx="3596640" cy="3596640"/>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9" name="شكل بيضاوي 8">
            <a:extLst>
              <a:ext uri="{FF2B5EF4-FFF2-40B4-BE49-F238E27FC236}">
                <a16:creationId xmlns:a16="http://schemas.microsoft.com/office/drawing/2014/main" id="{B22E0A0D-8D94-4C11-815E-8834F4B303A7}"/>
              </a:ext>
            </a:extLst>
          </p:cNvPr>
          <p:cNvSpPr/>
          <p:nvPr userDrawn="1"/>
        </p:nvSpPr>
        <p:spPr>
          <a:xfrm>
            <a:off x="182880" y="6047233"/>
            <a:ext cx="633984" cy="633984"/>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0" name="عنصر نائب لرقم الشريحة 5">
            <a:extLst>
              <a:ext uri="{FF2B5EF4-FFF2-40B4-BE49-F238E27FC236}">
                <a16:creationId xmlns:a16="http://schemas.microsoft.com/office/drawing/2014/main" id="{B96D8C70-51DE-4B4D-B21C-E521608D651A}"/>
              </a:ext>
            </a:extLst>
          </p:cNvPr>
          <p:cNvSpPr>
            <a:spLocks noGrp="1"/>
          </p:cNvSpPr>
          <p:nvPr>
            <p:ph type="sldNum" sz="quarter" idx="4"/>
          </p:nvPr>
        </p:nvSpPr>
        <p:spPr>
          <a:xfrm>
            <a:off x="182880" y="6047234"/>
            <a:ext cx="633984" cy="633983"/>
          </a:xfrm>
          <a:prstGeom prst="rect">
            <a:avLst/>
          </a:prstGeom>
        </p:spPr>
        <p:txBody>
          <a:bodyPr vert="horz" lIns="91440" tIns="45720" rIns="91440" bIns="45720" rtlCol="1" anchor="ctr"/>
          <a:lstStyle>
            <a:lvl1pPr algn="ctr">
              <a:defRPr sz="2000">
                <a:solidFill>
                  <a:schemeClr val="bg1"/>
                </a:solidFill>
              </a:defRPr>
            </a:lvl1pPr>
          </a:lstStyle>
          <a:p>
            <a:fld id="{88638250-1A0D-4B72-8816-3279AAC40D32}" type="slidenum">
              <a:rPr lang="ar-SY" smtClean="0"/>
              <a:pPr/>
              <a:t>‹N°›</a:t>
            </a:fld>
            <a:endParaRPr lang="ar-SY"/>
          </a:p>
        </p:txBody>
      </p:sp>
    </p:spTree>
    <p:extLst>
      <p:ext uri="{BB962C8B-B14F-4D97-AF65-F5344CB8AC3E}">
        <p14:creationId xmlns:p14="http://schemas.microsoft.com/office/powerpoint/2010/main" val="2021185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محتويان">
    <p:spTree>
      <p:nvGrpSpPr>
        <p:cNvPr id="1" name=""/>
        <p:cNvGrpSpPr/>
        <p:nvPr/>
      </p:nvGrpSpPr>
      <p:grpSpPr>
        <a:xfrm>
          <a:off x="0" y="0"/>
          <a:ext cx="0" cy="0"/>
          <a:chOff x="0" y="0"/>
          <a:chExt cx="0" cy="0"/>
        </a:xfrm>
      </p:grpSpPr>
      <p:sp>
        <p:nvSpPr>
          <p:cNvPr id="10" name="شكل بيضاوي 9">
            <a:extLst>
              <a:ext uri="{FF2B5EF4-FFF2-40B4-BE49-F238E27FC236}">
                <a16:creationId xmlns:a16="http://schemas.microsoft.com/office/drawing/2014/main" id="{B1112D76-880A-4F27-863C-7AE71D192CD6}"/>
              </a:ext>
            </a:extLst>
          </p:cNvPr>
          <p:cNvSpPr/>
          <p:nvPr userDrawn="1"/>
        </p:nvSpPr>
        <p:spPr>
          <a:xfrm>
            <a:off x="768097" y="795528"/>
            <a:ext cx="2633472" cy="2633472"/>
          </a:xfrm>
          <a:prstGeom prst="ellipse">
            <a:avLst/>
          </a:prstGeom>
          <a:noFill/>
          <a:ln w="19050">
            <a:solidFill>
              <a:srgbClr val="3814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1" name="شكل بيضاوي 10">
            <a:extLst>
              <a:ext uri="{FF2B5EF4-FFF2-40B4-BE49-F238E27FC236}">
                <a16:creationId xmlns:a16="http://schemas.microsoft.com/office/drawing/2014/main" id="{C426E100-CECD-44DC-8238-AA8D4C7B7B75}"/>
              </a:ext>
            </a:extLst>
          </p:cNvPr>
          <p:cNvSpPr/>
          <p:nvPr userDrawn="1"/>
        </p:nvSpPr>
        <p:spPr>
          <a:xfrm>
            <a:off x="4401312" y="3672840"/>
            <a:ext cx="2633472" cy="2633472"/>
          </a:xfrm>
          <a:prstGeom prst="ellipse">
            <a:avLst/>
          </a:prstGeom>
          <a:noFill/>
          <a:ln w="19050">
            <a:solidFill>
              <a:srgbClr val="3814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nvGrpSpPr>
          <p:cNvPr id="17" name="مجموعة 16">
            <a:extLst>
              <a:ext uri="{FF2B5EF4-FFF2-40B4-BE49-F238E27FC236}">
                <a16:creationId xmlns:a16="http://schemas.microsoft.com/office/drawing/2014/main" id="{445D9625-384A-4DF0-A5E9-33C116D454EB}"/>
              </a:ext>
            </a:extLst>
          </p:cNvPr>
          <p:cNvGrpSpPr/>
          <p:nvPr userDrawn="1"/>
        </p:nvGrpSpPr>
        <p:grpSpPr>
          <a:xfrm>
            <a:off x="4401312" y="661416"/>
            <a:ext cx="2773680" cy="2767584"/>
            <a:chOff x="4401312" y="661416"/>
            <a:chExt cx="2773680" cy="2767584"/>
          </a:xfrm>
        </p:grpSpPr>
        <p:sp>
          <p:nvSpPr>
            <p:cNvPr id="8" name="شكل بيضاوي 7">
              <a:extLst>
                <a:ext uri="{FF2B5EF4-FFF2-40B4-BE49-F238E27FC236}">
                  <a16:creationId xmlns:a16="http://schemas.microsoft.com/office/drawing/2014/main" id="{F784548D-3A4A-4A24-B961-CE28613F7EC5}"/>
                </a:ext>
              </a:extLst>
            </p:cNvPr>
            <p:cNvSpPr/>
            <p:nvPr userDrawn="1"/>
          </p:nvSpPr>
          <p:spPr>
            <a:xfrm>
              <a:off x="4401312" y="795528"/>
              <a:ext cx="2633472" cy="2633472"/>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2" name="شكل بيضاوي 11">
              <a:extLst>
                <a:ext uri="{FF2B5EF4-FFF2-40B4-BE49-F238E27FC236}">
                  <a16:creationId xmlns:a16="http://schemas.microsoft.com/office/drawing/2014/main" id="{59D117B0-4218-45B7-B763-C235604B87DB}"/>
                </a:ext>
              </a:extLst>
            </p:cNvPr>
            <p:cNvSpPr/>
            <p:nvPr userDrawn="1"/>
          </p:nvSpPr>
          <p:spPr>
            <a:xfrm>
              <a:off x="4541520" y="661416"/>
              <a:ext cx="2633472" cy="2633472"/>
            </a:xfrm>
            <a:prstGeom prst="ellipse">
              <a:avLst/>
            </a:prstGeom>
            <a:noFill/>
            <a:ln>
              <a:solidFill>
                <a:srgbClr val="3814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grpSp>
        <p:nvGrpSpPr>
          <p:cNvPr id="18" name="مجموعة 17">
            <a:extLst>
              <a:ext uri="{FF2B5EF4-FFF2-40B4-BE49-F238E27FC236}">
                <a16:creationId xmlns:a16="http://schemas.microsoft.com/office/drawing/2014/main" id="{15588806-A30E-4520-A0DE-B30B847B99FC}"/>
              </a:ext>
            </a:extLst>
          </p:cNvPr>
          <p:cNvGrpSpPr/>
          <p:nvPr userDrawn="1"/>
        </p:nvGrpSpPr>
        <p:grpSpPr>
          <a:xfrm>
            <a:off x="591313" y="3770376"/>
            <a:ext cx="2810256" cy="2755392"/>
            <a:chOff x="591313" y="3770376"/>
            <a:chExt cx="2810256" cy="2755392"/>
          </a:xfrm>
        </p:grpSpPr>
        <p:sp>
          <p:nvSpPr>
            <p:cNvPr id="9" name="شكل بيضاوي 8">
              <a:extLst>
                <a:ext uri="{FF2B5EF4-FFF2-40B4-BE49-F238E27FC236}">
                  <a16:creationId xmlns:a16="http://schemas.microsoft.com/office/drawing/2014/main" id="{ED784046-9C03-462B-8BF2-5FF53C7A89AE}"/>
                </a:ext>
              </a:extLst>
            </p:cNvPr>
            <p:cNvSpPr/>
            <p:nvPr userDrawn="1"/>
          </p:nvSpPr>
          <p:spPr>
            <a:xfrm>
              <a:off x="768097" y="3770376"/>
              <a:ext cx="2633472" cy="2633472"/>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3" name="شكل بيضاوي 12">
              <a:extLst>
                <a:ext uri="{FF2B5EF4-FFF2-40B4-BE49-F238E27FC236}">
                  <a16:creationId xmlns:a16="http://schemas.microsoft.com/office/drawing/2014/main" id="{00614FC2-7633-4975-AEB7-E879374EFCA9}"/>
                </a:ext>
              </a:extLst>
            </p:cNvPr>
            <p:cNvSpPr/>
            <p:nvPr userDrawn="1"/>
          </p:nvSpPr>
          <p:spPr>
            <a:xfrm>
              <a:off x="591313" y="3892296"/>
              <a:ext cx="2633472" cy="2633472"/>
            </a:xfrm>
            <a:prstGeom prst="ellipse">
              <a:avLst/>
            </a:prstGeom>
            <a:noFill/>
            <a:ln>
              <a:solidFill>
                <a:srgbClr val="3814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grpSp>
        <p:nvGrpSpPr>
          <p:cNvPr id="16" name="مجموعة 15">
            <a:extLst>
              <a:ext uri="{FF2B5EF4-FFF2-40B4-BE49-F238E27FC236}">
                <a16:creationId xmlns:a16="http://schemas.microsoft.com/office/drawing/2014/main" id="{6D6F0FA0-C9CE-4788-8AD9-16F017FFFE9C}"/>
              </a:ext>
            </a:extLst>
          </p:cNvPr>
          <p:cNvGrpSpPr/>
          <p:nvPr userDrawn="1"/>
        </p:nvGrpSpPr>
        <p:grpSpPr>
          <a:xfrm>
            <a:off x="7248144" y="451104"/>
            <a:ext cx="4943856" cy="792480"/>
            <a:chOff x="7248144" y="451104"/>
            <a:chExt cx="4943856" cy="792480"/>
          </a:xfrm>
        </p:grpSpPr>
        <p:sp>
          <p:nvSpPr>
            <p:cNvPr id="14" name="مستطيل 13">
              <a:extLst>
                <a:ext uri="{FF2B5EF4-FFF2-40B4-BE49-F238E27FC236}">
                  <a16:creationId xmlns:a16="http://schemas.microsoft.com/office/drawing/2014/main" id="{96E927B0-FB1F-43FA-A63F-6BA72D5C35B9}"/>
                </a:ext>
              </a:extLst>
            </p:cNvPr>
            <p:cNvSpPr/>
            <p:nvPr userDrawn="1"/>
          </p:nvSpPr>
          <p:spPr>
            <a:xfrm>
              <a:off x="7644384" y="451104"/>
              <a:ext cx="4547616" cy="792480"/>
            </a:xfrm>
            <a:prstGeom prst="rect">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5" name="شكل بيضاوي 14">
              <a:extLst>
                <a:ext uri="{FF2B5EF4-FFF2-40B4-BE49-F238E27FC236}">
                  <a16:creationId xmlns:a16="http://schemas.microsoft.com/office/drawing/2014/main" id="{F966EB2D-BAAB-474E-B5C3-809808292BC3}"/>
                </a:ext>
              </a:extLst>
            </p:cNvPr>
            <p:cNvSpPr/>
            <p:nvPr userDrawn="1"/>
          </p:nvSpPr>
          <p:spPr>
            <a:xfrm>
              <a:off x="7248144" y="451104"/>
              <a:ext cx="792480" cy="792480"/>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19" name="شكل بيضاوي 18">
            <a:extLst>
              <a:ext uri="{FF2B5EF4-FFF2-40B4-BE49-F238E27FC236}">
                <a16:creationId xmlns:a16="http://schemas.microsoft.com/office/drawing/2014/main" id="{F462313F-9467-47E9-9E05-1FF83A5393B7}"/>
              </a:ext>
            </a:extLst>
          </p:cNvPr>
          <p:cNvSpPr/>
          <p:nvPr userDrawn="1"/>
        </p:nvSpPr>
        <p:spPr>
          <a:xfrm>
            <a:off x="11283695" y="6047233"/>
            <a:ext cx="633984" cy="633984"/>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20" name="عنصر نائب لرقم الشريحة 5">
            <a:extLst>
              <a:ext uri="{FF2B5EF4-FFF2-40B4-BE49-F238E27FC236}">
                <a16:creationId xmlns:a16="http://schemas.microsoft.com/office/drawing/2014/main" id="{20652C73-78F7-4585-BE9C-F7BCA21FBFF6}"/>
              </a:ext>
            </a:extLst>
          </p:cNvPr>
          <p:cNvSpPr>
            <a:spLocks noGrp="1"/>
          </p:cNvSpPr>
          <p:nvPr>
            <p:ph type="sldNum" sz="quarter" idx="4"/>
          </p:nvPr>
        </p:nvSpPr>
        <p:spPr>
          <a:xfrm>
            <a:off x="11283695" y="6047234"/>
            <a:ext cx="633984" cy="633983"/>
          </a:xfrm>
          <a:prstGeom prst="rect">
            <a:avLst/>
          </a:prstGeom>
        </p:spPr>
        <p:txBody>
          <a:bodyPr vert="horz" lIns="91440" tIns="45720" rIns="91440" bIns="45720" rtlCol="1" anchor="ctr"/>
          <a:lstStyle>
            <a:lvl1pPr algn="ctr">
              <a:defRPr sz="2000">
                <a:solidFill>
                  <a:schemeClr val="bg1"/>
                </a:solidFill>
              </a:defRPr>
            </a:lvl1pPr>
          </a:lstStyle>
          <a:p>
            <a:fld id="{88638250-1A0D-4B72-8816-3279AAC40D32}" type="slidenum">
              <a:rPr lang="ar-SY" smtClean="0"/>
              <a:pPr/>
              <a:t>‹N°›</a:t>
            </a:fld>
            <a:endParaRPr lang="ar-SY"/>
          </a:p>
        </p:txBody>
      </p:sp>
    </p:spTree>
    <p:extLst>
      <p:ext uri="{BB962C8B-B14F-4D97-AF65-F5344CB8AC3E}">
        <p14:creationId xmlns:p14="http://schemas.microsoft.com/office/powerpoint/2010/main" val="4043652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مقارنة">
    <p:spTree>
      <p:nvGrpSpPr>
        <p:cNvPr id="1" name=""/>
        <p:cNvGrpSpPr/>
        <p:nvPr/>
      </p:nvGrpSpPr>
      <p:grpSpPr>
        <a:xfrm>
          <a:off x="0" y="0"/>
          <a:ext cx="0" cy="0"/>
          <a:chOff x="0" y="0"/>
          <a:chExt cx="0" cy="0"/>
        </a:xfrm>
      </p:grpSpPr>
      <p:sp>
        <p:nvSpPr>
          <p:cNvPr id="11" name="عنصر نائب للصورة 10">
            <a:extLst>
              <a:ext uri="{FF2B5EF4-FFF2-40B4-BE49-F238E27FC236}">
                <a16:creationId xmlns:a16="http://schemas.microsoft.com/office/drawing/2014/main" id="{2C60C3FB-5CB8-4564-8058-D13CB7967785}"/>
              </a:ext>
            </a:extLst>
          </p:cNvPr>
          <p:cNvSpPr>
            <a:spLocks noGrp="1"/>
          </p:cNvSpPr>
          <p:nvPr>
            <p:ph type="pic" sz="quarter" idx="10"/>
          </p:nvPr>
        </p:nvSpPr>
        <p:spPr>
          <a:xfrm>
            <a:off x="7669213" y="710406"/>
            <a:ext cx="4522787" cy="5437188"/>
          </a:xfrm>
        </p:spPr>
        <p:txBody>
          <a:bodyPr/>
          <a:lstStyle/>
          <a:p>
            <a:endParaRPr lang="ar-SY"/>
          </a:p>
        </p:txBody>
      </p:sp>
      <p:sp>
        <p:nvSpPr>
          <p:cNvPr id="12" name="شكل بيضاوي 11">
            <a:extLst>
              <a:ext uri="{FF2B5EF4-FFF2-40B4-BE49-F238E27FC236}">
                <a16:creationId xmlns:a16="http://schemas.microsoft.com/office/drawing/2014/main" id="{36E1052B-DFCA-4EA6-8160-3F61EB577759}"/>
              </a:ext>
            </a:extLst>
          </p:cNvPr>
          <p:cNvSpPr/>
          <p:nvPr userDrawn="1"/>
        </p:nvSpPr>
        <p:spPr>
          <a:xfrm>
            <a:off x="182880" y="6047233"/>
            <a:ext cx="633984" cy="633984"/>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3" name="عنصر نائب لرقم الشريحة 5">
            <a:extLst>
              <a:ext uri="{FF2B5EF4-FFF2-40B4-BE49-F238E27FC236}">
                <a16:creationId xmlns:a16="http://schemas.microsoft.com/office/drawing/2014/main" id="{71B55FF7-F531-46D5-AB45-E85587B68A78}"/>
              </a:ext>
            </a:extLst>
          </p:cNvPr>
          <p:cNvSpPr>
            <a:spLocks noGrp="1"/>
          </p:cNvSpPr>
          <p:nvPr>
            <p:ph type="sldNum" sz="quarter" idx="4"/>
          </p:nvPr>
        </p:nvSpPr>
        <p:spPr>
          <a:xfrm>
            <a:off x="182880" y="6047234"/>
            <a:ext cx="633984" cy="633983"/>
          </a:xfrm>
          <a:prstGeom prst="rect">
            <a:avLst/>
          </a:prstGeom>
        </p:spPr>
        <p:txBody>
          <a:bodyPr vert="horz" lIns="91440" tIns="45720" rIns="91440" bIns="45720" rtlCol="1" anchor="ctr"/>
          <a:lstStyle>
            <a:lvl1pPr algn="ctr">
              <a:defRPr sz="2000">
                <a:solidFill>
                  <a:schemeClr val="bg1"/>
                </a:solidFill>
              </a:defRPr>
            </a:lvl1pPr>
          </a:lstStyle>
          <a:p>
            <a:fld id="{88638250-1A0D-4B72-8816-3279AAC40D32}" type="slidenum">
              <a:rPr lang="ar-SY" smtClean="0"/>
              <a:pPr/>
              <a:t>‹N°›</a:t>
            </a:fld>
            <a:endParaRPr lang="ar-SY"/>
          </a:p>
        </p:txBody>
      </p:sp>
    </p:spTree>
    <p:extLst>
      <p:ext uri="{BB962C8B-B14F-4D97-AF65-F5344CB8AC3E}">
        <p14:creationId xmlns:p14="http://schemas.microsoft.com/office/powerpoint/2010/main" val="433778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عنوان فقط">
    <p:spTree>
      <p:nvGrpSpPr>
        <p:cNvPr id="1" name=""/>
        <p:cNvGrpSpPr/>
        <p:nvPr/>
      </p:nvGrpSpPr>
      <p:grpSpPr>
        <a:xfrm>
          <a:off x="0" y="0"/>
          <a:ext cx="0" cy="0"/>
          <a:chOff x="0" y="0"/>
          <a:chExt cx="0" cy="0"/>
        </a:xfrm>
      </p:grpSpPr>
      <p:sp>
        <p:nvSpPr>
          <p:cNvPr id="7" name="عنصر نائب للصورة 6">
            <a:extLst>
              <a:ext uri="{FF2B5EF4-FFF2-40B4-BE49-F238E27FC236}">
                <a16:creationId xmlns:a16="http://schemas.microsoft.com/office/drawing/2014/main" id="{E84218D1-76B8-48A5-8166-97447FF2E9AA}"/>
              </a:ext>
            </a:extLst>
          </p:cNvPr>
          <p:cNvSpPr>
            <a:spLocks noGrp="1"/>
          </p:cNvSpPr>
          <p:nvPr>
            <p:ph type="pic" sz="quarter" idx="10"/>
          </p:nvPr>
        </p:nvSpPr>
        <p:spPr>
          <a:xfrm>
            <a:off x="9278747" y="1050925"/>
            <a:ext cx="2376488" cy="2378075"/>
          </a:xfrm>
        </p:spPr>
        <p:txBody>
          <a:bodyPr/>
          <a:lstStyle/>
          <a:p>
            <a:endParaRPr lang="ar-SY"/>
          </a:p>
        </p:txBody>
      </p:sp>
      <p:sp>
        <p:nvSpPr>
          <p:cNvPr id="8" name="عنصر نائب للصورة 6">
            <a:extLst>
              <a:ext uri="{FF2B5EF4-FFF2-40B4-BE49-F238E27FC236}">
                <a16:creationId xmlns:a16="http://schemas.microsoft.com/office/drawing/2014/main" id="{EB8B1965-926F-477F-8712-DA11C6F83AB5}"/>
              </a:ext>
            </a:extLst>
          </p:cNvPr>
          <p:cNvSpPr>
            <a:spLocks noGrp="1"/>
          </p:cNvSpPr>
          <p:nvPr>
            <p:ph type="pic" sz="quarter" idx="11"/>
          </p:nvPr>
        </p:nvSpPr>
        <p:spPr>
          <a:xfrm>
            <a:off x="6626987" y="1050925"/>
            <a:ext cx="2376488" cy="2378075"/>
          </a:xfrm>
        </p:spPr>
        <p:txBody>
          <a:bodyPr/>
          <a:lstStyle/>
          <a:p>
            <a:endParaRPr lang="ar-SY"/>
          </a:p>
        </p:txBody>
      </p:sp>
      <p:sp>
        <p:nvSpPr>
          <p:cNvPr id="9" name="عنصر نائب للصورة 6">
            <a:extLst>
              <a:ext uri="{FF2B5EF4-FFF2-40B4-BE49-F238E27FC236}">
                <a16:creationId xmlns:a16="http://schemas.microsoft.com/office/drawing/2014/main" id="{F85BF544-2674-4F24-B065-5C2F0EA773D4}"/>
              </a:ext>
            </a:extLst>
          </p:cNvPr>
          <p:cNvSpPr>
            <a:spLocks noGrp="1"/>
          </p:cNvSpPr>
          <p:nvPr>
            <p:ph type="pic" sz="quarter" idx="12"/>
          </p:nvPr>
        </p:nvSpPr>
        <p:spPr>
          <a:xfrm>
            <a:off x="9278747" y="3702685"/>
            <a:ext cx="2376488" cy="2378075"/>
          </a:xfrm>
        </p:spPr>
        <p:txBody>
          <a:bodyPr/>
          <a:lstStyle/>
          <a:p>
            <a:endParaRPr lang="ar-SY"/>
          </a:p>
        </p:txBody>
      </p:sp>
      <p:sp>
        <p:nvSpPr>
          <p:cNvPr id="10" name="عنصر نائب للصورة 6">
            <a:extLst>
              <a:ext uri="{FF2B5EF4-FFF2-40B4-BE49-F238E27FC236}">
                <a16:creationId xmlns:a16="http://schemas.microsoft.com/office/drawing/2014/main" id="{8E8A8565-63D3-4ACE-8F05-B2C8481CC5DB}"/>
              </a:ext>
            </a:extLst>
          </p:cNvPr>
          <p:cNvSpPr>
            <a:spLocks noGrp="1"/>
          </p:cNvSpPr>
          <p:nvPr>
            <p:ph type="pic" sz="quarter" idx="13"/>
          </p:nvPr>
        </p:nvSpPr>
        <p:spPr>
          <a:xfrm>
            <a:off x="6626987" y="3702685"/>
            <a:ext cx="2376488" cy="2378075"/>
          </a:xfrm>
        </p:spPr>
        <p:txBody>
          <a:bodyPr/>
          <a:lstStyle/>
          <a:p>
            <a:endParaRPr lang="ar-SY"/>
          </a:p>
        </p:txBody>
      </p:sp>
      <p:sp>
        <p:nvSpPr>
          <p:cNvPr id="11" name="شكل بيضاوي 10">
            <a:extLst>
              <a:ext uri="{FF2B5EF4-FFF2-40B4-BE49-F238E27FC236}">
                <a16:creationId xmlns:a16="http://schemas.microsoft.com/office/drawing/2014/main" id="{C78C34A8-4EF5-46B7-9CFD-276C623410FB}"/>
              </a:ext>
            </a:extLst>
          </p:cNvPr>
          <p:cNvSpPr/>
          <p:nvPr userDrawn="1"/>
        </p:nvSpPr>
        <p:spPr>
          <a:xfrm>
            <a:off x="182880" y="6047233"/>
            <a:ext cx="633984" cy="633984"/>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2" name="عنصر نائب لرقم الشريحة 5">
            <a:extLst>
              <a:ext uri="{FF2B5EF4-FFF2-40B4-BE49-F238E27FC236}">
                <a16:creationId xmlns:a16="http://schemas.microsoft.com/office/drawing/2014/main" id="{65D2F3C2-6C2C-4D9A-87A9-4AA9EB6CB3E7}"/>
              </a:ext>
            </a:extLst>
          </p:cNvPr>
          <p:cNvSpPr>
            <a:spLocks noGrp="1"/>
          </p:cNvSpPr>
          <p:nvPr>
            <p:ph type="sldNum" sz="quarter" idx="4"/>
          </p:nvPr>
        </p:nvSpPr>
        <p:spPr>
          <a:xfrm>
            <a:off x="182880" y="6047234"/>
            <a:ext cx="633984" cy="633983"/>
          </a:xfrm>
          <a:prstGeom prst="rect">
            <a:avLst/>
          </a:prstGeom>
        </p:spPr>
        <p:txBody>
          <a:bodyPr vert="horz" lIns="91440" tIns="45720" rIns="91440" bIns="45720" rtlCol="1" anchor="ctr"/>
          <a:lstStyle>
            <a:lvl1pPr algn="ctr">
              <a:defRPr sz="2000">
                <a:solidFill>
                  <a:schemeClr val="bg1"/>
                </a:solidFill>
              </a:defRPr>
            </a:lvl1pPr>
          </a:lstStyle>
          <a:p>
            <a:fld id="{88638250-1A0D-4B72-8816-3279AAC40D32}" type="slidenum">
              <a:rPr lang="ar-SY" smtClean="0"/>
              <a:pPr/>
              <a:t>‹N°›</a:t>
            </a:fld>
            <a:endParaRPr lang="ar-SY" dirty="0"/>
          </a:p>
        </p:txBody>
      </p:sp>
    </p:spTree>
    <p:extLst>
      <p:ext uri="{BB962C8B-B14F-4D97-AF65-F5344CB8AC3E}">
        <p14:creationId xmlns:p14="http://schemas.microsoft.com/office/powerpoint/2010/main" val="792823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5" name="شكل بيضاوي 4">
            <a:extLst>
              <a:ext uri="{FF2B5EF4-FFF2-40B4-BE49-F238E27FC236}">
                <a16:creationId xmlns:a16="http://schemas.microsoft.com/office/drawing/2014/main" id="{5A37B0B1-EA6B-4051-9CE0-43D0184633EA}"/>
              </a:ext>
            </a:extLst>
          </p:cNvPr>
          <p:cNvSpPr/>
          <p:nvPr userDrawn="1"/>
        </p:nvSpPr>
        <p:spPr>
          <a:xfrm>
            <a:off x="182880" y="6047233"/>
            <a:ext cx="633984" cy="633984"/>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dirty="0"/>
          </a:p>
        </p:txBody>
      </p:sp>
      <p:sp>
        <p:nvSpPr>
          <p:cNvPr id="6" name="عنصر نائب لرقم الشريحة 5">
            <a:extLst>
              <a:ext uri="{FF2B5EF4-FFF2-40B4-BE49-F238E27FC236}">
                <a16:creationId xmlns:a16="http://schemas.microsoft.com/office/drawing/2014/main" id="{95C9B24A-A121-4D95-B886-8AE5968B8825}"/>
              </a:ext>
            </a:extLst>
          </p:cNvPr>
          <p:cNvSpPr>
            <a:spLocks noGrp="1"/>
          </p:cNvSpPr>
          <p:nvPr>
            <p:ph type="sldNum" sz="quarter" idx="4"/>
          </p:nvPr>
        </p:nvSpPr>
        <p:spPr>
          <a:xfrm>
            <a:off x="182880" y="6047234"/>
            <a:ext cx="633984" cy="633983"/>
          </a:xfrm>
          <a:prstGeom prst="rect">
            <a:avLst/>
          </a:prstGeom>
        </p:spPr>
        <p:txBody>
          <a:bodyPr vert="horz" lIns="91440" tIns="45720" rIns="91440" bIns="45720" rtlCol="1" anchor="ctr"/>
          <a:lstStyle>
            <a:lvl1pPr algn="ctr">
              <a:defRPr sz="2000">
                <a:solidFill>
                  <a:schemeClr val="bg1"/>
                </a:solidFill>
              </a:defRPr>
            </a:lvl1pPr>
          </a:lstStyle>
          <a:p>
            <a:fld id="{88638250-1A0D-4B72-8816-3279AAC40D32}" type="slidenum">
              <a:rPr lang="ar-SY" smtClean="0"/>
              <a:pPr/>
              <a:t>‹N°›</a:t>
            </a:fld>
            <a:endParaRPr lang="ar-SY" dirty="0"/>
          </a:p>
        </p:txBody>
      </p:sp>
    </p:spTree>
    <p:extLst>
      <p:ext uri="{BB962C8B-B14F-4D97-AF65-F5344CB8AC3E}">
        <p14:creationId xmlns:p14="http://schemas.microsoft.com/office/powerpoint/2010/main" val="266915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محتوى مع تسمية توضيحية">
    <p:spTree>
      <p:nvGrpSpPr>
        <p:cNvPr id="1" name=""/>
        <p:cNvGrpSpPr/>
        <p:nvPr/>
      </p:nvGrpSpPr>
      <p:grpSpPr>
        <a:xfrm>
          <a:off x="0" y="0"/>
          <a:ext cx="0" cy="0"/>
          <a:chOff x="0" y="0"/>
          <a:chExt cx="0" cy="0"/>
        </a:xfrm>
      </p:grpSpPr>
      <p:sp>
        <p:nvSpPr>
          <p:cNvPr id="8" name="مستطيل 7">
            <a:extLst>
              <a:ext uri="{FF2B5EF4-FFF2-40B4-BE49-F238E27FC236}">
                <a16:creationId xmlns:a16="http://schemas.microsoft.com/office/drawing/2014/main" id="{F2C3B543-3B85-464B-8581-AB7A8E486042}"/>
              </a:ext>
            </a:extLst>
          </p:cNvPr>
          <p:cNvSpPr/>
          <p:nvPr userDrawn="1"/>
        </p:nvSpPr>
        <p:spPr>
          <a:xfrm>
            <a:off x="0" y="0"/>
            <a:ext cx="12192000" cy="6858000"/>
          </a:xfrm>
          <a:prstGeom prst="rect">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9" name="عنصر نائب لرقم الشريحة 5">
            <a:extLst>
              <a:ext uri="{FF2B5EF4-FFF2-40B4-BE49-F238E27FC236}">
                <a16:creationId xmlns:a16="http://schemas.microsoft.com/office/drawing/2014/main" id="{B05E39EB-A28F-4FFE-B694-B1826C68F192}"/>
              </a:ext>
            </a:extLst>
          </p:cNvPr>
          <p:cNvSpPr>
            <a:spLocks noGrp="1"/>
          </p:cNvSpPr>
          <p:nvPr>
            <p:ph type="sldNum" sz="quarter" idx="4"/>
          </p:nvPr>
        </p:nvSpPr>
        <p:spPr>
          <a:xfrm>
            <a:off x="182880" y="6047234"/>
            <a:ext cx="633984" cy="633983"/>
          </a:xfrm>
          <a:prstGeom prst="rect">
            <a:avLst/>
          </a:prstGeom>
        </p:spPr>
        <p:txBody>
          <a:bodyPr vert="horz" lIns="91440" tIns="45720" rIns="91440" bIns="45720" rtlCol="1" anchor="ctr"/>
          <a:lstStyle>
            <a:lvl1pPr algn="ctr">
              <a:defRPr sz="2000">
                <a:solidFill>
                  <a:schemeClr val="bg1"/>
                </a:solidFill>
              </a:defRPr>
            </a:lvl1pPr>
          </a:lstStyle>
          <a:p>
            <a:fld id="{88638250-1A0D-4B72-8816-3279AAC40D32}" type="slidenum">
              <a:rPr lang="ar-SY" smtClean="0"/>
              <a:pPr/>
              <a:t>‹N°›</a:t>
            </a:fld>
            <a:endParaRPr lang="ar-SY" dirty="0"/>
          </a:p>
        </p:txBody>
      </p:sp>
    </p:spTree>
    <p:extLst>
      <p:ext uri="{BB962C8B-B14F-4D97-AF65-F5344CB8AC3E}">
        <p14:creationId xmlns:p14="http://schemas.microsoft.com/office/powerpoint/2010/main" val="3644679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D1FCFDD-40D0-417D-AE0B-F818A3333FED}"/>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SY"/>
          </a:p>
        </p:txBody>
      </p:sp>
      <p:sp>
        <p:nvSpPr>
          <p:cNvPr id="3" name="عنصر نائب للصورة 2">
            <a:extLst>
              <a:ext uri="{FF2B5EF4-FFF2-40B4-BE49-F238E27FC236}">
                <a16:creationId xmlns:a16="http://schemas.microsoft.com/office/drawing/2014/main" id="{A38FEA4E-CED3-4B71-82B2-3E4487D7A2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Y"/>
          </a:p>
        </p:txBody>
      </p:sp>
      <p:sp>
        <p:nvSpPr>
          <p:cNvPr id="4" name="عنصر نائب للنص 3">
            <a:extLst>
              <a:ext uri="{FF2B5EF4-FFF2-40B4-BE49-F238E27FC236}">
                <a16:creationId xmlns:a16="http://schemas.microsoft.com/office/drawing/2014/main" id="{FD3590A8-3F22-461D-AECA-DFFC042E6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E4D5D918-EADF-4830-9B57-4EAD592DF78E}"/>
              </a:ext>
            </a:extLst>
          </p:cNvPr>
          <p:cNvSpPr>
            <a:spLocks noGrp="1"/>
          </p:cNvSpPr>
          <p:nvPr>
            <p:ph type="dt" sz="half" idx="10"/>
          </p:nvPr>
        </p:nvSpPr>
        <p:spPr/>
        <p:txBody>
          <a:bodyPr/>
          <a:lstStyle/>
          <a:p>
            <a:fld id="{24841EDD-A65C-4666-88C0-540408E71298}" type="datetime8">
              <a:rPr lang="ar-SY" smtClean="0"/>
              <a:pPr/>
              <a:t>01 كانون الثاني، 25</a:t>
            </a:fld>
            <a:endParaRPr lang="ar-SY"/>
          </a:p>
        </p:txBody>
      </p:sp>
      <p:sp>
        <p:nvSpPr>
          <p:cNvPr id="6" name="عنصر نائب للتذييل 5">
            <a:extLst>
              <a:ext uri="{FF2B5EF4-FFF2-40B4-BE49-F238E27FC236}">
                <a16:creationId xmlns:a16="http://schemas.microsoft.com/office/drawing/2014/main" id="{4A05D66F-B403-4EB1-BBE2-8D73DF2D475A}"/>
              </a:ext>
            </a:extLst>
          </p:cNvPr>
          <p:cNvSpPr>
            <a:spLocks noGrp="1"/>
          </p:cNvSpPr>
          <p:nvPr>
            <p:ph type="ftr" sz="quarter" idx="11"/>
          </p:nvPr>
        </p:nvSpPr>
        <p:spPr/>
        <p:txBody>
          <a:bodyPr/>
          <a:lstStyle/>
          <a:p>
            <a:endParaRPr lang="ar-SY"/>
          </a:p>
        </p:txBody>
      </p:sp>
      <p:sp>
        <p:nvSpPr>
          <p:cNvPr id="7" name="عنصر نائب لرقم الشريحة 6">
            <a:extLst>
              <a:ext uri="{FF2B5EF4-FFF2-40B4-BE49-F238E27FC236}">
                <a16:creationId xmlns:a16="http://schemas.microsoft.com/office/drawing/2014/main" id="{C78D160F-31E0-43AA-A316-2CD61E3A7EF1}"/>
              </a:ext>
            </a:extLst>
          </p:cNvPr>
          <p:cNvSpPr>
            <a:spLocks noGrp="1"/>
          </p:cNvSpPr>
          <p:nvPr>
            <p:ph type="sldNum" sz="quarter" idx="12"/>
          </p:nvPr>
        </p:nvSpPr>
        <p:spPr/>
        <p:txBody>
          <a:bodyPr/>
          <a:lstStyle/>
          <a:p>
            <a:fld id="{88638250-1A0D-4B72-8816-3279AAC40D32}" type="slidenum">
              <a:rPr lang="ar-SY" smtClean="0"/>
              <a:pPr/>
              <a:t>‹N°›</a:t>
            </a:fld>
            <a:endParaRPr lang="ar-SY"/>
          </a:p>
        </p:txBody>
      </p:sp>
    </p:spTree>
    <p:extLst>
      <p:ext uri="{BB962C8B-B14F-4D97-AF65-F5344CB8AC3E}">
        <p14:creationId xmlns:p14="http://schemas.microsoft.com/office/powerpoint/2010/main" val="2963134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D7A3DE75-C216-4F25-8BB1-58D1E26BB12D}"/>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SY"/>
          </a:p>
        </p:txBody>
      </p:sp>
      <p:sp>
        <p:nvSpPr>
          <p:cNvPr id="3" name="عنصر نائب للنص 2">
            <a:extLst>
              <a:ext uri="{FF2B5EF4-FFF2-40B4-BE49-F238E27FC236}">
                <a16:creationId xmlns:a16="http://schemas.microsoft.com/office/drawing/2014/main" id="{22C54F9E-17DE-454F-A9FA-5BC300A4ED63}"/>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تاريخ 3">
            <a:extLst>
              <a:ext uri="{FF2B5EF4-FFF2-40B4-BE49-F238E27FC236}">
                <a16:creationId xmlns:a16="http://schemas.microsoft.com/office/drawing/2014/main" id="{34E647C6-1C7B-4CC7-950F-3CF9DB46B25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A003BC6-655C-4139-8697-C856B7827AD0}" type="datetime8">
              <a:rPr lang="ar-SY" smtClean="0"/>
              <a:pPr/>
              <a:t>01 كانون الثاني، 25</a:t>
            </a:fld>
            <a:endParaRPr lang="ar-SY"/>
          </a:p>
        </p:txBody>
      </p:sp>
      <p:sp>
        <p:nvSpPr>
          <p:cNvPr id="5" name="عنصر نائب للتذييل 4">
            <a:extLst>
              <a:ext uri="{FF2B5EF4-FFF2-40B4-BE49-F238E27FC236}">
                <a16:creationId xmlns:a16="http://schemas.microsoft.com/office/drawing/2014/main" id="{E8C8A20A-9C1C-4049-A814-DEC3C7ED21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Y"/>
          </a:p>
        </p:txBody>
      </p:sp>
      <p:sp>
        <p:nvSpPr>
          <p:cNvPr id="6" name="عنصر نائب لرقم الشريحة 5">
            <a:extLst>
              <a:ext uri="{FF2B5EF4-FFF2-40B4-BE49-F238E27FC236}">
                <a16:creationId xmlns:a16="http://schemas.microsoft.com/office/drawing/2014/main" id="{EA8CD21B-90BE-4AB0-9C82-A4437443DE3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8638250-1A0D-4B72-8816-3279AAC40D32}" type="slidenum">
              <a:rPr lang="ar-SY" smtClean="0"/>
              <a:pPr/>
              <a:t>‹N°›</a:t>
            </a:fld>
            <a:endParaRPr lang="ar-SY"/>
          </a:p>
        </p:txBody>
      </p:sp>
    </p:spTree>
    <p:extLst>
      <p:ext uri="{BB962C8B-B14F-4D97-AF65-F5344CB8AC3E}">
        <p14:creationId xmlns:p14="http://schemas.microsoft.com/office/powerpoint/2010/main" val="287989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2.jpeg"/><Relationship Id="rId7"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24.jpeg"/><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2.jpeg"/><Relationship Id="rId7"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24.jpeg"/><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2.jpeg"/><Relationship Id="rId7"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31.jpeg"/></Relationships>
</file>

<file path=ppt/slides/_rels/slide3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2.jpeg"/><Relationship Id="rId7"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24.jpe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رقم الشريحة 2">
            <a:extLst>
              <a:ext uri="{FF2B5EF4-FFF2-40B4-BE49-F238E27FC236}">
                <a16:creationId xmlns:a16="http://schemas.microsoft.com/office/drawing/2014/main" id="{DF85F30A-C2D8-433B-93E8-8AF7F0F0F751}"/>
              </a:ext>
            </a:extLst>
          </p:cNvPr>
          <p:cNvSpPr>
            <a:spLocks noGrp="1"/>
          </p:cNvSpPr>
          <p:nvPr>
            <p:ph type="sldNum" sz="quarter" idx="4294967295"/>
          </p:nvPr>
        </p:nvSpPr>
        <p:spPr>
          <a:xfrm>
            <a:off x="5733142" y="6444342"/>
            <a:ext cx="725715" cy="457200"/>
          </a:xfrm>
          <a:prstGeom prst="rect">
            <a:avLst/>
          </a:prstGeom>
        </p:spPr>
        <p:txBody>
          <a:bodyPr/>
          <a:lstStyle/>
          <a:p>
            <a:fld id="{5C0BBA6B-D746-4F1B-B1F9-3DE64F485878}" type="slidenum">
              <a:rPr lang="ar-SY" sz="2000" smtClean="0"/>
              <a:pPr/>
              <a:t>1</a:t>
            </a:fld>
            <a:endParaRPr lang="ar-SY" sz="2000" dirty="0"/>
          </a:p>
        </p:txBody>
      </p:sp>
      <p:sp>
        <p:nvSpPr>
          <p:cNvPr id="10" name="مربع نص 9">
            <a:extLst>
              <a:ext uri="{FF2B5EF4-FFF2-40B4-BE49-F238E27FC236}">
                <a16:creationId xmlns:a16="http://schemas.microsoft.com/office/drawing/2014/main" id="{4AAACF7F-4145-48BD-AF5A-197D07E1AB04}"/>
              </a:ext>
            </a:extLst>
          </p:cNvPr>
          <p:cNvSpPr txBox="1"/>
          <p:nvPr/>
        </p:nvSpPr>
        <p:spPr>
          <a:xfrm>
            <a:off x="11626271" y="2460873"/>
            <a:ext cx="184731" cy="1107996"/>
          </a:xfrm>
          <a:prstGeom prst="rect">
            <a:avLst/>
          </a:prstGeom>
          <a:noFill/>
        </p:spPr>
        <p:txBody>
          <a:bodyPr wrap="none" rtlCol="1">
            <a:spAutoFit/>
          </a:bodyPr>
          <a:lstStyle/>
          <a:p>
            <a:endParaRPr lang="ar-SY" sz="6600" dirty="0">
              <a:solidFill>
                <a:srgbClr val="FFF6DB"/>
              </a:solidFill>
            </a:endParaRPr>
          </a:p>
        </p:txBody>
      </p:sp>
      <p:sp>
        <p:nvSpPr>
          <p:cNvPr id="11" name="مربع نص 10">
            <a:extLst>
              <a:ext uri="{FF2B5EF4-FFF2-40B4-BE49-F238E27FC236}">
                <a16:creationId xmlns:a16="http://schemas.microsoft.com/office/drawing/2014/main" id="{35E6E0EF-7187-476C-8EE0-D5D63C897A0D}"/>
              </a:ext>
            </a:extLst>
          </p:cNvPr>
          <p:cNvSpPr txBox="1"/>
          <p:nvPr/>
        </p:nvSpPr>
        <p:spPr>
          <a:xfrm>
            <a:off x="5663821" y="464023"/>
            <a:ext cx="6237027" cy="1323439"/>
          </a:xfrm>
          <a:prstGeom prst="rect">
            <a:avLst/>
          </a:prstGeom>
          <a:noFill/>
        </p:spPr>
        <p:txBody>
          <a:bodyPr wrap="square" rtlCol="1">
            <a:spAutoFit/>
          </a:bodyPr>
          <a:lstStyle/>
          <a:p>
            <a:pPr algn="ctr"/>
            <a:r>
              <a:rPr lang="ar-DZ" sz="4000" b="1" i="1" smtClean="0">
                <a:solidFill>
                  <a:srgbClr val="FF0000"/>
                </a:solidFill>
                <a:effectLst>
                  <a:outerShdw blurRad="38100" dist="38100" dir="2700000" algn="tl">
                    <a:srgbClr val="000000">
                      <a:alpha val="43137"/>
                    </a:srgbClr>
                  </a:outerShdw>
                </a:effectLst>
              </a:rPr>
              <a:t>خصائص اضطرابات النطق (تطبيقات )    </a:t>
            </a:r>
            <a:endParaRPr lang="ar-SY" sz="4000" b="1" i="1" dirty="0">
              <a:solidFill>
                <a:srgbClr val="FF0000"/>
              </a:solidFill>
              <a:effectLst>
                <a:outerShdw blurRad="38100" dist="38100" dir="2700000" algn="tl">
                  <a:srgbClr val="000000">
                    <a:alpha val="43137"/>
                  </a:srgbClr>
                </a:outerShdw>
              </a:effectLst>
            </a:endParaRPr>
          </a:p>
        </p:txBody>
      </p:sp>
      <p:sp>
        <p:nvSpPr>
          <p:cNvPr id="12" name="مربع نص 11">
            <a:extLst>
              <a:ext uri="{FF2B5EF4-FFF2-40B4-BE49-F238E27FC236}">
                <a16:creationId xmlns:a16="http://schemas.microsoft.com/office/drawing/2014/main" id="{A8EF9D5C-B38F-46E9-9EA8-90D693F35D59}"/>
              </a:ext>
            </a:extLst>
          </p:cNvPr>
          <p:cNvSpPr txBox="1"/>
          <p:nvPr/>
        </p:nvSpPr>
        <p:spPr>
          <a:xfrm>
            <a:off x="11602145" y="3611146"/>
            <a:ext cx="357790" cy="584775"/>
          </a:xfrm>
          <a:prstGeom prst="rect">
            <a:avLst/>
          </a:prstGeom>
          <a:noFill/>
        </p:spPr>
        <p:txBody>
          <a:bodyPr wrap="none" rtlCol="1">
            <a:spAutoFit/>
          </a:bodyPr>
          <a:lstStyle/>
          <a:p>
            <a:pPr algn="l"/>
            <a:r>
              <a:rPr lang="ar-SY" sz="3200" dirty="0">
                <a:solidFill>
                  <a:srgbClr val="FFF6DB"/>
                </a:solidFill>
              </a:rPr>
              <a:t>"</a:t>
            </a:r>
          </a:p>
        </p:txBody>
      </p:sp>
      <p:sp>
        <p:nvSpPr>
          <p:cNvPr id="15" name="مربع نص 14">
            <a:extLst>
              <a:ext uri="{FF2B5EF4-FFF2-40B4-BE49-F238E27FC236}">
                <a16:creationId xmlns:a16="http://schemas.microsoft.com/office/drawing/2014/main" id="{C80455D1-0DA1-4573-8349-9BE4ACB19C75}"/>
              </a:ext>
            </a:extLst>
          </p:cNvPr>
          <p:cNvSpPr txBox="1"/>
          <p:nvPr/>
        </p:nvSpPr>
        <p:spPr>
          <a:xfrm>
            <a:off x="9341932" y="4116576"/>
            <a:ext cx="357790" cy="584775"/>
          </a:xfrm>
          <a:prstGeom prst="rect">
            <a:avLst/>
          </a:prstGeom>
          <a:noFill/>
        </p:spPr>
        <p:txBody>
          <a:bodyPr wrap="none" rtlCol="1">
            <a:spAutoFit/>
          </a:bodyPr>
          <a:lstStyle/>
          <a:p>
            <a:r>
              <a:rPr lang="ar-SY" sz="3200" dirty="0">
                <a:solidFill>
                  <a:srgbClr val="FFF6DB"/>
                </a:solidFill>
              </a:rPr>
              <a:t>"</a:t>
            </a:r>
          </a:p>
        </p:txBody>
      </p:sp>
      <p:sp>
        <p:nvSpPr>
          <p:cNvPr id="16" name="مربع نص 10">
            <a:extLst>
              <a:ext uri="{FF2B5EF4-FFF2-40B4-BE49-F238E27FC236}">
                <a16:creationId xmlns:a16="http://schemas.microsoft.com/office/drawing/2014/main" id="{35E6E0EF-7187-476C-8EE0-D5D63C897A0D}"/>
              </a:ext>
            </a:extLst>
          </p:cNvPr>
          <p:cNvSpPr txBox="1"/>
          <p:nvPr/>
        </p:nvSpPr>
        <p:spPr>
          <a:xfrm>
            <a:off x="5486400" y="3801659"/>
            <a:ext cx="6496335" cy="2277547"/>
          </a:xfrm>
          <a:prstGeom prst="rect">
            <a:avLst/>
          </a:prstGeom>
          <a:noFill/>
        </p:spPr>
        <p:txBody>
          <a:bodyPr wrap="square" rtlCol="1">
            <a:spAutoFit/>
          </a:bodyPr>
          <a:lstStyle/>
          <a:p>
            <a:pPr algn="just"/>
            <a:r>
              <a:rPr lang="ar-DZ" sz="1400" smtClean="0">
                <a:solidFill>
                  <a:schemeClr val="bg1"/>
                </a:solidFill>
                <a:effectLst>
                  <a:outerShdw blurRad="38100" dist="38100" dir="2700000" algn="tl">
                    <a:srgbClr val="000000">
                      <a:alpha val="43137"/>
                    </a:srgbClr>
                  </a:outerShdw>
                </a:effectLst>
              </a:rPr>
              <a:t> </a:t>
            </a:r>
            <a:r>
              <a:rPr lang="ar-DZ" sz="1400" smtClean="0">
                <a:solidFill>
                  <a:srgbClr val="FF0000"/>
                </a:solidFill>
                <a:effectLst>
                  <a:outerShdw blurRad="38100" dist="38100" dir="2700000" algn="tl">
                    <a:srgbClr val="000000">
                      <a:alpha val="43137"/>
                    </a:srgbClr>
                  </a:outerShdw>
                </a:effectLst>
              </a:rPr>
              <a:t>من اعداد :</a:t>
            </a:r>
          </a:p>
          <a:p>
            <a:pPr algn="just"/>
            <a:r>
              <a:rPr lang="ar-DZ" sz="1600" b="1" i="1" u="sng" smtClean="0">
                <a:solidFill>
                  <a:schemeClr val="tx1">
                    <a:lumMod val="95000"/>
                    <a:lumOff val="5000"/>
                  </a:schemeClr>
                </a:solidFill>
                <a:effectLst>
                  <a:outerShdw blurRad="38100" dist="38100" dir="2700000" algn="tl">
                    <a:srgbClr val="000000">
                      <a:alpha val="43137"/>
                    </a:srgbClr>
                  </a:outerShdw>
                </a:effectLst>
              </a:rPr>
              <a:t>بوقزولة سماح</a:t>
            </a:r>
          </a:p>
          <a:p>
            <a:pPr algn="just"/>
            <a:endParaRPr lang="ar-DZ" sz="1600" b="1" i="1" u="sng" smtClean="0">
              <a:solidFill>
                <a:schemeClr val="tx1">
                  <a:lumMod val="95000"/>
                  <a:lumOff val="5000"/>
                </a:schemeClr>
              </a:solidFill>
              <a:effectLst>
                <a:outerShdw blurRad="38100" dist="38100" dir="2700000" algn="tl">
                  <a:srgbClr val="000000">
                    <a:alpha val="43137"/>
                  </a:srgbClr>
                </a:outerShdw>
              </a:effectLst>
            </a:endParaRPr>
          </a:p>
          <a:p>
            <a:pPr algn="just"/>
            <a:r>
              <a:rPr lang="ar-DZ" sz="1600" b="1" i="1" u="sng" smtClean="0">
                <a:solidFill>
                  <a:schemeClr val="tx1">
                    <a:lumMod val="95000"/>
                    <a:lumOff val="5000"/>
                  </a:schemeClr>
                </a:solidFill>
                <a:effectLst>
                  <a:outerShdw blurRad="38100" dist="38100" dir="2700000" algn="tl">
                    <a:srgbClr val="000000">
                      <a:alpha val="43137"/>
                    </a:srgbClr>
                  </a:outerShdw>
                </a:effectLst>
              </a:rPr>
              <a:t>بن دالي مصطفى شيماء </a:t>
            </a:r>
          </a:p>
          <a:p>
            <a:pPr algn="just"/>
            <a:endParaRPr lang="ar-DZ" sz="1600" b="1" i="1" u="sng" smtClean="0">
              <a:solidFill>
                <a:schemeClr val="tx1">
                  <a:lumMod val="95000"/>
                  <a:lumOff val="5000"/>
                </a:schemeClr>
              </a:solidFill>
              <a:effectLst>
                <a:outerShdw blurRad="38100" dist="38100" dir="2700000" algn="tl">
                  <a:srgbClr val="000000">
                    <a:alpha val="43137"/>
                  </a:srgbClr>
                </a:outerShdw>
              </a:effectLst>
            </a:endParaRPr>
          </a:p>
          <a:p>
            <a:pPr algn="just"/>
            <a:r>
              <a:rPr lang="ar-DZ" sz="1600" b="1" i="1" u="sng" smtClean="0">
                <a:solidFill>
                  <a:schemeClr val="tx1">
                    <a:lumMod val="95000"/>
                    <a:lumOff val="5000"/>
                  </a:schemeClr>
                </a:solidFill>
                <a:effectLst>
                  <a:outerShdw blurRad="38100" dist="38100" dir="2700000" algn="tl">
                    <a:srgbClr val="000000">
                      <a:alpha val="43137"/>
                    </a:srgbClr>
                  </a:outerShdw>
                </a:effectLst>
              </a:rPr>
              <a:t>دعاس انفال</a:t>
            </a:r>
          </a:p>
          <a:p>
            <a:pPr algn="just"/>
            <a:endParaRPr lang="ar-DZ" sz="1600" b="1" smtClean="0">
              <a:solidFill>
                <a:schemeClr val="accent2">
                  <a:lumMod val="10000"/>
                  <a:lumOff val="90000"/>
                </a:schemeClr>
              </a:solidFill>
              <a:effectLst>
                <a:outerShdw blurRad="38100" dist="38100" dir="2700000" algn="tl">
                  <a:srgbClr val="000000">
                    <a:alpha val="43137"/>
                  </a:srgbClr>
                </a:outerShdw>
              </a:effectLst>
            </a:endParaRPr>
          </a:p>
          <a:p>
            <a:pPr algn="just"/>
            <a:endParaRPr lang="ar-DZ" sz="1600" b="1" i="1" u="sng" smtClean="0">
              <a:solidFill>
                <a:srgbClr val="FF0000"/>
              </a:solidFill>
              <a:effectLst>
                <a:outerShdw blurRad="38100" dist="38100" dir="2700000" algn="tl">
                  <a:srgbClr val="000000">
                    <a:alpha val="43137"/>
                  </a:srgbClr>
                </a:outerShdw>
              </a:effectLst>
            </a:endParaRPr>
          </a:p>
          <a:p>
            <a:pPr algn="just"/>
            <a:r>
              <a:rPr lang="ar-DZ" sz="1600" b="1" i="1" u="sng" smtClean="0">
                <a:solidFill>
                  <a:srgbClr val="FF0000"/>
                </a:solidFill>
                <a:effectLst>
                  <a:outerShdw blurRad="38100" dist="38100" dir="2700000" algn="tl">
                    <a:srgbClr val="000000">
                      <a:alpha val="43137"/>
                    </a:srgbClr>
                  </a:outerShdw>
                </a:effectLst>
              </a:rPr>
              <a:t>  </a:t>
            </a:r>
            <a:r>
              <a:rPr lang="ar-DZ" sz="1600" b="1" i="1" smtClean="0">
                <a:solidFill>
                  <a:srgbClr val="FF0000"/>
                </a:solidFill>
                <a:effectLst>
                  <a:outerShdw blurRad="38100" dist="38100" dir="2700000" algn="tl">
                    <a:srgbClr val="000000">
                      <a:alpha val="43137"/>
                    </a:srgbClr>
                  </a:outerShdw>
                </a:effectLst>
              </a:rPr>
              <a:t>                                          </a:t>
            </a:r>
            <a:r>
              <a:rPr lang="ar-DZ" sz="1600" b="1" i="1" u="sng" smtClean="0">
                <a:solidFill>
                  <a:srgbClr val="FF0000"/>
                </a:solidFill>
                <a:effectLst>
                  <a:outerShdw blurRad="38100" dist="38100" dir="2700000" algn="tl">
                    <a:srgbClr val="000000">
                      <a:alpha val="43137"/>
                    </a:srgbClr>
                  </a:outerShdw>
                </a:effectLst>
              </a:rPr>
              <a:t> </a:t>
            </a:r>
            <a:r>
              <a:rPr lang="ar-DZ" sz="1400" b="1" i="1" u="sng" smtClean="0">
                <a:solidFill>
                  <a:srgbClr val="FF0000"/>
                </a:solidFill>
                <a:effectLst>
                  <a:outerShdw blurRad="38100" dist="38100" dir="2700000" algn="tl">
                    <a:srgbClr val="000000">
                      <a:alpha val="43137"/>
                    </a:srgbClr>
                  </a:outerShdw>
                </a:effectLst>
              </a:rPr>
              <a:t>تحت اشراف الاستاذة </a:t>
            </a:r>
            <a:r>
              <a:rPr lang="ar-DZ" sz="1600" b="1" smtClean="0">
                <a:solidFill>
                  <a:schemeClr val="accent2">
                    <a:lumMod val="10000"/>
                    <a:lumOff val="90000"/>
                  </a:schemeClr>
                </a:solidFill>
                <a:effectLst>
                  <a:outerShdw blurRad="38100" dist="38100" dir="2700000" algn="tl">
                    <a:srgbClr val="000000">
                      <a:alpha val="43137"/>
                    </a:srgbClr>
                  </a:outerShdw>
                </a:effectLst>
              </a:rPr>
              <a:t>: </a:t>
            </a:r>
            <a:r>
              <a:rPr lang="ar-DZ" sz="1600" b="1" smtClean="0">
                <a:effectLst>
                  <a:outerShdw blurRad="38100" dist="38100" dir="2700000" algn="tl">
                    <a:srgbClr val="000000">
                      <a:alpha val="43137"/>
                    </a:srgbClr>
                  </a:outerShdw>
                </a:effectLst>
                <a:latin typeface="Arial Narrow" pitchFamily="34" charset="0"/>
              </a:rPr>
              <a:t>مصباح حنان</a:t>
            </a:r>
            <a:endParaRPr lang="ar-SY" sz="1600" b="1" dirty="0">
              <a:effectLst>
                <a:outerShdw blurRad="38100" dist="38100" dir="2700000" algn="tl">
                  <a:srgbClr val="000000">
                    <a:alpha val="43137"/>
                  </a:srgbClr>
                </a:outerShdw>
              </a:effectLst>
              <a:latin typeface="Arial Narrow" pitchFamily="34" charset="0"/>
            </a:endParaRPr>
          </a:p>
        </p:txBody>
      </p:sp>
      <p:pic>
        <p:nvPicPr>
          <p:cNvPr id="21" name="Image 20" descr="download (5).jpg"/>
          <p:cNvPicPr>
            <a:picLocks noChangeAspect="1"/>
          </p:cNvPicPr>
          <p:nvPr/>
        </p:nvPicPr>
        <p:blipFill>
          <a:blip r:embed="rId2"/>
          <a:stretch>
            <a:fillRect/>
          </a:stretch>
        </p:blipFill>
        <p:spPr>
          <a:xfrm>
            <a:off x="0" y="0"/>
            <a:ext cx="5622878" cy="6660107"/>
          </a:xfrm>
          <a:prstGeom prst="rect">
            <a:avLst/>
          </a:prstGeom>
        </p:spPr>
      </p:pic>
    </p:spTree>
    <p:extLst>
      <p:ext uri="{BB962C8B-B14F-4D97-AF65-F5344CB8AC3E}">
        <p14:creationId xmlns:p14="http://schemas.microsoft.com/office/powerpoint/2010/main" val="146495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84625966-DF68-4C01-B8D0-39DA40267535}"/>
              </a:ext>
            </a:extLst>
          </p:cNvPr>
          <p:cNvSpPr>
            <a:spLocks noGrp="1"/>
          </p:cNvSpPr>
          <p:nvPr>
            <p:ph type="sldNum" sz="quarter" idx="12"/>
          </p:nvPr>
        </p:nvSpPr>
        <p:spPr/>
        <p:txBody>
          <a:bodyPr/>
          <a:lstStyle/>
          <a:p>
            <a:fld id="{5C0BBA6B-D746-4F1B-B1F9-3DE64F485878}" type="slidenum">
              <a:rPr lang="ar-SY" smtClean="0"/>
              <a:pPr/>
              <a:t>10</a:t>
            </a:fld>
            <a:endParaRPr lang="ar-SY" dirty="0"/>
          </a:p>
        </p:txBody>
      </p:sp>
      <p:sp>
        <p:nvSpPr>
          <p:cNvPr id="9" name="Rectangle 8"/>
          <p:cNvSpPr/>
          <p:nvPr/>
        </p:nvSpPr>
        <p:spPr>
          <a:xfrm>
            <a:off x="764274" y="3020893"/>
            <a:ext cx="7574508" cy="646331"/>
          </a:xfrm>
          <a:prstGeom prst="rect">
            <a:avLst/>
          </a:prstGeom>
        </p:spPr>
        <p:txBody>
          <a:bodyPr wrap="square">
            <a:spAutoFit/>
          </a:bodyPr>
          <a:lstStyle/>
          <a:p>
            <a:r>
              <a:rPr lang="ar-DZ" b="1" smtClean="0"/>
              <a:t/>
            </a:r>
            <a:br>
              <a:rPr lang="ar-DZ" b="1" smtClean="0"/>
            </a:br>
            <a:endParaRPr lang="fr-FR" b="1"/>
          </a:p>
        </p:txBody>
      </p:sp>
      <p:pic>
        <p:nvPicPr>
          <p:cNvPr id="14" name="Espace réservé pour une image  13" descr="111008.jpg"/>
          <p:cNvPicPr>
            <a:picLocks noGrp="1" noChangeAspect="1"/>
          </p:cNvPicPr>
          <p:nvPr>
            <p:ph type="pic" sz="quarter" idx="13"/>
          </p:nvPr>
        </p:nvPicPr>
        <p:blipFill>
          <a:blip r:embed="rId2"/>
          <a:srcRect l="34277" r="34277"/>
          <a:stretch>
            <a:fillRect/>
          </a:stretch>
        </p:blipFill>
        <p:spPr/>
      </p:pic>
      <p:sp>
        <p:nvSpPr>
          <p:cNvPr id="15" name="Rectangle 14"/>
          <p:cNvSpPr/>
          <p:nvPr/>
        </p:nvSpPr>
        <p:spPr>
          <a:xfrm>
            <a:off x="3048001" y="2427921"/>
            <a:ext cx="6096000" cy="3877985"/>
          </a:xfrm>
          <a:prstGeom prst="rect">
            <a:avLst/>
          </a:prstGeom>
        </p:spPr>
        <p:txBody>
          <a:bodyPr wrap="square">
            <a:spAutoFit/>
          </a:bodyPr>
          <a:lstStyle/>
          <a:p>
            <a:pPr>
              <a:lnSpc>
                <a:spcPct val="150000"/>
              </a:lnSpc>
            </a:pPr>
            <a:r>
              <a:rPr lang="ar-DZ" b="1" smtClean="0"/>
              <a:t>قد ادت هذه الخصائص مجتمعة الى تأخر إنتاج هذا الصوت في مراحل اكتساب اللغة والى صعوبة اخراجه بصورة سليمة.</a:t>
            </a:r>
          </a:p>
          <a:p>
            <a:pPr>
              <a:lnSpc>
                <a:spcPct val="150000"/>
              </a:lnSpc>
            </a:pPr>
            <a:endParaRPr lang="ar-DZ" smtClean="0"/>
          </a:p>
          <a:p>
            <a:pPr>
              <a:lnSpc>
                <a:spcPct val="150000"/>
              </a:lnSpc>
            </a:pPr>
            <a:r>
              <a:rPr lang="ar-DZ" sz="3200" b="1" i="1" u="sng" smtClean="0">
                <a:solidFill>
                  <a:schemeClr val="tx1">
                    <a:lumMod val="95000"/>
                    <a:lumOff val="5000"/>
                  </a:schemeClr>
                </a:solidFill>
              </a:rPr>
              <a:t>خصائص الاضطرابات النطقية لصوت الراء </a:t>
            </a:r>
            <a:r>
              <a:rPr lang="ar-DZ" sz="3200" smtClean="0"/>
              <a:t>:</a:t>
            </a:r>
          </a:p>
          <a:p>
            <a:pPr>
              <a:lnSpc>
                <a:spcPct val="150000"/>
              </a:lnSpc>
            </a:pPr>
            <a:r>
              <a:rPr lang="ar-DZ" smtClean="0"/>
              <a:t>أ</a:t>
            </a:r>
            <a:r>
              <a:rPr lang="ar-DZ" sz="2800" b="1" i="1" u="sng" smtClean="0">
                <a:solidFill>
                  <a:srgbClr val="FF8BA7"/>
                </a:solidFill>
              </a:rPr>
              <a:t> التشويه </a:t>
            </a:r>
            <a:r>
              <a:rPr lang="ar-DZ" smtClean="0"/>
              <a:t>: </a:t>
            </a:r>
            <a:r>
              <a:rPr lang="ar-DZ" b="1" smtClean="0"/>
              <a:t>هنا نقصد نطق صوت الراء المضطرب بشكل يقارب الصوت الاصلي غير انه لا يشبهه تماما فنجد </a:t>
            </a:r>
          </a:p>
        </p:txBody>
      </p:sp>
      <p:pic>
        <p:nvPicPr>
          <p:cNvPr id="16" name="Image 15" descr="111008.jpg"/>
          <p:cNvPicPr>
            <a:picLocks noChangeAspect="1"/>
          </p:cNvPicPr>
          <p:nvPr/>
        </p:nvPicPr>
        <p:blipFill>
          <a:blip r:embed="rId2"/>
          <a:stretch>
            <a:fillRect/>
          </a:stretch>
        </p:blipFill>
        <p:spPr>
          <a:xfrm>
            <a:off x="2" y="23368"/>
            <a:ext cx="3074274" cy="6811264"/>
          </a:xfrm>
          <a:prstGeom prst="rect">
            <a:avLst/>
          </a:prstGeom>
        </p:spPr>
      </p:pic>
    </p:spTree>
    <p:extLst>
      <p:ext uri="{BB962C8B-B14F-4D97-AF65-F5344CB8AC3E}">
        <p14:creationId xmlns:p14="http://schemas.microsoft.com/office/powerpoint/2010/main" val="3555378715"/>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مجموعة 16">
            <a:extLst>
              <a:ext uri="{FF2B5EF4-FFF2-40B4-BE49-F238E27FC236}">
                <a16:creationId xmlns:a16="http://schemas.microsoft.com/office/drawing/2014/main" id="{F02121C1-8C22-454B-A25A-2F7329EB0F38}"/>
              </a:ext>
            </a:extLst>
          </p:cNvPr>
          <p:cNvGrpSpPr/>
          <p:nvPr/>
        </p:nvGrpSpPr>
        <p:grpSpPr>
          <a:xfrm>
            <a:off x="2764790" y="0"/>
            <a:ext cx="9222258" cy="4761186"/>
            <a:chOff x="1484871" y="245736"/>
            <a:chExt cx="9222258" cy="5801498"/>
          </a:xfrm>
        </p:grpSpPr>
        <p:sp>
          <p:nvSpPr>
            <p:cNvPr id="12" name="شكل بيضاوي 2">
              <a:extLst>
                <a:ext uri="{FF2B5EF4-FFF2-40B4-BE49-F238E27FC236}">
                  <a16:creationId xmlns:a16="http://schemas.microsoft.com/office/drawing/2014/main" id="{B13838C7-D5D3-46C2-BFD4-6FBF47AC6C98}"/>
                </a:ext>
              </a:extLst>
            </p:cNvPr>
            <p:cNvSpPr/>
            <p:nvPr/>
          </p:nvSpPr>
          <p:spPr>
            <a:xfrm>
              <a:off x="5000367" y="245736"/>
              <a:ext cx="2191266" cy="2191266"/>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4" name="شكل بيضاوي 3">
              <a:extLst>
                <a:ext uri="{FF2B5EF4-FFF2-40B4-BE49-F238E27FC236}">
                  <a16:creationId xmlns:a16="http://schemas.microsoft.com/office/drawing/2014/main" id="{83CA0D11-6073-4DB1-8C15-D446E8A34FA0}"/>
                </a:ext>
              </a:extLst>
            </p:cNvPr>
            <p:cNvSpPr/>
            <p:nvPr/>
          </p:nvSpPr>
          <p:spPr>
            <a:xfrm>
              <a:off x="7943334" y="3137878"/>
              <a:ext cx="2763795" cy="2763795"/>
            </a:xfrm>
            <a:prstGeom prst="ellipse">
              <a:avLst/>
            </a:prstGeom>
            <a:noFill/>
            <a:ln w="38100">
              <a:solidFill>
                <a:srgbClr val="3814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5" name="شكل بيضاوي 4">
              <a:extLst>
                <a:ext uri="{FF2B5EF4-FFF2-40B4-BE49-F238E27FC236}">
                  <a16:creationId xmlns:a16="http://schemas.microsoft.com/office/drawing/2014/main" id="{4E1FF511-F754-4F96-94CC-00485891F2A6}"/>
                </a:ext>
              </a:extLst>
            </p:cNvPr>
            <p:cNvSpPr/>
            <p:nvPr/>
          </p:nvSpPr>
          <p:spPr>
            <a:xfrm>
              <a:off x="1484871" y="3283439"/>
              <a:ext cx="2763795" cy="2763795"/>
            </a:xfrm>
            <a:prstGeom prst="ellipse">
              <a:avLst/>
            </a:prstGeom>
            <a:noFill/>
            <a:ln w="38100">
              <a:solidFill>
                <a:srgbClr val="3814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cxnSp>
          <p:nvCxnSpPr>
            <p:cNvPr id="17" name="رابط مستقيم 7">
              <a:extLst>
                <a:ext uri="{FF2B5EF4-FFF2-40B4-BE49-F238E27FC236}">
                  <a16:creationId xmlns:a16="http://schemas.microsoft.com/office/drawing/2014/main" id="{DC2E50AB-041A-498C-A633-055063C28BC7}"/>
                </a:ext>
              </a:extLst>
            </p:cNvPr>
            <p:cNvCxnSpPr>
              <a:stCxn id="12" idx="6"/>
              <a:endCxn id="14" idx="0"/>
            </p:cNvCxnSpPr>
            <p:nvPr/>
          </p:nvCxnSpPr>
          <p:spPr>
            <a:xfrm>
              <a:off x="7191633" y="1341369"/>
              <a:ext cx="2133599" cy="1796509"/>
            </a:xfrm>
            <a:prstGeom prst="line">
              <a:avLst/>
            </a:prstGeom>
            <a:ln w="38100">
              <a:solidFill>
                <a:srgbClr val="381460"/>
              </a:solidFill>
            </a:ln>
          </p:spPr>
          <p:style>
            <a:lnRef idx="1">
              <a:schemeClr val="accent1"/>
            </a:lnRef>
            <a:fillRef idx="0">
              <a:schemeClr val="accent1"/>
            </a:fillRef>
            <a:effectRef idx="0">
              <a:schemeClr val="accent1"/>
            </a:effectRef>
            <a:fontRef idx="minor">
              <a:schemeClr val="tx1"/>
            </a:fontRef>
          </p:style>
        </p:cxnSp>
        <p:cxnSp>
          <p:nvCxnSpPr>
            <p:cNvPr id="19" name="رابط مستقيم 11">
              <a:extLst>
                <a:ext uri="{FF2B5EF4-FFF2-40B4-BE49-F238E27FC236}">
                  <a16:creationId xmlns:a16="http://schemas.microsoft.com/office/drawing/2014/main" id="{215B487B-AB19-4EB2-930C-409035B3EFD6}"/>
                </a:ext>
              </a:extLst>
            </p:cNvPr>
            <p:cNvCxnSpPr>
              <a:stCxn id="12" idx="2"/>
              <a:endCxn id="15" idx="0"/>
            </p:cNvCxnSpPr>
            <p:nvPr/>
          </p:nvCxnSpPr>
          <p:spPr>
            <a:xfrm flipH="1">
              <a:off x="2866769" y="1341369"/>
              <a:ext cx="2133598" cy="1942070"/>
            </a:xfrm>
            <a:prstGeom prst="line">
              <a:avLst/>
            </a:prstGeom>
            <a:ln w="38100">
              <a:solidFill>
                <a:srgbClr val="381460"/>
              </a:solidFill>
            </a:ln>
          </p:spPr>
          <p:style>
            <a:lnRef idx="1">
              <a:schemeClr val="accent1"/>
            </a:lnRef>
            <a:fillRef idx="0">
              <a:schemeClr val="accent1"/>
            </a:fillRef>
            <a:effectRef idx="0">
              <a:schemeClr val="accent1"/>
            </a:effectRef>
            <a:fontRef idx="minor">
              <a:schemeClr val="tx1"/>
            </a:fontRef>
          </p:style>
        </p:cxnSp>
      </p:grpSp>
      <p:sp>
        <p:nvSpPr>
          <p:cNvPr id="23" name="مربع نص 7">
            <a:extLst>
              <a:ext uri="{FF2B5EF4-FFF2-40B4-BE49-F238E27FC236}">
                <a16:creationId xmlns:a16="http://schemas.microsoft.com/office/drawing/2014/main" id="{676C22BA-C68E-412C-9673-CF9B2D71088C}"/>
              </a:ext>
            </a:extLst>
          </p:cNvPr>
          <p:cNvSpPr txBox="1"/>
          <p:nvPr/>
        </p:nvSpPr>
        <p:spPr>
          <a:xfrm>
            <a:off x="6103319" y="478105"/>
            <a:ext cx="2394296" cy="584775"/>
          </a:xfrm>
          <a:prstGeom prst="rect">
            <a:avLst/>
          </a:prstGeom>
          <a:noFill/>
        </p:spPr>
        <p:txBody>
          <a:bodyPr wrap="square" rtlCol="1">
            <a:spAutoFit/>
          </a:bodyPr>
          <a:lstStyle/>
          <a:p>
            <a:pPr algn="ctr"/>
            <a:r>
              <a:rPr lang="ar-DZ" sz="3200" smtClean="0">
                <a:solidFill>
                  <a:srgbClr val="FF8BA7"/>
                </a:solidFill>
              </a:rPr>
              <a:t>ا</a:t>
            </a:r>
            <a:r>
              <a:rPr lang="ar-DZ" sz="3200" b="1" smtClean="0">
                <a:solidFill>
                  <a:srgbClr val="FF8BA7"/>
                </a:solidFill>
              </a:rPr>
              <a:t>لتشويه</a:t>
            </a:r>
            <a:endParaRPr lang="ar-SY" sz="3200" b="1" dirty="0">
              <a:solidFill>
                <a:srgbClr val="FF8BA7"/>
              </a:solidFill>
            </a:endParaRPr>
          </a:p>
        </p:txBody>
      </p:sp>
      <p:sp>
        <p:nvSpPr>
          <p:cNvPr id="24" name="مربع نص 7">
            <a:extLst>
              <a:ext uri="{FF2B5EF4-FFF2-40B4-BE49-F238E27FC236}">
                <a16:creationId xmlns:a16="http://schemas.microsoft.com/office/drawing/2014/main" id="{676C22BA-C68E-412C-9673-CF9B2D71088C}"/>
              </a:ext>
            </a:extLst>
          </p:cNvPr>
          <p:cNvSpPr txBox="1"/>
          <p:nvPr/>
        </p:nvSpPr>
        <p:spPr>
          <a:xfrm>
            <a:off x="9440354" y="3058394"/>
            <a:ext cx="2394296" cy="1077218"/>
          </a:xfrm>
          <a:prstGeom prst="rect">
            <a:avLst/>
          </a:prstGeom>
          <a:noFill/>
        </p:spPr>
        <p:txBody>
          <a:bodyPr wrap="square" rtlCol="1">
            <a:spAutoFit/>
          </a:bodyPr>
          <a:lstStyle/>
          <a:p>
            <a:pPr algn="ctr"/>
            <a:r>
              <a:rPr lang="ar-DZ" sz="3200" smtClean="0">
                <a:solidFill>
                  <a:srgbClr val="FF8BA7"/>
                </a:solidFill>
              </a:rPr>
              <a:t>ا</a:t>
            </a:r>
            <a:r>
              <a:rPr lang="ar-DZ" sz="3200" b="1" smtClean="0">
                <a:solidFill>
                  <a:srgbClr val="FF8BA7"/>
                </a:solidFill>
              </a:rPr>
              <a:t>لتشويه الامامي</a:t>
            </a:r>
            <a:endParaRPr lang="ar-SY" sz="3200" b="1" dirty="0">
              <a:solidFill>
                <a:srgbClr val="FF8BA7"/>
              </a:solidFill>
            </a:endParaRPr>
          </a:p>
        </p:txBody>
      </p:sp>
      <p:sp>
        <p:nvSpPr>
          <p:cNvPr id="25" name="مربع نص 7">
            <a:extLst>
              <a:ext uri="{FF2B5EF4-FFF2-40B4-BE49-F238E27FC236}">
                <a16:creationId xmlns:a16="http://schemas.microsoft.com/office/drawing/2014/main" id="{676C22BA-C68E-412C-9673-CF9B2D71088C}"/>
              </a:ext>
            </a:extLst>
          </p:cNvPr>
          <p:cNvSpPr txBox="1"/>
          <p:nvPr/>
        </p:nvSpPr>
        <p:spPr>
          <a:xfrm>
            <a:off x="2755774" y="3216048"/>
            <a:ext cx="2394296" cy="1077218"/>
          </a:xfrm>
          <a:prstGeom prst="rect">
            <a:avLst/>
          </a:prstGeom>
          <a:noFill/>
        </p:spPr>
        <p:txBody>
          <a:bodyPr wrap="square" rtlCol="1">
            <a:spAutoFit/>
          </a:bodyPr>
          <a:lstStyle/>
          <a:p>
            <a:pPr algn="ctr"/>
            <a:r>
              <a:rPr lang="ar-DZ" sz="3200" smtClean="0">
                <a:solidFill>
                  <a:srgbClr val="FF8BA7"/>
                </a:solidFill>
              </a:rPr>
              <a:t>ا</a:t>
            </a:r>
            <a:r>
              <a:rPr lang="ar-DZ" sz="3200" b="1" smtClean="0">
                <a:solidFill>
                  <a:srgbClr val="FF8BA7"/>
                </a:solidFill>
              </a:rPr>
              <a:t>لتشويه الخلفي </a:t>
            </a:r>
            <a:endParaRPr lang="ar-SY" sz="3200" b="1" dirty="0">
              <a:solidFill>
                <a:srgbClr val="FF8BA7"/>
              </a:solidFill>
            </a:endParaRPr>
          </a:p>
        </p:txBody>
      </p:sp>
      <p:grpSp>
        <p:nvGrpSpPr>
          <p:cNvPr id="26" name="مجموعة 16">
            <a:extLst>
              <a:ext uri="{FF2B5EF4-FFF2-40B4-BE49-F238E27FC236}">
                <a16:creationId xmlns:a16="http://schemas.microsoft.com/office/drawing/2014/main" id="{F02121C1-8C22-454B-A25A-2F7329EB0F38}"/>
              </a:ext>
            </a:extLst>
          </p:cNvPr>
          <p:cNvGrpSpPr/>
          <p:nvPr/>
        </p:nvGrpSpPr>
        <p:grpSpPr>
          <a:xfrm>
            <a:off x="7241629" y="4587766"/>
            <a:ext cx="4950371" cy="1986455"/>
            <a:chOff x="1484871" y="1341369"/>
            <a:chExt cx="9222258" cy="4705865"/>
          </a:xfrm>
        </p:grpSpPr>
        <p:sp>
          <p:nvSpPr>
            <p:cNvPr id="28" name="شكل بيضاوي 3">
              <a:extLst>
                <a:ext uri="{FF2B5EF4-FFF2-40B4-BE49-F238E27FC236}">
                  <a16:creationId xmlns:a16="http://schemas.microsoft.com/office/drawing/2014/main" id="{83CA0D11-6073-4DB1-8C15-D446E8A34FA0}"/>
                </a:ext>
              </a:extLst>
            </p:cNvPr>
            <p:cNvSpPr/>
            <p:nvPr/>
          </p:nvSpPr>
          <p:spPr>
            <a:xfrm>
              <a:off x="7943334" y="3137878"/>
              <a:ext cx="2763795" cy="2763795"/>
            </a:xfrm>
            <a:prstGeom prst="ellipse">
              <a:avLst/>
            </a:prstGeom>
            <a:noFill/>
            <a:ln w="38100">
              <a:solidFill>
                <a:srgbClr val="3814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29" name="شكل بيضاوي 4">
              <a:extLst>
                <a:ext uri="{FF2B5EF4-FFF2-40B4-BE49-F238E27FC236}">
                  <a16:creationId xmlns:a16="http://schemas.microsoft.com/office/drawing/2014/main" id="{4E1FF511-F754-4F96-94CC-00485891F2A6}"/>
                </a:ext>
              </a:extLst>
            </p:cNvPr>
            <p:cNvSpPr/>
            <p:nvPr/>
          </p:nvSpPr>
          <p:spPr>
            <a:xfrm>
              <a:off x="1484871" y="3283439"/>
              <a:ext cx="2763795" cy="2763795"/>
            </a:xfrm>
            <a:prstGeom prst="ellipse">
              <a:avLst/>
            </a:prstGeom>
            <a:noFill/>
            <a:ln w="38100">
              <a:solidFill>
                <a:srgbClr val="3814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cxnSp>
          <p:nvCxnSpPr>
            <p:cNvPr id="30" name="رابط مستقيم 7">
              <a:extLst>
                <a:ext uri="{FF2B5EF4-FFF2-40B4-BE49-F238E27FC236}">
                  <a16:creationId xmlns:a16="http://schemas.microsoft.com/office/drawing/2014/main" id="{DC2E50AB-041A-498C-A633-055063C28BC7}"/>
                </a:ext>
              </a:extLst>
            </p:cNvPr>
            <p:cNvCxnSpPr>
              <a:endCxn id="28" idx="0"/>
            </p:cNvCxnSpPr>
            <p:nvPr/>
          </p:nvCxnSpPr>
          <p:spPr>
            <a:xfrm>
              <a:off x="7191633" y="1341369"/>
              <a:ext cx="2133599" cy="1796509"/>
            </a:xfrm>
            <a:prstGeom prst="line">
              <a:avLst/>
            </a:prstGeom>
            <a:ln w="38100">
              <a:solidFill>
                <a:srgbClr val="381460"/>
              </a:solidFill>
            </a:ln>
          </p:spPr>
          <p:style>
            <a:lnRef idx="1">
              <a:schemeClr val="accent1"/>
            </a:lnRef>
            <a:fillRef idx="0">
              <a:schemeClr val="accent1"/>
            </a:fillRef>
            <a:effectRef idx="0">
              <a:schemeClr val="accent1"/>
            </a:effectRef>
            <a:fontRef idx="minor">
              <a:schemeClr val="tx1"/>
            </a:fontRef>
          </p:style>
        </p:cxnSp>
        <p:cxnSp>
          <p:nvCxnSpPr>
            <p:cNvPr id="31" name="رابط مستقيم 11">
              <a:extLst>
                <a:ext uri="{FF2B5EF4-FFF2-40B4-BE49-F238E27FC236}">
                  <a16:creationId xmlns:a16="http://schemas.microsoft.com/office/drawing/2014/main" id="{215B487B-AB19-4EB2-930C-409035B3EFD6}"/>
                </a:ext>
              </a:extLst>
            </p:cNvPr>
            <p:cNvCxnSpPr>
              <a:endCxn id="29" idx="0"/>
            </p:cNvCxnSpPr>
            <p:nvPr/>
          </p:nvCxnSpPr>
          <p:spPr>
            <a:xfrm flipH="1">
              <a:off x="2866769" y="1341369"/>
              <a:ext cx="2133598" cy="1942070"/>
            </a:xfrm>
            <a:prstGeom prst="line">
              <a:avLst/>
            </a:prstGeom>
            <a:ln w="38100">
              <a:solidFill>
                <a:srgbClr val="381460"/>
              </a:solidFill>
            </a:ln>
          </p:spPr>
          <p:style>
            <a:lnRef idx="1">
              <a:schemeClr val="accent1"/>
            </a:lnRef>
            <a:fillRef idx="0">
              <a:schemeClr val="accent1"/>
            </a:fillRef>
            <a:effectRef idx="0">
              <a:schemeClr val="accent1"/>
            </a:effectRef>
            <a:fontRef idx="minor">
              <a:schemeClr val="tx1"/>
            </a:fontRef>
          </p:style>
        </p:cxnSp>
      </p:grpSp>
      <p:sp>
        <p:nvSpPr>
          <p:cNvPr id="32" name="مربع نص 7">
            <a:extLst>
              <a:ext uri="{FF2B5EF4-FFF2-40B4-BE49-F238E27FC236}">
                <a16:creationId xmlns:a16="http://schemas.microsoft.com/office/drawing/2014/main" id="{676C22BA-C68E-412C-9673-CF9B2D71088C}"/>
              </a:ext>
            </a:extLst>
          </p:cNvPr>
          <p:cNvSpPr txBox="1"/>
          <p:nvPr/>
        </p:nvSpPr>
        <p:spPr>
          <a:xfrm>
            <a:off x="10310648" y="5528534"/>
            <a:ext cx="1881352" cy="1077218"/>
          </a:xfrm>
          <a:prstGeom prst="rect">
            <a:avLst/>
          </a:prstGeom>
          <a:noFill/>
        </p:spPr>
        <p:txBody>
          <a:bodyPr wrap="square" rtlCol="1">
            <a:spAutoFit/>
          </a:bodyPr>
          <a:lstStyle/>
          <a:p>
            <a:pPr algn="ctr"/>
            <a:r>
              <a:rPr lang="ar-DZ" sz="3200" smtClean="0">
                <a:solidFill>
                  <a:schemeClr val="tx1">
                    <a:lumMod val="95000"/>
                    <a:lumOff val="5000"/>
                  </a:schemeClr>
                </a:solidFill>
              </a:rPr>
              <a:t>ا</a:t>
            </a:r>
            <a:r>
              <a:rPr lang="ar-DZ" sz="3200" b="1" smtClean="0">
                <a:solidFill>
                  <a:schemeClr val="tx1">
                    <a:lumMod val="95000"/>
                    <a:lumOff val="5000"/>
                  </a:schemeClr>
                </a:solidFill>
              </a:rPr>
              <a:t>لمنكفئ اللمسي</a:t>
            </a:r>
            <a:endParaRPr lang="ar-SY" sz="3200" b="1" dirty="0">
              <a:solidFill>
                <a:schemeClr val="tx1">
                  <a:lumMod val="95000"/>
                  <a:lumOff val="5000"/>
                </a:schemeClr>
              </a:solidFill>
            </a:endParaRPr>
          </a:p>
        </p:txBody>
      </p:sp>
      <p:sp>
        <p:nvSpPr>
          <p:cNvPr id="33" name="مربع نص 7">
            <a:extLst>
              <a:ext uri="{FF2B5EF4-FFF2-40B4-BE49-F238E27FC236}">
                <a16:creationId xmlns:a16="http://schemas.microsoft.com/office/drawing/2014/main" id="{676C22BA-C68E-412C-9673-CF9B2D71088C}"/>
              </a:ext>
            </a:extLst>
          </p:cNvPr>
          <p:cNvSpPr txBox="1"/>
          <p:nvPr/>
        </p:nvSpPr>
        <p:spPr>
          <a:xfrm>
            <a:off x="6700344" y="5470634"/>
            <a:ext cx="2328043" cy="1077218"/>
          </a:xfrm>
          <a:prstGeom prst="rect">
            <a:avLst/>
          </a:prstGeom>
          <a:noFill/>
        </p:spPr>
        <p:txBody>
          <a:bodyPr wrap="square" rtlCol="1">
            <a:spAutoFit/>
          </a:bodyPr>
          <a:lstStyle/>
          <a:p>
            <a:pPr algn="ctr"/>
            <a:r>
              <a:rPr lang="ar-DZ" sz="3200" b="1" smtClean="0">
                <a:solidFill>
                  <a:schemeClr val="tx1">
                    <a:lumMod val="95000"/>
                    <a:lumOff val="5000"/>
                  </a:schemeClr>
                </a:solidFill>
              </a:rPr>
              <a:t>المنكفئ التقريبي</a:t>
            </a:r>
            <a:endParaRPr lang="ar-SY" sz="3200" b="1" dirty="0">
              <a:solidFill>
                <a:schemeClr val="tx1">
                  <a:lumMod val="95000"/>
                  <a:lumOff val="5000"/>
                </a:schemeClr>
              </a:solidFill>
            </a:endParaRPr>
          </a:p>
        </p:txBody>
      </p:sp>
      <p:pic>
        <p:nvPicPr>
          <p:cNvPr id="34" name="Image 33" descr="9fb04dd0-481a-4606-8e4b-b7821263aa2b.jpg"/>
          <p:cNvPicPr>
            <a:picLocks noChangeAspect="1"/>
          </p:cNvPicPr>
          <p:nvPr/>
        </p:nvPicPr>
        <p:blipFill>
          <a:blip r:embed="rId2"/>
          <a:stretch>
            <a:fillRect/>
          </a:stretch>
        </p:blipFill>
        <p:spPr>
          <a:xfrm>
            <a:off x="0" y="4961180"/>
            <a:ext cx="4682358" cy="1896820"/>
          </a:xfrm>
          <a:prstGeom prst="rect">
            <a:avLst/>
          </a:prstGeom>
        </p:spPr>
      </p:pic>
    </p:spTree>
    <p:extLst>
      <p:ext uri="{BB962C8B-B14F-4D97-AF65-F5344CB8AC3E}">
        <p14:creationId xmlns:p14="http://schemas.microsoft.com/office/powerpoint/2010/main" val="319250795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a:extLst>
              <a:ext uri="{FF2B5EF4-FFF2-40B4-BE49-F238E27FC236}">
                <a16:creationId xmlns:a16="http://schemas.microsoft.com/office/drawing/2014/main" id="{676C22BA-C68E-412C-9673-CF9B2D71088C}"/>
              </a:ext>
            </a:extLst>
          </p:cNvPr>
          <p:cNvSpPr txBox="1"/>
          <p:nvPr/>
        </p:nvSpPr>
        <p:spPr>
          <a:xfrm>
            <a:off x="6369695" y="4687499"/>
            <a:ext cx="5109092" cy="1323439"/>
          </a:xfrm>
          <a:prstGeom prst="rect">
            <a:avLst/>
          </a:prstGeom>
          <a:noFill/>
        </p:spPr>
        <p:txBody>
          <a:bodyPr wrap="none" rtlCol="1">
            <a:spAutoFit/>
          </a:bodyPr>
          <a:lstStyle/>
          <a:p>
            <a:r>
              <a:rPr lang="ar-SY" sz="8000" dirty="0">
                <a:solidFill>
                  <a:schemeClr val="bg1"/>
                </a:solidFill>
              </a:rPr>
              <a:t>عنوان صغير</a:t>
            </a:r>
          </a:p>
        </p:txBody>
      </p:sp>
      <p:pic>
        <p:nvPicPr>
          <p:cNvPr id="12" name="Espace réservé pour une image  11" descr="9fb04dd0-481a-4606-8e4b-b7821263aa2b.jpg"/>
          <p:cNvPicPr>
            <a:picLocks noGrp="1" noChangeAspect="1"/>
          </p:cNvPicPr>
          <p:nvPr>
            <p:ph type="pic" sz="quarter" idx="10"/>
          </p:nvPr>
        </p:nvPicPr>
        <p:blipFill>
          <a:blip r:embed="rId2"/>
          <a:srcRect l="13991" r="13991"/>
          <a:stretch>
            <a:fillRect/>
          </a:stretch>
        </p:blipFill>
        <p:spPr>
          <a:xfrm>
            <a:off x="0" y="0"/>
            <a:ext cx="12191999" cy="6858000"/>
          </a:xfrm>
        </p:spPr>
      </p:pic>
      <p:sp>
        <p:nvSpPr>
          <p:cNvPr id="13" name="مربع نص 15">
            <a:extLst>
              <a:ext uri="{FF2B5EF4-FFF2-40B4-BE49-F238E27FC236}">
                <a16:creationId xmlns:a16="http://schemas.microsoft.com/office/drawing/2014/main" id="{5D6ACB92-AD24-42C5-A3EA-886B3E7C8C22}"/>
              </a:ext>
            </a:extLst>
          </p:cNvPr>
          <p:cNvSpPr txBox="1"/>
          <p:nvPr/>
        </p:nvSpPr>
        <p:spPr>
          <a:xfrm>
            <a:off x="898635" y="5969968"/>
            <a:ext cx="10247586" cy="584775"/>
          </a:xfrm>
          <a:prstGeom prst="rect">
            <a:avLst/>
          </a:prstGeom>
          <a:noFill/>
        </p:spPr>
        <p:txBody>
          <a:bodyPr wrap="square" rtlCol="1">
            <a:spAutoFit/>
          </a:bodyPr>
          <a:lstStyle/>
          <a:p>
            <a:pPr algn="ctr"/>
            <a:r>
              <a:rPr lang="ar-DZ" sz="3200" b="1" i="1" smtClean="0">
                <a:solidFill>
                  <a:srgbClr val="FF8BA7"/>
                </a:solidFill>
                <a:effectLst>
                  <a:outerShdw blurRad="38100" dist="38100" dir="2700000" algn="tl">
                    <a:srgbClr val="000000">
                      <a:alpha val="43137"/>
                    </a:srgbClr>
                  </a:outerShdw>
                </a:effectLst>
              </a:rPr>
              <a:t>المنطقتين اللتين يحدث فيهما التشويه الامامي والخلفي </a:t>
            </a:r>
            <a:endParaRPr lang="ar-SY" sz="3200" b="1" i="1" dirty="0">
              <a:solidFill>
                <a:srgbClr val="FF8BA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0952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78959A19-8D1B-4477-9AAD-F38AC0D7285C}"/>
              </a:ext>
            </a:extLst>
          </p:cNvPr>
          <p:cNvSpPr>
            <a:spLocks noGrp="1"/>
          </p:cNvSpPr>
          <p:nvPr>
            <p:ph type="sldNum" sz="quarter" idx="12"/>
          </p:nvPr>
        </p:nvSpPr>
        <p:spPr/>
        <p:txBody>
          <a:bodyPr/>
          <a:lstStyle/>
          <a:p>
            <a:fld id="{5C0BBA6B-D746-4F1B-B1F9-3DE64F485878}" type="slidenum">
              <a:rPr lang="ar-SY" smtClean="0"/>
              <a:pPr/>
              <a:t>13</a:t>
            </a:fld>
            <a:endParaRPr lang="ar-SY" dirty="0"/>
          </a:p>
        </p:txBody>
      </p:sp>
      <p:sp>
        <p:nvSpPr>
          <p:cNvPr id="3" name="مربع نص 2">
            <a:extLst>
              <a:ext uri="{FF2B5EF4-FFF2-40B4-BE49-F238E27FC236}">
                <a16:creationId xmlns:a16="http://schemas.microsoft.com/office/drawing/2014/main" id="{3355420E-28D4-495F-884C-2DA286304959}"/>
              </a:ext>
            </a:extLst>
          </p:cNvPr>
          <p:cNvSpPr txBox="1"/>
          <p:nvPr/>
        </p:nvSpPr>
        <p:spPr>
          <a:xfrm>
            <a:off x="3539899" y="0"/>
            <a:ext cx="8652101" cy="646331"/>
          </a:xfrm>
          <a:prstGeom prst="rect">
            <a:avLst/>
          </a:prstGeom>
          <a:noFill/>
        </p:spPr>
        <p:txBody>
          <a:bodyPr wrap="square" rtlCol="1">
            <a:spAutoFit/>
          </a:bodyPr>
          <a:lstStyle/>
          <a:p>
            <a:r>
              <a:rPr lang="ar-DZ" sz="3600" b="1" i="1" smtClean="0">
                <a:solidFill>
                  <a:schemeClr val="tx1">
                    <a:lumMod val="95000"/>
                    <a:lumOff val="5000"/>
                  </a:schemeClr>
                </a:solidFill>
                <a:effectLst>
                  <a:outerShdw blurRad="38100" dist="38100" dir="2700000" algn="tl">
                    <a:srgbClr val="000000">
                      <a:alpha val="43137"/>
                    </a:srgbClr>
                  </a:outerShdw>
                </a:effectLst>
              </a:rPr>
              <a:t>التشويه الأمامي :</a:t>
            </a:r>
            <a:endParaRPr lang="ar-SY" sz="3600" b="1" i="1" dirty="0">
              <a:solidFill>
                <a:schemeClr val="tx1">
                  <a:lumMod val="95000"/>
                  <a:lumOff val="5000"/>
                </a:schemeClr>
              </a:solidFill>
              <a:effectLst>
                <a:outerShdw blurRad="38100" dist="38100" dir="2700000" algn="tl">
                  <a:srgbClr val="000000">
                    <a:alpha val="43137"/>
                  </a:srgbClr>
                </a:outerShdw>
              </a:effectLst>
            </a:endParaRPr>
          </a:p>
        </p:txBody>
      </p:sp>
      <p:sp>
        <p:nvSpPr>
          <p:cNvPr id="5" name="مربع نص 4">
            <a:extLst>
              <a:ext uri="{FF2B5EF4-FFF2-40B4-BE49-F238E27FC236}">
                <a16:creationId xmlns:a16="http://schemas.microsoft.com/office/drawing/2014/main" id="{A208EE5B-015D-4EA4-A36B-B0948BB6A3C5}"/>
              </a:ext>
            </a:extLst>
          </p:cNvPr>
          <p:cNvSpPr txBox="1"/>
          <p:nvPr/>
        </p:nvSpPr>
        <p:spPr>
          <a:xfrm>
            <a:off x="11204235" y="2656592"/>
            <a:ext cx="756938" cy="830997"/>
          </a:xfrm>
          <a:prstGeom prst="rect">
            <a:avLst/>
          </a:prstGeom>
          <a:noFill/>
        </p:spPr>
        <p:txBody>
          <a:bodyPr wrap="none" rtlCol="1">
            <a:spAutoFit/>
          </a:bodyPr>
          <a:lstStyle/>
          <a:p>
            <a:r>
              <a:rPr lang="ar-DZ" sz="4800" smtClean="0">
                <a:solidFill>
                  <a:srgbClr val="EE1250"/>
                </a:solidFill>
              </a:rPr>
              <a:t>01</a:t>
            </a:r>
            <a:endParaRPr lang="ar-SY" sz="4800" dirty="0">
              <a:solidFill>
                <a:srgbClr val="EE1250"/>
              </a:solidFill>
            </a:endParaRPr>
          </a:p>
        </p:txBody>
      </p:sp>
      <p:sp>
        <p:nvSpPr>
          <p:cNvPr id="6" name="مربع نص 5">
            <a:extLst>
              <a:ext uri="{FF2B5EF4-FFF2-40B4-BE49-F238E27FC236}">
                <a16:creationId xmlns:a16="http://schemas.microsoft.com/office/drawing/2014/main" id="{BD58FE1B-091E-4719-91B5-3AC1B0DF08F9}"/>
              </a:ext>
            </a:extLst>
          </p:cNvPr>
          <p:cNvSpPr txBox="1"/>
          <p:nvPr/>
        </p:nvSpPr>
        <p:spPr>
          <a:xfrm>
            <a:off x="11088400" y="4117212"/>
            <a:ext cx="848309" cy="830997"/>
          </a:xfrm>
          <a:prstGeom prst="rect">
            <a:avLst/>
          </a:prstGeom>
          <a:noFill/>
        </p:spPr>
        <p:txBody>
          <a:bodyPr wrap="none" rtlCol="1">
            <a:spAutoFit/>
          </a:bodyPr>
          <a:lstStyle/>
          <a:p>
            <a:r>
              <a:rPr lang="ar-SY" sz="4800" smtClean="0">
                <a:solidFill>
                  <a:srgbClr val="EE1250"/>
                </a:solidFill>
              </a:rPr>
              <a:t>0</a:t>
            </a:r>
            <a:r>
              <a:rPr lang="ar-DZ" sz="4800" smtClean="0">
                <a:solidFill>
                  <a:srgbClr val="EE1250"/>
                </a:solidFill>
              </a:rPr>
              <a:t>2</a:t>
            </a:r>
            <a:endParaRPr lang="ar-SY" sz="4800" dirty="0">
              <a:solidFill>
                <a:srgbClr val="EE1250"/>
              </a:solidFill>
            </a:endParaRPr>
          </a:p>
        </p:txBody>
      </p:sp>
      <p:sp>
        <p:nvSpPr>
          <p:cNvPr id="8" name="مربع نص 7">
            <a:extLst>
              <a:ext uri="{FF2B5EF4-FFF2-40B4-BE49-F238E27FC236}">
                <a16:creationId xmlns:a16="http://schemas.microsoft.com/office/drawing/2014/main" id="{845C41D6-D6E1-4315-BB86-92F819322B7D}"/>
              </a:ext>
            </a:extLst>
          </p:cNvPr>
          <p:cNvSpPr txBox="1"/>
          <p:nvPr/>
        </p:nvSpPr>
        <p:spPr>
          <a:xfrm>
            <a:off x="4446408" y="1947385"/>
            <a:ext cx="6683827" cy="461665"/>
          </a:xfrm>
          <a:prstGeom prst="rect">
            <a:avLst/>
          </a:prstGeom>
          <a:noFill/>
        </p:spPr>
        <p:txBody>
          <a:bodyPr wrap="square" rtlCol="1">
            <a:spAutoFit/>
          </a:bodyPr>
          <a:lstStyle/>
          <a:p>
            <a:pPr algn="just"/>
            <a:r>
              <a:rPr lang="ar-DZ" sz="2400" b="1" smtClean="0">
                <a:solidFill>
                  <a:srgbClr val="032F4A"/>
                </a:solidFill>
              </a:rPr>
              <a:t>من أصنافه  : </a:t>
            </a:r>
            <a:endParaRPr lang="ar-SY" sz="2400" b="1" dirty="0">
              <a:solidFill>
                <a:srgbClr val="032F4A"/>
              </a:solidFill>
            </a:endParaRPr>
          </a:p>
        </p:txBody>
      </p:sp>
      <p:sp>
        <p:nvSpPr>
          <p:cNvPr id="12" name="Rectangle 11"/>
          <p:cNvSpPr/>
          <p:nvPr/>
        </p:nvSpPr>
        <p:spPr>
          <a:xfrm>
            <a:off x="3216166" y="646385"/>
            <a:ext cx="8655267" cy="830997"/>
          </a:xfrm>
          <a:prstGeom prst="rect">
            <a:avLst/>
          </a:prstGeom>
        </p:spPr>
        <p:txBody>
          <a:bodyPr wrap="square">
            <a:spAutoFit/>
          </a:bodyPr>
          <a:lstStyle/>
          <a:p>
            <a:r>
              <a:rPr lang="ar-DZ" sz="2400" b="1" u="sng" smtClean="0"/>
              <a:t>التشويه الأمامي: </a:t>
            </a:r>
            <a:r>
              <a:rPr lang="ar-DZ" sz="2400" b="1" smtClean="0"/>
              <a:t>بقاء الصوت الناتج في حدود منطقه اللثة وقد ينسحب الى الوراء قليلا فيدخل في منطقه الغار</a:t>
            </a:r>
            <a:endParaRPr lang="fr-FR" sz="2400" b="1"/>
          </a:p>
        </p:txBody>
      </p:sp>
      <p:sp>
        <p:nvSpPr>
          <p:cNvPr id="13" name="Rectangle 12"/>
          <p:cNvSpPr/>
          <p:nvPr/>
        </p:nvSpPr>
        <p:spPr>
          <a:xfrm>
            <a:off x="1891862" y="2758994"/>
            <a:ext cx="9364717" cy="830997"/>
          </a:xfrm>
          <a:prstGeom prst="rect">
            <a:avLst/>
          </a:prstGeom>
        </p:spPr>
        <p:txBody>
          <a:bodyPr wrap="square">
            <a:spAutoFit/>
          </a:bodyPr>
          <a:lstStyle/>
          <a:p>
            <a:r>
              <a:rPr lang="ar-DZ" sz="2400" b="1" smtClean="0">
                <a:solidFill>
                  <a:srgbClr val="A214B5"/>
                </a:solidFill>
              </a:rPr>
              <a:t>المنكفئ اللمسي  </a:t>
            </a:r>
            <a:r>
              <a:rPr lang="ar-DZ" sz="2400" b="1" smtClean="0"/>
              <a:t>:انعكاف طرف اللسان الى الوراء وضرب باطنه الجزء الخلفي لمنطقة اللثة.</a:t>
            </a:r>
            <a:endParaRPr lang="fr-FR" sz="2400" b="1"/>
          </a:p>
        </p:txBody>
      </p:sp>
      <p:sp>
        <p:nvSpPr>
          <p:cNvPr id="14" name="Rectangle 13"/>
          <p:cNvSpPr/>
          <p:nvPr/>
        </p:nvSpPr>
        <p:spPr>
          <a:xfrm>
            <a:off x="1040525" y="4162126"/>
            <a:ext cx="9979572" cy="830997"/>
          </a:xfrm>
          <a:prstGeom prst="rect">
            <a:avLst/>
          </a:prstGeom>
        </p:spPr>
        <p:txBody>
          <a:bodyPr wrap="square">
            <a:spAutoFit/>
          </a:bodyPr>
          <a:lstStyle/>
          <a:p>
            <a:r>
              <a:rPr lang="ar-DZ" sz="2400" b="1" smtClean="0">
                <a:solidFill>
                  <a:srgbClr val="A214B5"/>
                </a:solidFill>
              </a:rPr>
              <a:t>المنكفئ التقريبي</a:t>
            </a:r>
            <a:r>
              <a:rPr lang="ar-DZ" sz="2400" b="1" smtClean="0"/>
              <a:t> انعكاف اللسان الى الوراء وعدم ضرب باطنه الجزء الخلفي للثه للاكتفاء بحد الاقتراب منه.</a:t>
            </a:r>
            <a:endParaRPr lang="fr-FR" sz="2400" b="1"/>
          </a:p>
        </p:txBody>
      </p:sp>
      <p:pic>
        <p:nvPicPr>
          <p:cNvPr id="15" name="Image 14" descr="56c824cf-410a-4e68-a858-0c6bc4b47c12.jpg"/>
          <p:cNvPicPr>
            <a:picLocks noChangeAspect="1"/>
          </p:cNvPicPr>
          <p:nvPr/>
        </p:nvPicPr>
        <p:blipFill>
          <a:blip r:embed="rId2"/>
          <a:stretch>
            <a:fillRect/>
          </a:stretch>
        </p:blipFill>
        <p:spPr>
          <a:xfrm>
            <a:off x="0" y="0"/>
            <a:ext cx="3531476" cy="2835492"/>
          </a:xfrm>
          <a:prstGeom prst="rect">
            <a:avLst/>
          </a:prstGeom>
        </p:spPr>
      </p:pic>
      <p:pic>
        <p:nvPicPr>
          <p:cNvPr id="16" name="Image 15" descr="a47b11a2-4b9b-4ea5-b789-1d1f3a9f1785.jpg"/>
          <p:cNvPicPr>
            <a:picLocks noChangeAspect="1"/>
          </p:cNvPicPr>
          <p:nvPr/>
        </p:nvPicPr>
        <p:blipFill>
          <a:blip r:embed="rId3"/>
          <a:stretch>
            <a:fillRect/>
          </a:stretch>
        </p:blipFill>
        <p:spPr>
          <a:xfrm>
            <a:off x="97735" y="4635062"/>
            <a:ext cx="6760265" cy="2222939"/>
          </a:xfrm>
          <a:prstGeom prst="rect">
            <a:avLst/>
          </a:prstGeom>
        </p:spPr>
      </p:pic>
    </p:spTree>
    <p:extLst>
      <p:ext uri="{BB962C8B-B14F-4D97-AF65-F5344CB8AC3E}">
        <p14:creationId xmlns:p14="http://schemas.microsoft.com/office/powerpoint/2010/main" val="28725846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رقم الشريحة 2">
            <a:extLst>
              <a:ext uri="{FF2B5EF4-FFF2-40B4-BE49-F238E27FC236}">
                <a16:creationId xmlns:a16="http://schemas.microsoft.com/office/drawing/2014/main" id="{7480F823-747B-4CC3-828F-5BF23ECEBCF2}"/>
              </a:ext>
            </a:extLst>
          </p:cNvPr>
          <p:cNvSpPr>
            <a:spLocks noGrp="1"/>
          </p:cNvSpPr>
          <p:nvPr>
            <p:ph type="sldNum" sz="quarter" idx="4"/>
          </p:nvPr>
        </p:nvSpPr>
        <p:spPr>
          <a:xfrm>
            <a:off x="160638" y="6034748"/>
            <a:ext cx="635000" cy="635000"/>
          </a:xfrm>
        </p:spPr>
        <p:txBody>
          <a:bodyPr/>
          <a:lstStyle/>
          <a:p>
            <a:fld id="{88638250-1A0D-4B72-8816-3279AAC40D32}" type="slidenum">
              <a:rPr lang="ar-SY" smtClean="0"/>
              <a:pPr/>
              <a:t>14</a:t>
            </a:fld>
            <a:endParaRPr lang="ar-SY" dirty="0"/>
          </a:p>
        </p:txBody>
      </p:sp>
      <p:sp>
        <p:nvSpPr>
          <p:cNvPr id="10" name="شكل حر: شكل 9">
            <a:extLst>
              <a:ext uri="{FF2B5EF4-FFF2-40B4-BE49-F238E27FC236}">
                <a16:creationId xmlns:a16="http://schemas.microsoft.com/office/drawing/2014/main" id="{6CD4AD94-9568-4F1E-AB51-2A9FEDCF7323}"/>
              </a:ext>
            </a:extLst>
          </p:cNvPr>
          <p:cNvSpPr/>
          <p:nvPr/>
        </p:nvSpPr>
        <p:spPr>
          <a:xfrm>
            <a:off x="2128344" y="1529256"/>
            <a:ext cx="10063656" cy="3957144"/>
          </a:xfrm>
          <a:custGeom>
            <a:avLst/>
            <a:gdLst>
              <a:gd name="connsiteX0" fmla="*/ 1649627 w 6847703"/>
              <a:gd name="connsiteY0" fmla="*/ 0 h 3299254"/>
              <a:gd name="connsiteX1" fmla="*/ 6847703 w 6847703"/>
              <a:gd name="connsiteY1" fmla="*/ 0 h 3299254"/>
              <a:gd name="connsiteX2" fmla="*/ 6847703 w 6847703"/>
              <a:gd name="connsiteY2" fmla="*/ 3299254 h 3299254"/>
              <a:gd name="connsiteX3" fmla="*/ 1649627 w 6847703"/>
              <a:gd name="connsiteY3" fmla="*/ 3299254 h 3299254"/>
              <a:gd name="connsiteX4" fmla="*/ 0 w 6847703"/>
              <a:gd name="connsiteY4" fmla="*/ 1649627 h 3299254"/>
              <a:gd name="connsiteX5" fmla="*/ 1649627 w 6847703"/>
              <a:gd name="connsiteY5" fmla="*/ 0 h 32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7703" h="3299254">
                <a:moveTo>
                  <a:pt x="1649627" y="0"/>
                </a:moveTo>
                <a:lnTo>
                  <a:pt x="6847703" y="0"/>
                </a:lnTo>
                <a:lnTo>
                  <a:pt x="6847703" y="3299254"/>
                </a:lnTo>
                <a:lnTo>
                  <a:pt x="1649627" y="3299254"/>
                </a:lnTo>
                <a:cubicBezTo>
                  <a:pt x="738563" y="3299254"/>
                  <a:pt x="0" y="2560691"/>
                  <a:pt x="0" y="1649627"/>
                </a:cubicBezTo>
                <a:cubicBezTo>
                  <a:pt x="0" y="738563"/>
                  <a:pt x="738563" y="0"/>
                  <a:pt x="1649627" y="0"/>
                </a:cubicBezTo>
                <a:close/>
              </a:path>
            </a:pathLst>
          </a:cu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ar-DZ" sz="2400" b="1" smtClean="0">
                <a:effectLst>
                  <a:outerShdw blurRad="38100" dist="38100" dir="2700000" algn="tl">
                    <a:srgbClr val="000000">
                      <a:alpha val="43137"/>
                    </a:srgbClr>
                  </a:outerShdw>
                </a:effectLst>
              </a:rPr>
              <a:t>نطق الراء من منطقة خلفية مع الميل الى عدم تكرار</a:t>
            </a:r>
          </a:p>
          <a:p>
            <a:pPr algn="ctr">
              <a:lnSpc>
                <a:spcPct val="150000"/>
              </a:lnSpc>
            </a:pPr>
            <a:r>
              <a:rPr lang="ar-DZ" sz="2400" b="1" smtClean="0">
                <a:effectLst>
                  <a:outerShdw blurRad="38100" dist="38100" dir="2700000" algn="tl">
                    <a:srgbClr val="000000">
                      <a:alpha val="43137"/>
                    </a:srgbClr>
                  </a:outerShdw>
                </a:effectLst>
              </a:rPr>
              <a:t>ضربات اللسان حال النطق بها فتبدو كما لو كانت صوتا احتكاكيا يشبه صوت الغين وهذه الصورة من النطق غير مقبولة لخروجها عن خواص هذا الصوت وفيها شيء من التكلف والاصطناع وفي حقيقة الأمر فإن هذا النوع من النطق ليس تكلفا ولا اصناعا ولكنه ببساطة اضطراب نطقي .</a:t>
            </a:r>
            <a:endParaRPr lang="ar-SY" sz="2400" b="1" i="1">
              <a:effectLst>
                <a:outerShdw blurRad="38100" dist="38100" dir="2700000" algn="tl">
                  <a:srgbClr val="000000">
                    <a:alpha val="43137"/>
                  </a:srgbClr>
                </a:outerShdw>
              </a:effectLst>
            </a:endParaRPr>
          </a:p>
        </p:txBody>
      </p:sp>
      <p:grpSp>
        <p:nvGrpSpPr>
          <p:cNvPr id="2" name="مجموعة 13">
            <a:extLst>
              <a:ext uri="{FF2B5EF4-FFF2-40B4-BE49-F238E27FC236}">
                <a16:creationId xmlns:a16="http://schemas.microsoft.com/office/drawing/2014/main" id="{EA65A405-FB16-4258-A2A1-5886ECE3A24B}"/>
              </a:ext>
            </a:extLst>
          </p:cNvPr>
          <p:cNvGrpSpPr/>
          <p:nvPr/>
        </p:nvGrpSpPr>
        <p:grpSpPr>
          <a:xfrm>
            <a:off x="2222938" y="1"/>
            <a:ext cx="9969062" cy="1434662"/>
            <a:chOff x="7248144" y="451104"/>
            <a:chExt cx="4943856" cy="792480"/>
          </a:xfrm>
        </p:grpSpPr>
        <p:sp>
          <p:nvSpPr>
            <p:cNvPr id="15" name="مستطيل 14">
              <a:extLst>
                <a:ext uri="{FF2B5EF4-FFF2-40B4-BE49-F238E27FC236}">
                  <a16:creationId xmlns:a16="http://schemas.microsoft.com/office/drawing/2014/main" id="{3AA17E73-4381-469C-B4C7-1D5B77272FC7}"/>
                </a:ext>
              </a:extLst>
            </p:cNvPr>
            <p:cNvSpPr/>
            <p:nvPr/>
          </p:nvSpPr>
          <p:spPr>
            <a:xfrm>
              <a:off x="7644384" y="451104"/>
              <a:ext cx="4547616" cy="792480"/>
            </a:xfrm>
            <a:prstGeom prst="rect">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6" name="شكل بيضاوي 15">
              <a:extLst>
                <a:ext uri="{FF2B5EF4-FFF2-40B4-BE49-F238E27FC236}">
                  <a16:creationId xmlns:a16="http://schemas.microsoft.com/office/drawing/2014/main" id="{BCF8F7BA-6A78-4AB9-A095-5C3B921D82E6}"/>
                </a:ext>
              </a:extLst>
            </p:cNvPr>
            <p:cNvSpPr/>
            <p:nvPr/>
          </p:nvSpPr>
          <p:spPr>
            <a:xfrm>
              <a:off x="7248144" y="451104"/>
              <a:ext cx="792480" cy="792480"/>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17" name="مربع نص 16">
            <a:extLst>
              <a:ext uri="{FF2B5EF4-FFF2-40B4-BE49-F238E27FC236}">
                <a16:creationId xmlns:a16="http://schemas.microsoft.com/office/drawing/2014/main" id="{A59AF205-62CE-4882-AAE1-EE65F6599140}"/>
              </a:ext>
            </a:extLst>
          </p:cNvPr>
          <p:cNvSpPr txBox="1"/>
          <p:nvPr/>
        </p:nvSpPr>
        <p:spPr>
          <a:xfrm>
            <a:off x="4035973" y="268014"/>
            <a:ext cx="7688109" cy="830997"/>
          </a:xfrm>
          <a:prstGeom prst="rect">
            <a:avLst/>
          </a:prstGeom>
          <a:noFill/>
        </p:spPr>
        <p:txBody>
          <a:bodyPr wrap="square" rtlCol="1">
            <a:spAutoFit/>
          </a:bodyPr>
          <a:lstStyle/>
          <a:p>
            <a:pPr algn="ctr"/>
            <a:r>
              <a:rPr lang="ar-DZ" sz="4800" b="1" i="1" smtClean="0">
                <a:solidFill>
                  <a:srgbClr val="FF8BA7"/>
                </a:solidFill>
              </a:rPr>
              <a:t>التشويه الخلفي :</a:t>
            </a:r>
            <a:endParaRPr lang="ar-SY" sz="4800" b="1" i="1" dirty="0">
              <a:solidFill>
                <a:srgbClr val="FF8BA7"/>
              </a:solidFill>
            </a:endParaRPr>
          </a:p>
        </p:txBody>
      </p:sp>
      <p:grpSp>
        <p:nvGrpSpPr>
          <p:cNvPr id="4" name="مجموعة 23">
            <a:extLst>
              <a:ext uri="{FF2B5EF4-FFF2-40B4-BE49-F238E27FC236}">
                <a16:creationId xmlns:a16="http://schemas.microsoft.com/office/drawing/2014/main" id="{3CDAF448-EB95-4D7A-8F51-30639DD34CF3}"/>
              </a:ext>
            </a:extLst>
          </p:cNvPr>
          <p:cNvGrpSpPr/>
          <p:nvPr/>
        </p:nvGrpSpPr>
        <p:grpSpPr>
          <a:xfrm>
            <a:off x="160638" y="210754"/>
            <a:ext cx="860855" cy="724929"/>
            <a:chOff x="160638" y="210754"/>
            <a:chExt cx="860855" cy="724929"/>
          </a:xfrm>
          <a:solidFill>
            <a:srgbClr val="381460">
              <a:alpha val="19000"/>
            </a:srgbClr>
          </a:solidFill>
        </p:grpSpPr>
        <p:sp>
          <p:nvSpPr>
            <p:cNvPr id="18" name="شكل بيضاوي 17">
              <a:extLst>
                <a:ext uri="{FF2B5EF4-FFF2-40B4-BE49-F238E27FC236}">
                  <a16:creationId xmlns:a16="http://schemas.microsoft.com/office/drawing/2014/main" id="{F17A3E17-1021-4D15-8729-133127BF474D}"/>
                </a:ext>
              </a:extLst>
            </p:cNvPr>
            <p:cNvSpPr/>
            <p:nvPr/>
          </p:nvSpPr>
          <p:spPr>
            <a:xfrm>
              <a:off x="160638" y="210754"/>
              <a:ext cx="247135" cy="2471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9" name="شكل بيضاوي 18">
              <a:extLst>
                <a:ext uri="{FF2B5EF4-FFF2-40B4-BE49-F238E27FC236}">
                  <a16:creationId xmlns:a16="http://schemas.microsoft.com/office/drawing/2014/main" id="{63320F61-ECE4-436E-9642-3F49D568AFD4}"/>
                </a:ext>
              </a:extLst>
            </p:cNvPr>
            <p:cNvSpPr/>
            <p:nvPr/>
          </p:nvSpPr>
          <p:spPr>
            <a:xfrm>
              <a:off x="543698" y="218991"/>
              <a:ext cx="477795" cy="477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20" name="شكل بيضاوي 19">
              <a:extLst>
                <a:ext uri="{FF2B5EF4-FFF2-40B4-BE49-F238E27FC236}">
                  <a16:creationId xmlns:a16="http://schemas.microsoft.com/office/drawing/2014/main" id="{0546BCB1-5DCE-4A00-A4E0-76F6AECD4F92}"/>
                </a:ext>
              </a:extLst>
            </p:cNvPr>
            <p:cNvSpPr/>
            <p:nvPr/>
          </p:nvSpPr>
          <p:spPr>
            <a:xfrm>
              <a:off x="160639" y="552623"/>
              <a:ext cx="383060" cy="3830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grpSp>
        <p:nvGrpSpPr>
          <p:cNvPr id="5" name="مجموعة 24">
            <a:extLst>
              <a:ext uri="{FF2B5EF4-FFF2-40B4-BE49-F238E27FC236}">
                <a16:creationId xmlns:a16="http://schemas.microsoft.com/office/drawing/2014/main" id="{8864D6D0-CB31-40DE-9849-9A9189F50BD9}"/>
              </a:ext>
            </a:extLst>
          </p:cNvPr>
          <p:cNvGrpSpPr/>
          <p:nvPr/>
        </p:nvGrpSpPr>
        <p:grpSpPr>
          <a:xfrm rot="10409000">
            <a:off x="11000348" y="5872755"/>
            <a:ext cx="860855" cy="724929"/>
            <a:chOff x="160638" y="210754"/>
            <a:chExt cx="860855" cy="724929"/>
          </a:xfrm>
          <a:solidFill>
            <a:srgbClr val="381460">
              <a:alpha val="19000"/>
            </a:srgbClr>
          </a:solidFill>
        </p:grpSpPr>
        <p:sp>
          <p:nvSpPr>
            <p:cNvPr id="26" name="شكل بيضاوي 25">
              <a:extLst>
                <a:ext uri="{FF2B5EF4-FFF2-40B4-BE49-F238E27FC236}">
                  <a16:creationId xmlns:a16="http://schemas.microsoft.com/office/drawing/2014/main" id="{A9B46152-1CE4-475E-A40C-63530AC195F2}"/>
                </a:ext>
              </a:extLst>
            </p:cNvPr>
            <p:cNvSpPr/>
            <p:nvPr/>
          </p:nvSpPr>
          <p:spPr>
            <a:xfrm>
              <a:off x="160638" y="210754"/>
              <a:ext cx="247135" cy="2471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27" name="شكل بيضاوي 26">
              <a:extLst>
                <a:ext uri="{FF2B5EF4-FFF2-40B4-BE49-F238E27FC236}">
                  <a16:creationId xmlns:a16="http://schemas.microsoft.com/office/drawing/2014/main" id="{1FDF569A-BE91-4406-9B1C-0BFA84C869A8}"/>
                </a:ext>
              </a:extLst>
            </p:cNvPr>
            <p:cNvSpPr/>
            <p:nvPr/>
          </p:nvSpPr>
          <p:spPr>
            <a:xfrm>
              <a:off x="543698" y="218991"/>
              <a:ext cx="477795" cy="477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28" name="شكل بيضاوي 27">
              <a:extLst>
                <a:ext uri="{FF2B5EF4-FFF2-40B4-BE49-F238E27FC236}">
                  <a16:creationId xmlns:a16="http://schemas.microsoft.com/office/drawing/2014/main" id="{D4911478-A3AD-4ED9-A645-1D30109F9927}"/>
                </a:ext>
              </a:extLst>
            </p:cNvPr>
            <p:cNvSpPr/>
            <p:nvPr/>
          </p:nvSpPr>
          <p:spPr>
            <a:xfrm>
              <a:off x="160639" y="552623"/>
              <a:ext cx="383060" cy="3830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Tree>
    <p:extLst>
      <p:ext uri="{BB962C8B-B14F-4D97-AF65-F5344CB8AC3E}">
        <p14:creationId xmlns:p14="http://schemas.microsoft.com/office/powerpoint/2010/main" val="349936667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5D23DBAB-D769-483C-85AC-2BCA22051B82}"/>
              </a:ext>
            </a:extLst>
          </p:cNvPr>
          <p:cNvSpPr txBox="1"/>
          <p:nvPr/>
        </p:nvSpPr>
        <p:spPr>
          <a:xfrm>
            <a:off x="858397" y="544264"/>
            <a:ext cx="4932065" cy="2308324"/>
          </a:xfrm>
          <a:prstGeom prst="rect">
            <a:avLst/>
          </a:prstGeom>
          <a:noFill/>
        </p:spPr>
        <p:txBody>
          <a:bodyPr wrap="square" rtlCol="1">
            <a:spAutoFit/>
          </a:bodyPr>
          <a:lstStyle/>
          <a:p>
            <a:r>
              <a:rPr lang="ar-DZ" sz="4800" smtClean="0">
                <a:solidFill>
                  <a:schemeClr val="bg1"/>
                </a:solidFill>
              </a:rPr>
              <a:t>فيسيولوجيا النطق عند الانسان :</a:t>
            </a:r>
            <a:endParaRPr lang="ar-SY" sz="4800" dirty="0">
              <a:solidFill>
                <a:schemeClr val="bg1"/>
              </a:solidFill>
            </a:endParaRPr>
          </a:p>
        </p:txBody>
      </p:sp>
      <p:grpSp>
        <p:nvGrpSpPr>
          <p:cNvPr id="2" name="مجموعة 10">
            <a:extLst>
              <a:ext uri="{FF2B5EF4-FFF2-40B4-BE49-F238E27FC236}">
                <a16:creationId xmlns:a16="http://schemas.microsoft.com/office/drawing/2014/main" id="{9B06B430-8970-46BF-A8C3-790D6826F7F9}"/>
              </a:ext>
            </a:extLst>
          </p:cNvPr>
          <p:cNvGrpSpPr/>
          <p:nvPr/>
        </p:nvGrpSpPr>
        <p:grpSpPr>
          <a:xfrm>
            <a:off x="7636333" y="189187"/>
            <a:ext cx="4193060" cy="4172463"/>
            <a:chOff x="7105136" y="2067699"/>
            <a:chExt cx="4193060" cy="4172463"/>
          </a:xfrm>
        </p:grpSpPr>
        <p:sp>
          <p:nvSpPr>
            <p:cNvPr id="16" name="شكل بيضاوي 7">
              <a:extLst>
                <a:ext uri="{FF2B5EF4-FFF2-40B4-BE49-F238E27FC236}">
                  <a16:creationId xmlns:a16="http://schemas.microsoft.com/office/drawing/2014/main" id="{4B31DC9E-AD06-4421-AD6B-41ACF4F57A94}"/>
                </a:ext>
              </a:extLst>
            </p:cNvPr>
            <p:cNvSpPr/>
            <p:nvPr/>
          </p:nvSpPr>
          <p:spPr>
            <a:xfrm>
              <a:off x="7269894" y="2067699"/>
              <a:ext cx="4028302" cy="402830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7" name="شكل بيضاوي 6">
              <a:extLst>
                <a:ext uri="{FF2B5EF4-FFF2-40B4-BE49-F238E27FC236}">
                  <a16:creationId xmlns:a16="http://schemas.microsoft.com/office/drawing/2014/main" id="{F91D3728-7D66-44E8-9B55-CA80D3D3488F}"/>
                </a:ext>
              </a:extLst>
            </p:cNvPr>
            <p:cNvSpPr/>
            <p:nvPr/>
          </p:nvSpPr>
          <p:spPr>
            <a:xfrm>
              <a:off x="7105136" y="2211860"/>
              <a:ext cx="4028302" cy="4028302"/>
            </a:xfrm>
            <a:prstGeom prst="ellipse">
              <a:avLst/>
            </a:prstGeom>
            <a:solidFill>
              <a:srgbClr val="3814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18" name="مربع نص 7">
            <a:extLst>
              <a:ext uri="{FF2B5EF4-FFF2-40B4-BE49-F238E27FC236}">
                <a16:creationId xmlns:a16="http://schemas.microsoft.com/office/drawing/2014/main" id="{676C22BA-C68E-412C-9673-CF9B2D71088C}"/>
              </a:ext>
            </a:extLst>
          </p:cNvPr>
          <p:cNvSpPr txBox="1"/>
          <p:nvPr/>
        </p:nvSpPr>
        <p:spPr>
          <a:xfrm>
            <a:off x="772510" y="599089"/>
            <a:ext cx="7541172" cy="1323439"/>
          </a:xfrm>
          <a:prstGeom prst="rect">
            <a:avLst/>
          </a:prstGeom>
          <a:noFill/>
        </p:spPr>
        <p:txBody>
          <a:bodyPr wrap="square" rtlCol="1">
            <a:spAutoFit/>
          </a:bodyPr>
          <a:lstStyle/>
          <a:p>
            <a:r>
              <a:rPr lang="ar-DZ" sz="8000" b="1" i="1" smtClean="0">
                <a:solidFill>
                  <a:srgbClr val="FF8BA7"/>
                </a:solidFill>
              </a:rPr>
              <a:t>الإبدال:</a:t>
            </a:r>
            <a:endParaRPr lang="ar-SY" sz="8000" b="1" i="1" dirty="0">
              <a:solidFill>
                <a:srgbClr val="FF8BA7"/>
              </a:solidFill>
            </a:endParaRPr>
          </a:p>
        </p:txBody>
      </p:sp>
      <p:pic>
        <p:nvPicPr>
          <p:cNvPr id="10" name="Espace réservé pour une image  9" descr="الأطفال-من-ذوي-الإعاقة-في-النطق-والكلام-وطرق-تربيتهم-300x200.jpg"/>
          <p:cNvPicPr>
            <a:picLocks noGrp="1" noChangeAspect="1"/>
          </p:cNvPicPr>
          <p:nvPr>
            <p:ph type="pic" sz="quarter" idx="10"/>
          </p:nvPr>
        </p:nvPicPr>
        <p:blipFill>
          <a:blip r:embed="rId2"/>
          <a:srcRect t="7813" b="7813"/>
          <a:stretch>
            <a:fillRect/>
          </a:stretch>
        </p:blipFill>
        <p:spPr>
          <a:xfrm>
            <a:off x="0" y="0"/>
            <a:ext cx="12192000" cy="6858000"/>
          </a:xfrm>
        </p:spPr>
      </p:pic>
      <p:grpSp>
        <p:nvGrpSpPr>
          <p:cNvPr id="11" name="مجموعة 6">
            <a:extLst>
              <a:ext uri="{FF2B5EF4-FFF2-40B4-BE49-F238E27FC236}">
                <a16:creationId xmlns:a16="http://schemas.microsoft.com/office/drawing/2014/main" id="{A4DF0B91-DFA4-49C4-9D4B-7BF10117D18D}"/>
              </a:ext>
            </a:extLst>
          </p:cNvPr>
          <p:cNvGrpSpPr/>
          <p:nvPr/>
        </p:nvGrpSpPr>
        <p:grpSpPr>
          <a:xfrm>
            <a:off x="6583026" y="1480522"/>
            <a:ext cx="5404023" cy="5377478"/>
            <a:chOff x="7105136" y="2067699"/>
            <a:chExt cx="4193060" cy="4172463"/>
          </a:xfrm>
        </p:grpSpPr>
        <p:sp>
          <p:nvSpPr>
            <p:cNvPr id="12" name="شكل بيضاوي 4">
              <a:extLst>
                <a:ext uri="{FF2B5EF4-FFF2-40B4-BE49-F238E27FC236}">
                  <a16:creationId xmlns:a16="http://schemas.microsoft.com/office/drawing/2014/main" id="{A62158CB-83F6-495C-8CC9-039987145B15}"/>
                </a:ext>
              </a:extLst>
            </p:cNvPr>
            <p:cNvSpPr/>
            <p:nvPr/>
          </p:nvSpPr>
          <p:spPr>
            <a:xfrm>
              <a:off x="7269894" y="2067699"/>
              <a:ext cx="4028302" cy="402830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3" name="شكل بيضاوي 5">
              <a:extLst>
                <a:ext uri="{FF2B5EF4-FFF2-40B4-BE49-F238E27FC236}">
                  <a16:creationId xmlns:a16="http://schemas.microsoft.com/office/drawing/2014/main" id="{858C463A-7E00-4526-AC6A-555B032959A0}"/>
                </a:ext>
              </a:extLst>
            </p:cNvPr>
            <p:cNvSpPr/>
            <p:nvPr/>
          </p:nvSpPr>
          <p:spPr>
            <a:xfrm>
              <a:off x="7105136" y="2211860"/>
              <a:ext cx="4028302" cy="4028302"/>
            </a:xfrm>
            <a:prstGeom prst="ellipse">
              <a:avLst/>
            </a:prstGeom>
            <a:solidFill>
              <a:srgbClr val="3814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15" name="مربع نص 7">
            <a:extLst>
              <a:ext uri="{FF2B5EF4-FFF2-40B4-BE49-F238E27FC236}">
                <a16:creationId xmlns:a16="http://schemas.microsoft.com/office/drawing/2014/main" id="{676C22BA-C68E-412C-9673-CF9B2D71088C}"/>
              </a:ext>
            </a:extLst>
          </p:cNvPr>
          <p:cNvSpPr txBox="1"/>
          <p:nvPr/>
        </p:nvSpPr>
        <p:spPr>
          <a:xfrm>
            <a:off x="8245366" y="3678506"/>
            <a:ext cx="3154598" cy="1323439"/>
          </a:xfrm>
          <a:prstGeom prst="rect">
            <a:avLst/>
          </a:prstGeom>
          <a:noFill/>
        </p:spPr>
        <p:txBody>
          <a:bodyPr wrap="square" rtlCol="1">
            <a:spAutoFit/>
          </a:bodyPr>
          <a:lstStyle/>
          <a:p>
            <a:r>
              <a:rPr lang="ar-DZ" sz="8000" b="1" i="1" smtClean="0">
                <a:solidFill>
                  <a:schemeClr val="accent4">
                    <a:lumMod val="90000"/>
                  </a:schemeClr>
                </a:solidFill>
              </a:rPr>
              <a:t>الإبدال</a:t>
            </a:r>
            <a:endParaRPr lang="ar-SY" sz="8000" b="1" i="1" dirty="0">
              <a:solidFill>
                <a:schemeClr val="accent4">
                  <a:lumMod val="90000"/>
                </a:schemeClr>
              </a:solidFill>
            </a:endParaRPr>
          </a:p>
        </p:txBody>
      </p:sp>
    </p:spTree>
    <p:extLst>
      <p:ext uri="{BB962C8B-B14F-4D97-AF65-F5344CB8AC3E}">
        <p14:creationId xmlns:p14="http://schemas.microsoft.com/office/powerpoint/2010/main" val="355539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34E8D82-CB98-45F7-AA7B-A214F24A5F51}"/>
              </a:ext>
            </a:extLst>
          </p:cNvPr>
          <p:cNvSpPr/>
          <p:nvPr/>
        </p:nvSpPr>
        <p:spPr>
          <a:xfrm>
            <a:off x="0" y="1184603"/>
            <a:ext cx="12192000" cy="5168900"/>
          </a:xfrm>
          <a:prstGeom prst="rect">
            <a:avLst/>
          </a:prstGeom>
          <a:ln/>
        </p:spPr>
        <p:style>
          <a:lnRef idx="2">
            <a:schemeClr val="dk1"/>
          </a:lnRef>
          <a:fillRef idx="1">
            <a:schemeClr val="lt1"/>
          </a:fillRef>
          <a:effectRef idx="0">
            <a:schemeClr val="dk1"/>
          </a:effectRef>
          <a:fontRef idx="minor">
            <a:schemeClr val="dk1"/>
          </a:fontRef>
        </p:style>
        <p:txBody>
          <a:bodyPr rtlCol="1" anchor="ctr"/>
          <a:lstStyle/>
          <a:p>
            <a:pPr algn="ctr">
              <a:lnSpc>
                <a:spcPct val="150000"/>
              </a:lnSpc>
            </a:pPr>
            <a:r>
              <a:rPr lang="ar-DZ" sz="2400" b="1" smtClean="0"/>
              <a:t>الإبدال: استبدال نطق صوت الراء إلى ثلاثة أصوات اخرى</a:t>
            </a:r>
            <a:r>
              <a:rPr lang="ar-DZ" sz="2400" b="1" smtClean="0">
                <a:sym typeface="Wingdings" pitchFamily="2" charset="2"/>
              </a:rPr>
              <a:t>(</a:t>
            </a:r>
            <a:r>
              <a:rPr lang="ar-DZ" sz="2400" b="1" smtClean="0"/>
              <a:t> </a:t>
            </a:r>
            <a:r>
              <a:rPr lang="ar-DZ" sz="2400" b="1" smtClean="0">
                <a:solidFill>
                  <a:schemeClr val="accent4">
                    <a:lumMod val="90000"/>
                  </a:schemeClr>
                </a:solidFill>
              </a:rPr>
              <a:t>اللام والغين والياء </a:t>
            </a:r>
            <a:r>
              <a:rPr lang="ar-DZ" sz="2400" b="1" smtClean="0"/>
              <a:t>)وهذا النوع من الاضطراب النطقي في صوت الراء يلعب دورا مهما في تغيير دلالة الكلمات فاذا نطق المريض </a:t>
            </a:r>
          </a:p>
          <a:p>
            <a:pPr algn="ctr">
              <a:lnSpc>
                <a:spcPct val="150000"/>
              </a:lnSpc>
            </a:pPr>
            <a:r>
              <a:rPr lang="ar-DZ" sz="2400" b="1" smtClean="0">
                <a:solidFill>
                  <a:schemeClr val="accent4">
                    <a:lumMod val="90000"/>
                  </a:schemeClr>
                </a:solidFill>
              </a:rPr>
              <a:t>(لمى بدلا من رمى) </a:t>
            </a:r>
            <a:r>
              <a:rPr lang="ar-DZ" sz="2400" b="1" smtClean="0"/>
              <a:t>فان الكلمة تحولت من فعل الى اسم السؤال الان لماذا حدث التبديل مع هذه الاصوات تحديدا ؟ولماذا كانت أكبر نسبة تبديل في صوت اللام ؟نلاحظ الجدول الاتي يعرض الملامح المميزة والموضع النطقي ونسب التشابه والاختلاف في الخصائص الصوتية لكل من الصوت الهدف الراء والأصوات المبدل اليها اللام الغين الياء في الاضطراب النطقي ل الراء</a:t>
            </a:r>
            <a:r>
              <a:rPr lang="ar-DZ" smtClean="0"/>
              <a:t>.</a:t>
            </a:r>
            <a:endParaRPr lang="ar-SY"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56880646"/>
      </p:ext>
    </p:extLst>
  </p:cSld>
  <p:clrMapOvr>
    <a:masterClrMapping/>
  </p:clrMapOvr>
  <p:transition spd="med">
    <p:pull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0" y="357191"/>
          <a:ext cx="12192000" cy="6012078"/>
        </p:xfrm>
        <a:graphic>
          <a:graphicData uri="http://schemas.openxmlformats.org/drawingml/2006/table">
            <a:tbl>
              <a:tblPr firstRow="1" bandRow="1">
                <a:tableStyleId>{21E4AEA4-8DFA-4A89-87EB-49C32662AFE0}</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547234">
                <a:tc>
                  <a:txBody>
                    <a:bodyPr/>
                    <a:lstStyle/>
                    <a:p>
                      <a:pPr algn="ctr"/>
                      <a:r>
                        <a:rPr lang="ar-DZ" smtClean="0"/>
                        <a:t>ي</a:t>
                      </a:r>
                      <a:endParaRPr lang="fr-FR"/>
                    </a:p>
                  </a:txBody>
                  <a:tcPr marL="121920" marR="121920"/>
                </a:tc>
                <a:tc>
                  <a:txBody>
                    <a:bodyPr/>
                    <a:lstStyle/>
                    <a:p>
                      <a:pPr algn="ctr"/>
                      <a:r>
                        <a:rPr lang="ar-DZ" smtClean="0"/>
                        <a:t>ع</a:t>
                      </a:r>
                      <a:endParaRPr lang="fr-FR"/>
                    </a:p>
                  </a:txBody>
                  <a:tcPr marL="121920" marR="121920"/>
                </a:tc>
                <a:tc>
                  <a:txBody>
                    <a:bodyPr/>
                    <a:lstStyle/>
                    <a:p>
                      <a:pPr algn="ctr"/>
                      <a:r>
                        <a:rPr lang="ar-DZ" smtClean="0"/>
                        <a:t>ل</a:t>
                      </a:r>
                      <a:endParaRPr lang="fr-FR"/>
                    </a:p>
                  </a:txBody>
                  <a:tcPr marL="121920" marR="121920"/>
                </a:tc>
                <a:tc>
                  <a:txBody>
                    <a:bodyPr/>
                    <a:lstStyle/>
                    <a:p>
                      <a:pPr algn="ctr"/>
                      <a:r>
                        <a:rPr lang="ar-DZ" smtClean="0"/>
                        <a:t>ر</a:t>
                      </a:r>
                      <a:endParaRPr lang="fr-FR"/>
                    </a:p>
                  </a:txBody>
                  <a:tcPr marL="121920" marR="121920"/>
                </a:tc>
                <a:tc>
                  <a:txBody>
                    <a:bodyPr/>
                    <a:lstStyle/>
                    <a:p>
                      <a:pPr algn="r" rtl="1"/>
                      <a:r>
                        <a:rPr lang="ar-DZ" smtClean="0"/>
                        <a:t>الملامح المميزة</a:t>
                      </a:r>
                      <a:endParaRPr lang="fr-FR"/>
                    </a:p>
                  </a:txBody>
                  <a:tcPr marL="121920" marR="121920"/>
                </a:tc>
                <a:extLst>
                  <a:ext uri="{0D108BD9-81ED-4DB2-BD59-A6C34878D82A}">
                    <a16:rowId xmlns:a16="http://schemas.microsoft.com/office/drawing/2014/main" val="10000"/>
                  </a:ext>
                </a:extLst>
              </a:tr>
              <a:tr h="539738">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r" rtl="1"/>
                      <a:r>
                        <a:rPr lang="ar-DZ" sz="1600" b="1" smtClean="0"/>
                        <a:t>صامت </a:t>
                      </a:r>
                    </a:p>
                  </a:txBody>
                  <a:tcPr marL="121920" marR="121920"/>
                </a:tc>
                <a:extLst>
                  <a:ext uri="{0D108BD9-81ED-4DB2-BD59-A6C34878D82A}">
                    <a16:rowId xmlns:a16="http://schemas.microsoft.com/office/drawing/2014/main" val="10001"/>
                  </a:ext>
                </a:extLst>
              </a:tr>
              <a:tr h="547234">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r" rtl="1"/>
                      <a:r>
                        <a:rPr lang="ar-DZ" sz="1600" b="1" smtClean="0"/>
                        <a:t>جوهري</a:t>
                      </a:r>
                      <a:endParaRPr lang="fr-FR" sz="1600" b="1"/>
                    </a:p>
                  </a:txBody>
                  <a:tcPr marL="121920" marR="121920"/>
                </a:tc>
                <a:extLst>
                  <a:ext uri="{0D108BD9-81ED-4DB2-BD59-A6C34878D82A}">
                    <a16:rowId xmlns:a16="http://schemas.microsoft.com/office/drawing/2014/main" val="10002"/>
                  </a:ext>
                </a:extLst>
              </a:tr>
              <a:tr h="547234">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r" rtl="1"/>
                      <a:r>
                        <a:rPr lang="ar-DZ" sz="1600" b="1" smtClean="0"/>
                        <a:t>أمامي</a:t>
                      </a:r>
                      <a:r>
                        <a:rPr lang="ar-DZ" sz="1600" b="1" baseline="0" smtClean="0"/>
                        <a:t> </a:t>
                      </a:r>
                      <a:endParaRPr lang="fr-FR" sz="1600" b="1"/>
                    </a:p>
                  </a:txBody>
                  <a:tcPr marL="121920" marR="121920"/>
                </a:tc>
                <a:extLst>
                  <a:ext uri="{0D108BD9-81ED-4DB2-BD59-A6C34878D82A}">
                    <a16:rowId xmlns:a16="http://schemas.microsoft.com/office/drawing/2014/main" val="10003"/>
                  </a:ext>
                </a:extLst>
              </a:tr>
              <a:tr h="547234">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r" rtl="1"/>
                      <a:r>
                        <a:rPr lang="ar-DZ" sz="1600" b="1" smtClean="0"/>
                        <a:t>نطقي </a:t>
                      </a:r>
                      <a:endParaRPr lang="fr-FR" sz="1600" b="1"/>
                    </a:p>
                  </a:txBody>
                  <a:tcPr marL="121920" marR="121920"/>
                </a:tc>
                <a:extLst>
                  <a:ext uri="{0D108BD9-81ED-4DB2-BD59-A6C34878D82A}">
                    <a16:rowId xmlns:a16="http://schemas.microsoft.com/office/drawing/2014/main" val="10004"/>
                  </a:ext>
                </a:extLst>
              </a:tr>
              <a:tr h="547234">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r" rtl="1"/>
                      <a:r>
                        <a:rPr lang="ar-DZ" sz="1600" b="1" smtClean="0"/>
                        <a:t>استمراري</a:t>
                      </a:r>
                      <a:endParaRPr lang="fr-FR" sz="1600" b="1"/>
                    </a:p>
                  </a:txBody>
                  <a:tcPr marL="121920" marR="121920"/>
                </a:tc>
                <a:extLst>
                  <a:ext uri="{0D108BD9-81ED-4DB2-BD59-A6C34878D82A}">
                    <a16:rowId xmlns:a16="http://schemas.microsoft.com/office/drawing/2014/main" val="10005"/>
                  </a:ext>
                </a:extLst>
              </a:tr>
              <a:tr h="547234">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r" rtl="1"/>
                      <a:r>
                        <a:rPr lang="ar-DZ" sz="1600" b="1" smtClean="0"/>
                        <a:t>مجهور</a:t>
                      </a:r>
                      <a:endParaRPr lang="fr-FR" sz="1600" b="1"/>
                    </a:p>
                  </a:txBody>
                  <a:tcPr marL="121920" marR="121920"/>
                </a:tc>
                <a:extLst>
                  <a:ext uri="{0D108BD9-81ED-4DB2-BD59-A6C34878D82A}">
                    <a16:rowId xmlns:a16="http://schemas.microsoft.com/office/drawing/2014/main" val="10006"/>
                  </a:ext>
                </a:extLst>
              </a:tr>
              <a:tr h="547234">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ctr"/>
                      <a:r>
                        <a:rPr lang="ar-DZ" smtClean="0"/>
                        <a:t>-</a:t>
                      </a:r>
                      <a:endParaRPr lang="fr-FR"/>
                    </a:p>
                  </a:txBody>
                  <a:tcPr marL="121920" marR="121920"/>
                </a:tc>
                <a:tc>
                  <a:txBody>
                    <a:bodyPr/>
                    <a:lstStyle/>
                    <a:p>
                      <a:pPr algn="r" rtl="1"/>
                      <a:r>
                        <a:rPr lang="ar-DZ" sz="1600" b="1" smtClean="0"/>
                        <a:t>جانبي </a:t>
                      </a:r>
                      <a:endParaRPr lang="fr-FR" sz="1600" b="1"/>
                    </a:p>
                  </a:txBody>
                  <a:tcPr marL="121920" marR="121920"/>
                </a:tc>
                <a:extLst>
                  <a:ext uri="{0D108BD9-81ED-4DB2-BD59-A6C34878D82A}">
                    <a16:rowId xmlns:a16="http://schemas.microsoft.com/office/drawing/2014/main" val="10007"/>
                  </a:ext>
                </a:extLst>
              </a:tr>
              <a:tr h="547234">
                <a:tc>
                  <a:txBody>
                    <a:bodyPr/>
                    <a:lstStyle/>
                    <a:p>
                      <a:pPr algn="ctr"/>
                      <a:r>
                        <a:rPr lang="ar-DZ" sz="1600" b="1" smtClean="0"/>
                        <a:t>-</a:t>
                      </a:r>
                      <a:endParaRPr lang="fr-FR" sz="1600" b="1"/>
                    </a:p>
                  </a:txBody>
                  <a:tcPr marL="121920" marR="121920"/>
                </a:tc>
                <a:tc>
                  <a:txBody>
                    <a:bodyPr/>
                    <a:lstStyle/>
                    <a:p>
                      <a:pPr algn="ctr"/>
                      <a:r>
                        <a:rPr lang="ar-DZ" sz="1600" b="1" smtClean="0"/>
                        <a:t>-</a:t>
                      </a:r>
                      <a:endParaRPr lang="fr-FR" sz="1600" b="1"/>
                    </a:p>
                  </a:txBody>
                  <a:tcPr marL="121920" marR="121920"/>
                </a:tc>
                <a:tc>
                  <a:txBody>
                    <a:bodyPr/>
                    <a:lstStyle/>
                    <a:p>
                      <a:pPr algn="ctr"/>
                      <a:r>
                        <a:rPr lang="ar-DZ" sz="1600" b="1" smtClean="0"/>
                        <a:t>-</a:t>
                      </a:r>
                      <a:endParaRPr lang="fr-FR" sz="1600" b="1"/>
                    </a:p>
                  </a:txBody>
                  <a:tcPr marL="121920" marR="121920"/>
                </a:tc>
                <a:tc>
                  <a:txBody>
                    <a:bodyPr/>
                    <a:lstStyle/>
                    <a:p>
                      <a:pPr algn="ctr"/>
                      <a:r>
                        <a:rPr lang="ar-DZ" sz="1600" b="1" smtClean="0"/>
                        <a:t>+</a:t>
                      </a:r>
                      <a:endParaRPr lang="fr-FR" sz="1600" b="1"/>
                    </a:p>
                  </a:txBody>
                  <a:tcPr marL="121920" marR="121920"/>
                </a:tc>
                <a:tc>
                  <a:txBody>
                    <a:bodyPr/>
                    <a:lstStyle/>
                    <a:p>
                      <a:pPr algn="r" rtl="1"/>
                      <a:r>
                        <a:rPr lang="ar-DZ" sz="1600" b="1" smtClean="0"/>
                        <a:t>تكراري</a:t>
                      </a:r>
                      <a:endParaRPr lang="fr-FR" sz="1600" b="1"/>
                    </a:p>
                  </a:txBody>
                  <a:tcPr marL="121920" marR="121920"/>
                </a:tc>
                <a:extLst>
                  <a:ext uri="{0D108BD9-81ED-4DB2-BD59-A6C34878D82A}">
                    <a16:rowId xmlns:a16="http://schemas.microsoft.com/office/drawing/2014/main" val="10008"/>
                  </a:ext>
                </a:extLst>
              </a:tr>
              <a:tr h="547234">
                <a:tc>
                  <a:txBody>
                    <a:bodyPr/>
                    <a:lstStyle/>
                    <a:p>
                      <a:pPr algn="ctr"/>
                      <a:r>
                        <a:rPr lang="ar-DZ" sz="1600" b="1" smtClean="0"/>
                        <a:t>غاري</a:t>
                      </a:r>
                      <a:endParaRPr lang="fr-FR" sz="1600" b="1"/>
                    </a:p>
                  </a:txBody>
                  <a:tcPr marL="121920" marR="121920"/>
                </a:tc>
                <a:tc>
                  <a:txBody>
                    <a:bodyPr/>
                    <a:lstStyle/>
                    <a:p>
                      <a:pPr algn="ctr"/>
                      <a:r>
                        <a:rPr lang="ar-DZ" sz="1600" b="1" smtClean="0"/>
                        <a:t>لهوي</a:t>
                      </a:r>
                      <a:endParaRPr lang="fr-FR" sz="1600" b="1"/>
                    </a:p>
                  </a:txBody>
                  <a:tcPr marL="121920" marR="121920"/>
                </a:tc>
                <a:tc>
                  <a:txBody>
                    <a:bodyPr/>
                    <a:lstStyle/>
                    <a:p>
                      <a:pPr algn="ctr"/>
                      <a:r>
                        <a:rPr lang="ar-DZ" sz="1600" b="1" smtClean="0"/>
                        <a:t>لثوي</a:t>
                      </a:r>
                      <a:endParaRPr lang="fr-FR" sz="1600" b="1"/>
                    </a:p>
                  </a:txBody>
                  <a:tcPr marL="121920" marR="121920"/>
                </a:tc>
                <a:tc>
                  <a:txBody>
                    <a:bodyPr/>
                    <a:lstStyle/>
                    <a:p>
                      <a:pPr algn="ctr"/>
                      <a:r>
                        <a:rPr lang="ar-DZ" sz="1600" b="1" smtClean="0"/>
                        <a:t>لثوي </a:t>
                      </a:r>
                      <a:endParaRPr lang="fr-FR" sz="1600" b="1"/>
                    </a:p>
                  </a:txBody>
                  <a:tcPr marL="121920" marR="121920"/>
                </a:tc>
                <a:tc>
                  <a:txBody>
                    <a:bodyPr/>
                    <a:lstStyle/>
                    <a:p>
                      <a:pPr algn="r" rtl="1"/>
                      <a:r>
                        <a:rPr lang="ar-DZ" sz="1600" b="1" smtClean="0"/>
                        <a:t>الموضع النطقي</a:t>
                      </a:r>
                      <a:endParaRPr lang="fr-FR" sz="1600" b="1"/>
                    </a:p>
                  </a:txBody>
                  <a:tcPr marL="121920" marR="121920"/>
                </a:tc>
                <a:extLst>
                  <a:ext uri="{0D108BD9-81ED-4DB2-BD59-A6C34878D82A}">
                    <a16:rowId xmlns:a16="http://schemas.microsoft.com/office/drawing/2014/main" val="10009"/>
                  </a:ext>
                </a:extLst>
              </a:tr>
              <a:tr h="547234">
                <a:tc>
                  <a:txBody>
                    <a:bodyPr/>
                    <a:lstStyle/>
                    <a:p>
                      <a:pPr algn="ctr"/>
                      <a:r>
                        <a:rPr lang="ar-DZ" smtClean="0"/>
                        <a:t>3/6</a:t>
                      </a:r>
                      <a:endParaRPr lang="fr-FR"/>
                    </a:p>
                  </a:txBody>
                  <a:tcPr marL="121920" marR="121920"/>
                </a:tc>
                <a:tc>
                  <a:txBody>
                    <a:bodyPr/>
                    <a:lstStyle/>
                    <a:p>
                      <a:pPr algn="ctr"/>
                      <a:r>
                        <a:rPr lang="ar-DZ" smtClean="0"/>
                        <a:t>3/6</a:t>
                      </a:r>
                      <a:endParaRPr lang="fr-FR"/>
                    </a:p>
                  </a:txBody>
                  <a:tcPr marL="121920" marR="121920"/>
                </a:tc>
                <a:tc>
                  <a:txBody>
                    <a:bodyPr/>
                    <a:lstStyle/>
                    <a:p>
                      <a:pPr algn="ctr"/>
                      <a:r>
                        <a:rPr lang="ar-DZ" smtClean="0"/>
                        <a:t>7/2</a:t>
                      </a:r>
                      <a:endParaRPr lang="fr-FR"/>
                    </a:p>
                  </a:txBody>
                  <a:tcPr marL="121920" marR="121920"/>
                </a:tc>
                <a:tc>
                  <a:txBody>
                    <a:bodyPr/>
                    <a:lstStyle/>
                    <a:p>
                      <a:endParaRPr lang="fr-FR"/>
                    </a:p>
                  </a:txBody>
                  <a:tcPr marL="121920" marR="121920"/>
                </a:tc>
                <a:tc>
                  <a:txBody>
                    <a:bodyPr/>
                    <a:lstStyle/>
                    <a:p>
                      <a:pPr algn="r" rtl="1"/>
                      <a:r>
                        <a:rPr lang="ar-DZ" sz="1600" b="1" smtClean="0"/>
                        <a:t>نسبة التشابه والاختلاف </a:t>
                      </a:r>
                      <a:endParaRPr lang="fr-FR" sz="1600" b="1"/>
                    </a:p>
                  </a:txBody>
                  <a:tcPr marL="121920" marR="121920"/>
                </a:tc>
                <a:extLst>
                  <a:ext uri="{0D108BD9-81ED-4DB2-BD59-A6C34878D82A}">
                    <a16:rowId xmlns:a16="http://schemas.microsoft.com/office/drawing/2014/main" val="10010"/>
                  </a:ext>
                </a:extLst>
              </a:tr>
            </a:tbl>
          </a:graphicData>
        </a:graphic>
      </p:graphicFrame>
    </p:spTree>
  </p:cSld>
  <p:clrMapOvr>
    <a:masterClrMapping/>
  </p:clrMapOvr>
  <p:transition>
    <p:wheel spokes="8"/>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346842" y="357166"/>
          <a:ext cx="11140272" cy="5523372"/>
        </p:xfrm>
        <a:graphic>
          <a:graphicData uri="http://schemas.openxmlformats.org/drawingml/2006/table">
            <a:tbl>
              <a:tblPr firstRow="1" bandRow="1">
                <a:tableStyleId>{21E4AEA4-8DFA-4A89-87EB-49C32662AFE0}</a:tableStyleId>
              </a:tblPr>
              <a:tblGrid>
                <a:gridCol w="3713424">
                  <a:extLst>
                    <a:ext uri="{9D8B030D-6E8A-4147-A177-3AD203B41FA5}">
                      <a16:colId xmlns:a16="http://schemas.microsoft.com/office/drawing/2014/main" val="20000"/>
                    </a:ext>
                  </a:extLst>
                </a:gridCol>
                <a:gridCol w="3713424">
                  <a:extLst>
                    <a:ext uri="{9D8B030D-6E8A-4147-A177-3AD203B41FA5}">
                      <a16:colId xmlns:a16="http://schemas.microsoft.com/office/drawing/2014/main" val="20001"/>
                    </a:ext>
                  </a:extLst>
                </a:gridCol>
                <a:gridCol w="3713424">
                  <a:extLst>
                    <a:ext uri="{9D8B030D-6E8A-4147-A177-3AD203B41FA5}">
                      <a16:colId xmlns:a16="http://schemas.microsoft.com/office/drawing/2014/main" val="20002"/>
                    </a:ext>
                  </a:extLst>
                </a:gridCol>
              </a:tblGrid>
              <a:tr h="859715">
                <a:tc>
                  <a:txBody>
                    <a:bodyPr/>
                    <a:lstStyle/>
                    <a:p>
                      <a:r>
                        <a:rPr lang="ar-DZ" sz="2400" b="1" smtClean="0"/>
                        <a:t>يشترك مع الميم    </a:t>
                      </a:r>
                      <a:endParaRPr lang="fr-FR" sz="2400" b="1"/>
                    </a:p>
                  </a:txBody>
                  <a:tcPr marL="121920" marR="121920"/>
                </a:tc>
                <a:tc>
                  <a:txBody>
                    <a:bodyPr/>
                    <a:lstStyle/>
                    <a:p>
                      <a:r>
                        <a:rPr lang="ar-DZ" sz="2400" b="1" smtClean="0"/>
                        <a:t>يشترك مع العين   </a:t>
                      </a:r>
                      <a:endParaRPr lang="fr-FR" sz="2400" b="1"/>
                    </a:p>
                  </a:txBody>
                  <a:tcPr marL="121920" marR="121920"/>
                </a:tc>
                <a:tc>
                  <a:txBody>
                    <a:bodyPr/>
                    <a:lstStyle/>
                    <a:p>
                      <a:r>
                        <a:rPr lang="ar-DZ" sz="2400" b="1" smtClean="0"/>
                        <a:t>يشترك مع الام     </a:t>
                      </a:r>
                      <a:endParaRPr lang="fr-FR" sz="2400" b="1"/>
                    </a:p>
                  </a:txBody>
                  <a:tcPr marL="121920" marR="121920"/>
                </a:tc>
                <a:extLst>
                  <a:ext uri="{0D108BD9-81ED-4DB2-BD59-A6C34878D82A}">
                    <a16:rowId xmlns:a16="http://schemas.microsoft.com/office/drawing/2014/main" val="10000"/>
                  </a:ext>
                </a:extLst>
              </a:tr>
              <a:tr h="4663657">
                <a:tc>
                  <a:txBody>
                    <a:bodyPr/>
                    <a:lstStyle/>
                    <a:p>
                      <a:pPr algn="ctr"/>
                      <a:r>
                        <a:rPr kumimoji="0" lang="ar-DZ" sz="2400" b="1" i="0" kern="1200" smtClean="0">
                          <a:solidFill>
                            <a:schemeClr val="dk1"/>
                          </a:solidFill>
                          <a:latin typeface="+mn-lt"/>
                          <a:ea typeface="+mn-ea"/>
                          <a:cs typeface="+mn-cs"/>
                        </a:rPr>
                        <a:t>يشترك الراء مع الميم: بالرغم من الاختلاف الواضح بين الصوتين الى أنه يحدث هذا النوع من الابدال وفسر الدكتور فارس هذا الابدال فقال :يحتاج الياء لكونه صوت لين انتقالي الى جهد عضلي أقل مما يحتاجه الراء مما يبرر عمليه الابدال.</a:t>
                      </a:r>
                      <a:endParaRPr lang="fr-FR" sz="2400" b="1"/>
                    </a:p>
                  </a:txBody>
                  <a:tcPr marL="121920" marR="121920"/>
                </a:tc>
                <a:tc>
                  <a:txBody>
                    <a:bodyPr/>
                    <a:lstStyle/>
                    <a:p>
                      <a:pPr algn="ctr"/>
                      <a:r>
                        <a:rPr kumimoji="0" lang="ar-DZ" sz="2400" b="1" i="0" kern="1200" smtClean="0">
                          <a:solidFill>
                            <a:schemeClr val="dk1"/>
                          </a:solidFill>
                          <a:latin typeface="+mn-lt"/>
                          <a:ea typeface="+mn-ea"/>
                          <a:cs typeface="+mn-cs"/>
                        </a:rPr>
                        <a:t>يشترك الراء مع العين :</a:t>
                      </a:r>
                    </a:p>
                    <a:p>
                      <a:pPr algn="ctr"/>
                      <a:r>
                        <a:rPr kumimoji="0" lang="ar-DZ" sz="2400" b="1" i="0" kern="1200" smtClean="0">
                          <a:solidFill>
                            <a:schemeClr val="dk1"/>
                          </a:solidFill>
                          <a:latin typeface="+mn-lt"/>
                          <a:ea typeface="+mn-ea"/>
                          <a:cs typeface="+mn-cs"/>
                        </a:rPr>
                        <a:t>يتم اكتساب صوت الغين وصوت الراء في المرحلة نفسها الا أن بعض المرضى يجدون أن تحقيق خاصية الاحتكاك في انتاج الغين أيسر من إحداث التكرار في طرف اللسان </a:t>
                      </a:r>
                      <a:endParaRPr lang="fr-FR" sz="2400" b="1"/>
                    </a:p>
                  </a:txBody>
                  <a:tcPr marL="121920" marR="121920"/>
                </a:tc>
                <a:tc>
                  <a:txBody>
                    <a:bodyPr/>
                    <a:lstStyle/>
                    <a:p>
                      <a:pPr algn="ctr"/>
                      <a:r>
                        <a:rPr kumimoji="0" lang="ar-DZ" sz="2400" b="1" i="0" kern="1200" smtClean="0">
                          <a:solidFill>
                            <a:schemeClr val="dk1"/>
                          </a:solidFill>
                          <a:latin typeface="+mn-lt"/>
                          <a:ea typeface="+mn-ea"/>
                          <a:cs typeface="+mn-cs"/>
                        </a:rPr>
                        <a:t>يشترك الراء مع اللام في تقارب الخصائص النطقية للصوتين </a:t>
                      </a:r>
                    </a:p>
                    <a:p>
                      <a:pPr algn="ctr"/>
                      <a:r>
                        <a:rPr kumimoji="0" lang="ar-DZ" sz="2400" b="1" i="0" kern="1200" smtClean="0">
                          <a:solidFill>
                            <a:schemeClr val="dk1"/>
                          </a:solidFill>
                          <a:latin typeface="+mn-lt"/>
                          <a:ea typeface="+mn-ea"/>
                          <a:cs typeface="+mn-cs"/>
                        </a:rPr>
                        <a:t>أثر في ارتفاع نسبة إبدال الراء لاما وكذلك يحتاج الراء الى جهد عضلي يعجز الطفل عن بذله مما يبرر ابدالها</a:t>
                      </a:r>
                      <a:endParaRPr lang="fr-FR" sz="2400" b="1"/>
                    </a:p>
                  </a:txBody>
                  <a:tcPr marL="121920" marR="12192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رقم الشريحة 2">
            <a:extLst>
              <a:ext uri="{FF2B5EF4-FFF2-40B4-BE49-F238E27FC236}">
                <a16:creationId xmlns:a16="http://schemas.microsoft.com/office/drawing/2014/main" id="{B70EA0BF-2867-424C-832B-7FE677D48E2C}"/>
              </a:ext>
            </a:extLst>
          </p:cNvPr>
          <p:cNvSpPr>
            <a:spLocks noGrp="1"/>
          </p:cNvSpPr>
          <p:nvPr>
            <p:ph type="sldNum" sz="quarter" idx="4"/>
          </p:nvPr>
        </p:nvSpPr>
        <p:spPr/>
        <p:txBody>
          <a:bodyPr/>
          <a:lstStyle/>
          <a:p>
            <a:fld id="{88638250-1A0D-4B72-8816-3279AAC40D32}" type="slidenum">
              <a:rPr lang="ar-SY" smtClean="0"/>
              <a:pPr/>
              <a:t>19</a:t>
            </a:fld>
            <a:endParaRPr lang="ar-SY" dirty="0"/>
          </a:p>
        </p:txBody>
      </p:sp>
      <p:grpSp>
        <p:nvGrpSpPr>
          <p:cNvPr id="2" name="مجموعة 6">
            <a:extLst>
              <a:ext uri="{FF2B5EF4-FFF2-40B4-BE49-F238E27FC236}">
                <a16:creationId xmlns:a16="http://schemas.microsoft.com/office/drawing/2014/main" id="{46AE2F96-8A15-4BBA-82F4-DD83CA55B8CB}"/>
              </a:ext>
            </a:extLst>
          </p:cNvPr>
          <p:cNvGrpSpPr/>
          <p:nvPr/>
        </p:nvGrpSpPr>
        <p:grpSpPr>
          <a:xfrm>
            <a:off x="4355646" y="-236483"/>
            <a:ext cx="2874942" cy="2860820"/>
            <a:chOff x="7105136" y="2067699"/>
            <a:chExt cx="4193060" cy="4172463"/>
          </a:xfrm>
        </p:grpSpPr>
        <p:sp>
          <p:nvSpPr>
            <p:cNvPr id="8" name="شكل بيضاوي 7">
              <a:extLst>
                <a:ext uri="{FF2B5EF4-FFF2-40B4-BE49-F238E27FC236}">
                  <a16:creationId xmlns:a16="http://schemas.microsoft.com/office/drawing/2014/main" id="{A7ED3993-A757-44D1-B353-560C1B538CCE}"/>
                </a:ext>
              </a:extLst>
            </p:cNvPr>
            <p:cNvSpPr/>
            <p:nvPr/>
          </p:nvSpPr>
          <p:spPr>
            <a:xfrm>
              <a:off x="7269894" y="2067699"/>
              <a:ext cx="4028302" cy="402830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9" name="شكل بيضاوي 8">
              <a:extLst>
                <a:ext uri="{FF2B5EF4-FFF2-40B4-BE49-F238E27FC236}">
                  <a16:creationId xmlns:a16="http://schemas.microsoft.com/office/drawing/2014/main" id="{C9C5E781-D14D-4954-A4BA-D9520AC75901}"/>
                </a:ext>
              </a:extLst>
            </p:cNvPr>
            <p:cNvSpPr/>
            <p:nvPr/>
          </p:nvSpPr>
          <p:spPr>
            <a:xfrm>
              <a:off x="7105136" y="2211860"/>
              <a:ext cx="4028302" cy="4028302"/>
            </a:xfrm>
            <a:prstGeom prst="ellipse">
              <a:avLst/>
            </a:prstGeom>
            <a:solidFill>
              <a:srgbClr val="3814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10" name="مربع نص 9">
            <a:extLst>
              <a:ext uri="{FF2B5EF4-FFF2-40B4-BE49-F238E27FC236}">
                <a16:creationId xmlns:a16="http://schemas.microsoft.com/office/drawing/2014/main" id="{34F4DC56-84BF-4FBB-B866-33DE4A523B8C}"/>
              </a:ext>
            </a:extLst>
          </p:cNvPr>
          <p:cNvSpPr txBox="1"/>
          <p:nvPr/>
        </p:nvSpPr>
        <p:spPr>
          <a:xfrm>
            <a:off x="4237427" y="788336"/>
            <a:ext cx="2691763" cy="923330"/>
          </a:xfrm>
          <a:prstGeom prst="rect">
            <a:avLst/>
          </a:prstGeom>
          <a:noFill/>
        </p:spPr>
        <p:txBody>
          <a:bodyPr wrap="none" rtlCol="1">
            <a:spAutoFit/>
          </a:bodyPr>
          <a:lstStyle/>
          <a:p>
            <a:r>
              <a:rPr lang="en-US" sz="5400" smtClean="0">
                <a:solidFill>
                  <a:srgbClr val="FF8BA7"/>
                </a:solidFill>
              </a:rPr>
              <a:t>omission</a:t>
            </a:r>
            <a:endParaRPr lang="ar-SY" sz="5400" dirty="0">
              <a:solidFill>
                <a:srgbClr val="FF8BA7"/>
              </a:solidFill>
            </a:endParaRPr>
          </a:p>
        </p:txBody>
      </p:sp>
      <p:grpSp>
        <p:nvGrpSpPr>
          <p:cNvPr id="4" name="مجموعة 26">
            <a:extLst>
              <a:ext uri="{FF2B5EF4-FFF2-40B4-BE49-F238E27FC236}">
                <a16:creationId xmlns:a16="http://schemas.microsoft.com/office/drawing/2014/main" id="{57BCE822-BB82-4E85-B57D-3B082839B439}"/>
              </a:ext>
            </a:extLst>
          </p:cNvPr>
          <p:cNvGrpSpPr/>
          <p:nvPr/>
        </p:nvGrpSpPr>
        <p:grpSpPr>
          <a:xfrm>
            <a:off x="630033" y="2596884"/>
            <a:ext cx="6181950" cy="1231106"/>
            <a:chOff x="630033" y="2596884"/>
            <a:chExt cx="6181950" cy="1231106"/>
          </a:xfrm>
        </p:grpSpPr>
        <p:sp>
          <p:nvSpPr>
            <p:cNvPr id="11" name="مربع نص 10">
              <a:extLst>
                <a:ext uri="{FF2B5EF4-FFF2-40B4-BE49-F238E27FC236}">
                  <a16:creationId xmlns:a16="http://schemas.microsoft.com/office/drawing/2014/main" id="{14F018F4-4ACC-4638-BCFE-C6F19BD0C7C2}"/>
                </a:ext>
              </a:extLst>
            </p:cNvPr>
            <p:cNvSpPr txBox="1"/>
            <p:nvPr/>
          </p:nvSpPr>
          <p:spPr>
            <a:xfrm>
              <a:off x="1320800" y="2596884"/>
              <a:ext cx="5491183" cy="523220"/>
            </a:xfrm>
            <a:prstGeom prst="rect">
              <a:avLst/>
            </a:prstGeom>
            <a:noFill/>
          </p:spPr>
          <p:txBody>
            <a:bodyPr wrap="square" rtlCol="1">
              <a:spAutoFit/>
            </a:bodyPr>
            <a:lstStyle/>
            <a:p>
              <a:r>
                <a:rPr lang="ar-DZ" sz="2800" i="1" smtClean="0">
                  <a:solidFill>
                    <a:srgbClr val="293462"/>
                  </a:solidFill>
                </a:rPr>
                <a:t>خصائص الحذف :</a:t>
              </a:r>
              <a:endParaRPr lang="ar-SY" sz="2800" i="1" dirty="0">
                <a:solidFill>
                  <a:srgbClr val="293462"/>
                </a:solidFill>
              </a:endParaRPr>
            </a:p>
          </p:txBody>
        </p:sp>
        <p:sp>
          <p:nvSpPr>
            <p:cNvPr id="12" name="مربع نص 11">
              <a:extLst>
                <a:ext uri="{FF2B5EF4-FFF2-40B4-BE49-F238E27FC236}">
                  <a16:creationId xmlns:a16="http://schemas.microsoft.com/office/drawing/2014/main" id="{4F4EAF8C-B98C-45F0-91C7-3C5CF90FCF1B}"/>
                </a:ext>
              </a:extLst>
            </p:cNvPr>
            <p:cNvSpPr txBox="1"/>
            <p:nvPr/>
          </p:nvSpPr>
          <p:spPr>
            <a:xfrm>
              <a:off x="630033" y="3181659"/>
              <a:ext cx="5658191" cy="646331"/>
            </a:xfrm>
            <a:prstGeom prst="rect">
              <a:avLst/>
            </a:prstGeom>
            <a:noFill/>
          </p:spPr>
          <p:txBody>
            <a:bodyPr wrap="square" rtlCol="1">
              <a:spAutoFit/>
            </a:bodyPr>
            <a:lstStyle/>
            <a:p>
              <a:pPr algn="just"/>
              <a:r>
                <a:rPr lang="ar-DZ" smtClean="0"/>
                <a:t>حذف لبعض الاصوات التي تتضمنها الكلمة . </a:t>
              </a:r>
            </a:p>
            <a:p>
              <a:pPr algn="just"/>
              <a:r>
                <a:rPr lang="ar-DZ" smtClean="0"/>
                <a:t>النطق الجزئي للكلمة </a:t>
              </a:r>
              <a:r>
                <a:rPr lang="ar-DZ" b="1" smtClean="0"/>
                <a:t>. </a:t>
              </a:r>
              <a:endParaRPr lang="ar-SY" b="1" dirty="0"/>
            </a:p>
          </p:txBody>
        </p:sp>
        <p:sp>
          <p:nvSpPr>
            <p:cNvPr id="13" name="شكل بيضاوي 12">
              <a:extLst>
                <a:ext uri="{FF2B5EF4-FFF2-40B4-BE49-F238E27FC236}">
                  <a16:creationId xmlns:a16="http://schemas.microsoft.com/office/drawing/2014/main" id="{1535FAF1-C882-478C-A829-9F05BDE418FD}"/>
                </a:ext>
              </a:extLst>
            </p:cNvPr>
            <p:cNvSpPr/>
            <p:nvPr/>
          </p:nvSpPr>
          <p:spPr>
            <a:xfrm>
              <a:off x="6369225" y="3244301"/>
              <a:ext cx="361756" cy="361756"/>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grpSp>
        <p:nvGrpSpPr>
          <p:cNvPr id="5" name="مجموعة 18">
            <a:extLst>
              <a:ext uri="{FF2B5EF4-FFF2-40B4-BE49-F238E27FC236}">
                <a16:creationId xmlns:a16="http://schemas.microsoft.com/office/drawing/2014/main" id="{D75B329C-818A-4C62-8731-0B81E1569C20}"/>
              </a:ext>
            </a:extLst>
          </p:cNvPr>
          <p:cNvGrpSpPr/>
          <p:nvPr/>
        </p:nvGrpSpPr>
        <p:grpSpPr>
          <a:xfrm>
            <a:off x="160638" y="210754"/>
            <a:ext cx="860855" cy="724929"/>
            <a:chOff x="160638" y="210754"/>
            <a:chExt cx="860855" cy="724929"/>
          </a:xfrm>
          <a:solidFill>
            <a:srgbClr val="381460">
              <a:alpha val="19000"/>
            </a:srgbClr>
          </a:solidFill>
        </p:grpSpPr>
        <p:sp>
          <p:nvSpPr>
            <p:cNvPr id="20" name="شكل بيضاوي 19">
              <a:extLst>
                <a:ext uri="{FF2B5EF4-FFF2-40B4-BE49-F238E27FC236}">
                  <a16:creationId xmlns:a16="http://schemas.microsoft.com/office/drawing/2014/main" id="{992BB121-01FE-4C06-B1D4-B504ABCBB06F}"/>
                </a:ext>
              </a:extLst>
            </p:cNvPr>
            <p:cNvSpPr/>
            <p:nvPr/>
          </p:nvSpPr>
          <p:spPr>
            <a:xfrm>
              <a:off x="160638" y="210754"/>
              <a:ext cx="247135" cy="2471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21" name="شكل بيضاوي 20">
              <a:extLst>
                <a:ext uri="{FF2B5EF4-FFF2-40B4-BE49-F238E27FC236}">
                  <a16:creationId xmlns:a16="http://schemas.microsoft.com/office/drawing/2014/main" id="{4D1896D6-817D-44C7-A2C7-1D68BC6E35C3}"/>
                </a:ext>
              </a:extLst>
            </p:cNvPr>
            <p:cNvSpPr/>
            <p:nvPr/>
          </p:nvSpPr>
          <p:spPr>
            <a:xfrm>
              <a:off x="543698" y="218991"/>
              <a:ext cx="477795" cy="477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22" name="شكل بيضاوي 21">
              <a:extLst>
                <a:ext uri="{FF2B5EF4-FFF2-40B4-BE49-F238E27FC236}">
                  <a16:creationId xmlns:a16="http://schemas.microsoft.com/office/drawing/2014/main" id="{9361B348-C8DE-4BD1-8775-7623CE9513AD}"/>
                </a:ext>
              </a:extLst>
            </p:cNvPr>
            <p:cNvSpPr/>
            <p:nvPr/>
          </p:nvSpPr>
          <p:spPr>
            <a:xfrm>
              <a:off x="160639" y="552623"/>
              <a:ext cx="383060" cy="3830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grpSp>
        <p:nvGrpSpPr>
          <p:cNvPr id="7" name="مجموعة 22">
            <a:extLst>
              <a:ext uri="{FF2B5EF4-FFF2-40B4-BE49-F238E27FC236}">
                <a16:creationId xmlns:a16="http://schemas.microsoft.com/office/drawing/2014/main" id="{E0A5E96D-2786-4088-A5C0-DBB14A8F39B2}"/>
              </a:ext>
            </a:extLst>
          </p:cNvPr>
          <p:cNvGrpSpPr/>
          <p:nvPr/>
        </p:nvGrpSpPr>
        <p:grpSpPr>
          <a:xfrm rot="10409000">
            <a:off x="11000348" y="5872755"/>
            <a:ext cx="860855" cy="724929"/>
            <a:chOff x="160638" y="210754"/>
            <a:chExt cx="860855" cy="724929"/>
          </a:xfrm>
          <a:solidFill>
            <a:srgbClr val="381460">
              <a:alpha val="19000"/>
            </a:srgbClr>
          </a:solidFill>
        </p:grpSpPr>
        <p:sp>
          <p:nvSpPr>
            <p:cNvPr id="24" name="شكل بيضاوي 23">
              <a:extLst>
                <a:ext uri="{FF2B5EF4-FFF2-40B4-BE49-F238E27FC236}">
                  <a16:creationId xmlns:a16="http://schemas.microsoft.com/office/drawing/2014/main" id="{10397ECA-35B5-4C58-A0C1-1FBBCE365259}"/>
                </a:ext>
              </a:extLst>
            </p:cNvPr>
            <p:cNvSpPr/>
            <p:nvPr/>
          </p:nvSpPr>
          <p:spPr>
            <a:xfrm>
              <a:off x="160638" y="210754"/>
              <a:ext cx="247135" cy="2471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25" name="شكل بيضاوي 24">
              <a:extLst>
                <a:ext uri="{FF2B5EF4-FFF2-40B4-BE49-F238E27FC236}">
                  <a16:creationId xmlns:a16="http://schemas.microsoft.com/office/drawing/2014/main" id="{A95F4ECE-78A3-4983-AE25-021A20A14826}"/>
                </a:ext>
              </a:extLst>
            </p:cNvPr>
            <p:cNvSpPr/>
            <p:nvPr/>
          </p:nvSpPr>
          <p:spPr>
            <a:xfrm>
              <a:off x="543698" y="218991"/>
              <a:ext cx="477795" cy="477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26" name="شكل بيضاوي 25">
              <a:extLst>
                <a:ext uri="{FF2B5EF4-FFF2-40B4-BE49-F238E27FC236}">
                  <a16:creationId xmlns:a16="http://schemas.microsoft.com/office/drawing/2014/main" id="{94C6203E-AF00-4714-BDB3-2395492617B4}"/>
                </a:ext>
              </a:extLst>
            </p:cNvPr>
            <p:cNvSpPr/>
            <p:nvPr/>
          </p:nvSpPr>
          <p:spPr>
            <a:xfrm>
              <a:off x="160639" y="552623"/>
              <a:ext cx="383060" cy="3830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pic>
        <p:nvPicPr>
          <p:cNvPr id="27" name="Espace réservé pour une image  26" descr="images (1).jpg"/>
          <p:cNvPicPr>
            <a:picLocks noGrp="1" noChangeAspect="1"/>
          </p:cNvPicPr>
          <p:nvPr>
            <p:ph type="pic" sz="quarter" idx="10"/>
          </p:nvPr>
        </p:nvPicPr>
        <p:blipFill>
          <a:blip r:embed="rId2"/>
          <a:srcRect l="18856" r="18856"/>
          <a:stretch>
            <a:fillRect/>
          </a:stretch>
        </p:blipFill>
        <p:spPr>
          <a:xfrm>
            <a:off x="7031421" y="0"/>
            <a:ext cx="5160579" cy="6816667"/>
          </a:xfrm>
        </p:spPr>
      </p:pic>
    </p:spTree>
    <p:extLst>
      <p:ext uri="{BB962C8B-B14F-4D97-AF65-F5344CB8AC3E}">
        <p14:creationId xmlns:p14="http://schemas.microsoft.com/office/powerpoint/2010/main" val="48055835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C2E328FB-71C8-4484-BF77-00C509D2461A}"/>
              </a:ext>
            </a:extLst>
          </p:cNvPr>
          <p:cNvSpPr>
            <a:spLocks noGrp="1"/>
          </p:cNvSpPr>
          <p:nvPr>
            <p:ph type="sldNum" sz="quarter" idx="12"/>
          </p:nvPr>
        </p:nvSpPr>
        <p:spPr/>
        <p:txBody>
          <a:bodyPr/>
          <a:lstStyle/>
          <a:p>
            <a:fld id="{5C0BBA6B-D746-4F1B-B1F9-3DE64F485878}" type="slidenum">
              <a:rPr lang="ar-SY" smtClean="0"/>
              <a:pPr/>
              <a:t>2</a:t>
            </a:fld>
            <a:endParaRPr lang="ar-SY" dirty="0"/>
          </a:p>
        </p:txBody>
      </p:sp>
      <p:sp>
        <p:nvSpPr>
          <p:cNvPr id="20" name="مربع نص 19">
            <a:extLst>
              <a:ext uri="{FF2B5EF4-FFF2-40B4-BE49-F238E27FC236}">
                <a16:creationId xmlns:a16="http://schemas.microsoft.com/office/drawing/2014/main" id="{AA3B87DF-8DD5-42F6-B54E-881777A0E881}"/>
              </a:ext>
            </a:extLst>
          </p:cNvPr>
          <p:cNvSpPr txBox="1"/>
          <p:nvPr/>
        </p:nvSpPr>
        <p:spPr>
          <a:xfrm>
            <a:off x="9011092" y="1161536"/>
            <a:ext cx="2876108" cy="584775"/>
          </a:xfrm>
          <a:prstGeom prst="rect">
            <a:avLst/>
          </a:prstGeom>
          <a:noFill/>
        </p:spPr>
        <p:txBody>
          <a:bodyPr wrap="none" rtlCol="1">
            <a:spAutoFit/>
          </a:bodyPr>
          <a:lstStyle/>
          <a:p>
            <a:r>
              <a:rPr lang="ar-SY" sz="3200" dirty="0">
                <a:solidFill>
                  <a:srgbClr val="032F4A"/>
                </a:solidFill>
              </a:rPr>
              <a:t>محتويات العرض</a:t>
            </a:r>
          </a:p>
        </p:txBody>
      </p:sp>
      <p:cxnSp>
        <p:nvCxnSpPr>
          <p:cNvPr id="22" name="رابط مستقيم 21">
            <a:extLst>
              <a:ext uri="{FF2B5EF4-FFF2-40B4-BE49-F238E27FC236}">
                <a16:creationId xmlns:a16="http://schemas.microsoft.com/office/drawing/2014/main" id="{5953BBD7-29B6-4D8B-B1A2-D65D5BD567D1}"/>
              </a:ext>
            </a:extLst>
          </p:cNvPr>
          <p:cNvCxnSpPr>
            <a:cxnSpLocks/>
          </p:cNvCxnSpPr>
          <p:nvPr/>
        </p:nvCxnSpPr>
        <p:spPr>
          <a:xfrm flipH="1">
            <a:off x="9065189" y="1746311"/>
            <a:ext cx="2767914" cy="0"/>
          </a:xfrm>
          <a:prstGeom prst="line">
            <a:avLst/>
          </a:prstGeom>
          <a:ln w="38100">
            <a:solidFill>
              <a:srgbClr val="032F4A"/>
            </a:solidFill>
          </a:ln>
        </p:spPr>
        <p:style>
          <a:lnRef idx="1">
            <a:schemeClr val="accent1"/>
          </a:lnRef>
          <a:fillRef idx="0">
            <a:schemeClr val="accent1"/>
          </a:fillRef>
          <a:effectRef idx="0">
            <a:schemeClr val="accent1"/>
          </a:effectRef>
          <a:fontRef idx="minor">
            <a:schemeClr val="tx1"/>
          </a:fontRef>
        </p:style>
      </p:cxnSp>
      <p:sp>
        <p:nvSpPr>
          <p:cNvPr id="24" name="مربع نص 23">
            <a:hlinkClick r:id="" action="ppaction://hlinkshowjump?jump=firstslide"/>
            <a:extLst>
              <a:ext uri="{FF2B5EF4-FFF2-40B4-BE49-F238E27FC236}">
                <a16:creationId xmlns:a16="http://schemas.microsoft.com/office/drawing/2014/main" id="{B2015EC8-46E8-4F76-9CBA-54CD9D6DA38A}"/>
              </a:ext>
            </a:extLst>
          </p:cNvPr>
          <p:cNvSpPr txBox="1"/>
          <p:nvPr/>
        </p:nvSpPr>
        <p:spPr>
          <a:xfrm>
            <a:off x="8516601" y="2199335"/>
            <a:ext cx="3222357" cy="400110"/>
          </a:xfrm>
          <a:prstGeom prst="rect">
            <a:avLst/>
          </a:prstGeom>
          <a:noFill/>
        </p:spPr>
        <p:txBody>
          <a:bodyPr wrap="none" rtlCol="1">
            <a:spAutoFit/>
          </a:bodyPr>
          <a:lstStyle/>
          <a:p>
            <a:r>
              <a:rPr lang="ar-DZ" sz="2000" b="1" smtClean="0">
                <a:solidFill>
                  <a:srgbClr val="032F4A"/>
                </a:solidFill>
                <a:effectLst>
                  <a:outerShdw blurRad="38100" dist="38100" dir="2700000" algn="tl">
                    <a:srgbClr val="000000">
                      <a:alpha val="43137"/>
                    </a:srgbClr>
                  </a:outerShdw>
                </a:effectLst>
              </a:rPr>
              <a:t>الفونتيك والفونولوجيا .....</a:t>
            </a:r>
            <a:r>
              <a:rPr lang="ar-SY" sz="2000" smtClean="0">
                <a:solidFill>
                  <a:srgbClr val="EE1250"/>
                </a:solidFill>
              </a:rPr>
              <a:t>01</a:t>
            </a:r>
            <a:endParaRPr lang="ar-SY" sz="2000" dirty="0">
              <a:solidFill>
                <a:srgbClr val="EE1250"/>
              </a:solidFill>
            </a:endParaRPr>
          </a:p>
        </p:txBody>
      </p:sp>
      <p:sp>
        <p:nvSpPr>
          <p:cNvPr id="25" name="مربع نص 24">
            <a:hlinkClick r:id="" action="ppaction://hlinkshowjump?jump=firstslide"/>
            <a:extLst>
              <a:ext uri="{FF2B5EF4-FFF2-40B4-BE49-F238E27FC236}">
                <a16:creationId xmlns:a16="http://schemas.microsoft.com/office/drawing/2014/main" id="{BA2771E9-54C8-45D7-A014-3A911F1AD81C}"/>
              </a:ext>
            </a:extLst>
          </p:cNvPr>
          <p:cNvSpPr txBox="1"/>
          <p:nvPr/>
        </p:nvSpPr>
        <p:spPr>
          <a:xfrm>
            <a:off x="7045031" y="2789417"/>
            <a:ext cx="4693914" cy="400110"/>
          </a:xfrm>
          <a:prstGeom prst="rect">
            <a:avLst/>
          </a:prstGeom>
          <a:noFill/>
        </p:spPr>
        <p:txBody>
          <a:bodyPr wrap="none" rtlCol="1">
            <a:spAutoFit/>
          </a:bodyPr>
          <a:lstStyle/>
          <a:p>
            <a:r>
              <a:rPr lang="ar-DZ" sz="2000" b="1" smtClean="0">
                <a:solidFill>
                  <a:srgbClr val="032F4A"/>
                </a:solidFill>
                <a:effectLst>
                  <a:outerShdw blurRad="38100" dist="38100" dir="2700000" algn="tl">
                    <a:srgbClr val="000000">
                      <a:alpha val="43137"/>
                    </a:srgbClr>
                  </a:outerShdw>
                </a:effectLst>
              </a:rPr>
              <a:t>مخارج الاصوات وصفاتها عند الاسوياء</a:t>
            </a:r>
            <a:r>
              <a:rPr lang="ar-SY" sz="2000" smtClean="0">
                <a:solidFill>
                  <a:srgbClr val="032F4A"/>
                </a:solidFill>
              </a:rPr>
              <a:t>..... </a:t>
            </a:r>
            <a:r>
              <a:rPr lang="ar-SY" sz="2000" dirty="0">
                <a:solidFill>
                  <a:srgbClr val="EE1250"/>
                </a:solidFill>
              </a:rPr>
              <a:t>02</a:t>
            </a:r>
          </a:p>
        </p:txBody>
      </p:sp>
      <p:sp>
        <p:nvSpPr>
          <p:cNvPr id="27" name="مربع نص 26">
            <a:hlinkClick r:id="" action="ppaction://hlinkshowjump?jump=firstslide"/>
            <a:extLst>
              <a:ext uri="{FF2B5EF4-FFF2-40B4-BE49-F238E27FC236}">
                <a16:creationId xmlns:a16="http://schemas.microsoft.com/office/drawing/2014/main" id="{C40D8528-CC92-478B-BACB-BFD8D4501BC6}"/>
              </a:ext>
            </a:extLst>
          </p:cNvPr>
          <p:cNvSpPr txBox="1"/>
          <p:nvPr/>
        </p:nvSpPr>
        <p:spPr>
          <a:xfrm>
            <a:off x="6629898" y="3379499"/>
            <a:ext cx="5109091" cy="707886"/>
          </a:xfrm>
          <a:prstGeom prst="rect">
            <a:avLst/>
          </a:prstGeom>
          <a:noFill/>
        </p:spPr>
        <p:txBody>
          <a:bodyPr wrap="none" rtlCol="1">
            <a:spAutoFit/>
          </a:bodyPr>
          <a:lstStyle/>
          <a:p>
            <a:r>
              <a:rPr lang="ar-DZ" sz="2000" b="1" smtClean="0">
                <a:solidFill>
                  <a:srgbClr val="032F4A"/>
                </a:solidFill>
                <a:effectLst>
                  <a:outerShdw blurRad="38100" dist="38100" dir="2700000" algn="tl">
                    <a:srgbClr val="000000">
                      <a:alpha val="43137"/>
                    </a:srgbClr>
                  </a:outerShdw>
                </a:effectLst>
              </a:rPr>
              <a:t>خصائص اضرابات النطق (الابدال التشويه الاضافة</a:t>
            </a:r>
          </a:p>
          <a:p>
            <a:r>
              <a:rPr lang="ar-DZ" sz="2000" b="1" smtClean="0">
                <a:solidFill>
                  <a:srgbClr val="032F4A"/>
                </a:solidFill>
                <a:effectLst>
                  <a:outerShdw blurRad="38100" dist="38100" dir="2700000" algn="tl">
                    <a:srgbClr val="000000">
                      <a:alpha val="43137"/>
                    </a:srgbClr>
                  </a:outerShdw>
                </a:effectLst>
              </a:rPr>
              <a:t>الحذف </a:t>
            </a:r>
            <a:r>
              <a:rPr lang="ar-SY" sz="2000" b="1" smtClean="0">
                <a:solidFill>
                  <a:srgbClr val="032F4A"/>
                </a:solidFill>
                <a:effectLst>
                  <a:outerShdw blurRad="38100" dist="38100" dir="2700000" algn="tl">
                    <a:srgbClr val="000000">
                      <a:alpha val="43137"/>
                    </a:srgbClr>
                  </a:outerShdw>
                </a:effectLst>
              </a:rPr>
              <a:t>.... </a:t>
            </a:r>
            <a:r>
              <a:rPr lang="ar-SY" sz="2000" smtClean="0">
                <a:solidFill>
                  <a:srgbClr val="EE1250"/>
                </a:solidFill>
              </a:rPr>
              <a:t>03</a:t>
            </a:r>
            <a:endParaRPr lang="ar-SY" sz="2000" dirty="0">
              <a:solidFill>
                <a:srgbClr val="EE1250"/>
              </a:solidFill>
            </a:endParaRPr>
          </a:p>
        </p:txBody>
      </p:sp>
      <p:sp>
        <p:nvSpPr>
          <p:cNvPr id="28" name="مربع نص 27">
            <a:hlinkClick r:id="" action="ppaction://hlinkshowjump?jump=firstslide"/>
            <a:extLst>
              <a:ext uri="{FF2B5EF4-FFF2-40B4-BE49-F238E27FC236}">
                <a16:creationId xmlns:a16="http://schemas.microsoft.com/office/drawing/2014/main" id="{74FFE8EE-0161-4375-B3BF-1D1CB7BD7718}"/>
              </a:ext>
            </a:extLst>
          </p:cNvPr>
          <p:cNvSpPr txBox="1"/>
          <p:nvPr/>
        </p:nvSpPr>
        <p:spPr>
          <a:xfrm>
            <a:off x="7560861" y="3969580"/>
            <a:ext cx="4353636" cy="400110"/>
          </a:xfrm>
          <a:prstGeom prst="rect">
            <a:avLst/>
          </a:prstGeom>
          <a:noFill/>
        </p:spPr>
        <p:txBody>
          <a:bodyPr wrap="square" rtlCol="1">
            <a:spAutoFit/>
          </a:bodyPr>
          <a:lstStyle/>
          <a:p>
            <a:r>
              <a:rPr lang="ar-DZ" sz="2000" smtClean="0">
                <a:solidFill>
                  <a:srgbClr val="032F4A"/>
                </a:solidFill>
              </a:rPr>
              <a:t>   </a:t>
            </a:r>
            <a:r>
              <a:rPr lang="ar-DZ" sz="2000" b="1" smtClean="0">
                <a:solidFill>
                  <a:srgbClr val="032F4A"/>
                </a:solidFill>
              </a:rPr>
              <a:t>استنتاج خصائص اضطرابات النطق </a:t>
            </a:r>
            <a:r>
              <a:rPr lang="ar-SY" sz="2000" smtClean="0">
                <a:solidFill>
                  <a:srgbClr val="032F4A"/>
                </a:solidFill>
              </a:rPr>
              <a:t>... </a:t>
            </a:r>
            <a:r>
              <a:rPr lang="ar-SY" sz="2000" smtClean="0">
                <a:solidFill>
                  <a:srgbClr val="EE1250"/>
                </a:solidFill>
              </a:rPr>
              <a:t>04</a:t>
            </a:r>
            <a:endParaRPr lang="ar-SY" sz="2000" dirty="0">
              <a:solidFill>
                <a:srgbClr val="EE1250"/>
              </a:solidFill>
            </a:endParaRPr>
          </a:p>
        </p:txBody>
      </p:sp>
      <p:pic>
        <p:nvPicPr>
          <p:cNvPr id="1026" name="Picture 2" descr="F:\images.jpg"/>
          <p:cNvPicPr>
            <a:picLocks noChangeAspect="1" noChangeArrowheads="1"/>
          </p:cNvPicPr>
          <p:nvPr/>
        </p:nvPicPr>
        <p:blipFill>
          <a:blip r:embed="rId2"/>
          <a:srcRect/>
          <a:stretch>
            <a:fillRect/>
          </a:stretch>
        </p:blipFill>
        <p:spPr bwMode="auto">
          <a:xfrm>
            <a:off x="27295" y="0"/>
            <a:ext cx="6318914" cy="6858000"/>
          </a:xfrm>
          <a:prstGeom prst="rect">
            <a:avLst/>
          </a:prstGeom>
          <a:noFill/>
        </p:spPr>
      </p:pic>
    </p:spTree>
    <p:extLst>
      <p:ext uri="{BB962C8B-B14F-4D97-AF65-F5344CB8AC3E}">
        <p14:creationId xmlns:p14="http://schemas.microsoft.com/office/powerpoint/2010/main" val="24560693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a:extLst>
              <a:ext uri="{FF2B5EF4-FFF2-40B4-BE49-F238E27FC236}">
                <a16:creationId xmlns:a16="http://schemas.microsoft.com/office/drawing/2014/main" id="{38F22F1B-63B4-49DC-94D0-18BFA821821B}"/>
              </a:ext>
            </a:extLst>
          </p:cNvPr>
          <p:cNvSpPr/>
          <p:nvPr/>
        </p:nvSpPr>
        <p:spPr>
          <a:xfrm>
            <a:off x="10441458" y="3064532"/>
            <a:ext cx="741404" cy="741404"/>
          </a:xfrm>
          <a:prstGeom prst="rect">
            <a:avLst/>
          </a:prstGeom>
          <a:solidFill>
            <a:srgbClr val="D04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9" name="مربع نص 8">
            <a:extLst>
              <a:ext uri="{FF2B5EF4-FFF2-40B4-BE49-F238E27FC236}">
                <a16:creationId xmlns:a16="http://schemas.microsoft.com/office/drawing/2014/main" id="{ABC5A894-5428-48E2-ADCB-79F2591BE922}"/>
              </a:ext>
            </a:extLst>
          </p:cNvPr>
          <p:cNvSpPr txBox="1"/>
          <p:nvPr/>
        </p:nvSpPr>
        <p:spPr>
          <a:xfrm>
            <a:off x="10668469" y="3050282"/>
            <a:ext cx="325730" cy="523220"/>
          </a:xfrm>
          <a:prstGeom prst="rect">
            <a:avLst/>
          </a:prstGeom>
          <a:noFill/>
        </p:spPr>
        <p:txBody>
          <a:bodyPr wrap="none" rtlCol="1">
            <a:spAutoFit/>
          </a:bodyPr>
          <a:lstStyle/>
          <a:p>
            <a:pPr algn="ctr"/>
            <a:r>
              <a:rPr lang="ar-SY" sz="2800" dirty="0">
                <a:solidFill>
                  <a:schemeClr val="bg1"/>
                </a:solidFill>
              </a:rPr>
              <a:t>1</a:t>
            </a:r>
          </a:p>
        </p:txBody>
      </p:sp>
      <p:sp>
        <p:nvSpPr>
          <p:cNvPr id="14" name="مستطيل 13">
            <a:extLst>
              <a:ext uri="{FF2B5EF4-FFF2-40B4-BE49-F238E27FC236}">
                <a16:creationId xmlns:a16="http://schemas.microsoft.com/office/drawing/2014/main" id="{B982C525-DCB9-49BF-9447-F8B8F0C1386A}"/>
              </a:ext>
            </a:extLst>
          </p:cNvPr>
          <p:cNvSpPr/>
          <p:nvPr/>
        </p:nvSpPr>
        <p:spPr>
          <a:xfrm>
            <a:off x="4860323" y="4200573"/>
            <a:ext cx="741404" cy="741404"/>
          </a:xfrm>
          <a:prstGeom prst="rect">
            <a:avLst/>
          </a:prstGeom>
          <a:solidFill>
            <a:srgbClr val="D04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5" name="مربع نص 14">
            <a:extLst>
              <a:ext uri="{FF2B5EF4-FFF2-40B4-BE49-F238E27FC236}">
                <a16:creationId xmlns:a16="http://schemas.microsoft.com/office/drawing/2014/main" id="{FEB2E0B3-F493-4F1E-ADEF-9809C4CF2853}"/>
              </a:ext>
            </a:extLst>
          </p:cNvPr>
          <p:cNvSpPr txBox="1"/>
          <p:nvPr/>
        </p:nvSpPr>
        <p:spPr>
          <a:xfrm>
            <a:off x="4996651" y="4325257"/>
            <a:ext cx="410690" cy="523220"/>
          </a:xfrm>
          <a:prstGeom prst="rect">
            <a:avLst/>
          </a:prstGeom>
          <a:noFill/>
        </p:spPr>
        <p:txBody>
          <a:bodyPr wrap="square" rtlCol="1">
            <a:spAutoFit/>
          </a:bodyPr>
          <a:lstStyle/>
          <a:p>
            <a:pPr algn="ctr"/>
            <a:r>
              <a:rPr lang="ar-DZ" sz="2800" smtClean="0">
                <a:solidFill>
                  <a:schemeClr val="bg1"/>
                </a:solidFill>
              </a:rPr>
              <a:t>2</a:t>
            </a:r>
            <a:endParaRPr lang="ar-SY" sz="2800" dirty="0">
              <a:solidFill>
                <a:schemeClr val="bg1"/>
              </a:solidFill>
            </a:endParaRPr>
          </a:p>
        </p:txBody>
      </p:sp>
      <p:sp>
        <p:nvSpPr>
          <p:cNvPr id="16" name="مربع نص 15">
            <a:extLst>
              <a:ext uri="{FF2B5EF4-FFF2-40B4-BE49-F238E27FC236}">
                <a16:creationId xmlns:a16="http://schemas.microsoft.com/office/drawing/2014/main" id="{F6ABDE8C-7E35-441D-B953-89C090F6C15C}"/>
              </a:ext>
            </a:extLst>
          </p:cNvPr>
          <p:cNvSpPr txBox="1"/>
          <p:nvPr/>
        </p:nvSpPr>
        <p:spPr>
          <a:xfrm>
            <a:off x="5575424" y="3251326"/>
            <a:ext cx="4740465" cy="830997"/>
          </a:xfrm>
          <a:prstGeom prst="rect">
            <a:avLst/>
          </a:prstGeom>
          <a:noFill/>
        </p:spPr>
        <p:txBody>
          <a:bodyPr wrap="none" rtlCol="1">
            <a:spAutoFit/>
          </a:bodyPr>
          <a:lstStyle/>
          <a:p>
            <a:r>
              <a:rPr lang="ar-DZ" sz="2400" b="1" smtClean="0">
                <a:effectLst>
                  <a:outerShdw blurRad="38100" dist="38100" dir="2700000" algn="tl">
                    <a:srgbClr val="000000">
                      <a:alpha val="43137"/>
                    </a:srgbClr>
                  </a:outerShdw>
                </a:effectLst>
              </a:rPr>
              <a:t>يتمركز الحذف إما في أواخر الكلمة </a:t>
            </a:r>
          </a:p>
          <a:p>
            <a:r>
              <a:rPr lang="ar-DZ" sz="2400" b="1" smtClean="0">
                <a:effectLst>
                  <a:outerShdw blurRad="38100" dist="38100" dir="2700000" algn="tl">
                    <a:srgbClr val="000000">
                      <a:alpha val="43137"/>
                    </a:srgbClr>
                  </a:outerShdw>
                </a:effectLst>
              </a:rPr>
              <a:t>دار _دا </a:t>
            </a:r>
            <a:endParaRPr lang="ar-SY" sz="2400" b="1" dirty="0">
              <a:effectLst>
                <a:outerShdw blurRad="38100" dist="38100" dir="2700000" algn="tl">
                  <a:srgbClr val="000000">
                    <a:alpha val="43137"/>
                  </a:srgbClr>
                </a:outerShdw>
              </a:effectLst>
            </a:endParaRPr>
          </a:p>
        </p:txBody>
      </p:sp>
      <p:sp>
        <p:nvSpPr>
          <p:cNvPr id="17" name="مربع نص 16">
            <a:extLst>
              <a:ext uri="{FF2B5EF4-FFF2-40B4-BE49-F238E27FC236}">
                <a16:creationId xmlns:a16="http://schemas.microsoft.com/office/drawing/2014/main" id="{302136D8-6CB0-4B54-8D1F-CC1F24A39EBD}"/>
              </a:ext>
            </a:extLst>
          </p:cNvPr>
          <p:cNvSpPr txBox="1"/>
          <p:nvPr/>
        </p:nvSpPr>
        <p:spPr>
          <a:xfrm>
            <a:off x="-383229" y="3264011"/>
            <a:ext cx="5099473" cy="461665"/>
          </a:xfrm>
          <a:prstGeom prst="rect">
            <a:avLst/>
          </a:prstGeom>
          <a:noFill/>
        </p:spPr>
        <p:txBody>
          <a:bodyPr wrap="none" rtlCol="1">
            <a:spAutoFit/>
          </a:bodyPr>
          <a:lstStyle/>
          <a:p>
            <a:r>
              <a:rPr lang="ar-DZ" sz="2400" b="1" smtClean="0">
                <a:effectLst>
                  <a:outerShdw blurRad="38100" dist="38100" dir="2700000" algn="tl">
                    <a:srgbClr val="000000">
                      <a:alpha val="43137"/>
                    </a:srgbClr>
                  </a:outerShdw>
                </a:effectLst>
              </a:rPr>
              <a:t>أو في وسط الكلمة : اكلت-الت او كت </a:t>
            </a:r>
            <a:endParaRPr lang="ar-SY" sz="2400" b="1" dirty="0">
              <a:effectLst>
                <a:outerShdw blurRad="38100" dist="38100" dir="2700000" algn="tl">
                  <a:srgbClr val="000000">
                    <a:alpha val="43137"/>
                  </a:srgbClr>
                </a:outerShdw>
              </a:effectLst>
            </a:endParaRPr>
          </a:p>
        </p:txBody>
      </p:sp>
      <p:sp>
        <p:nvSpPr>
          <p:cNvPr id="18" name="مربع نص 17">
            <a:extLst>
              <a:ext uri="{FF2B5EF4-FFF2-40B4-BE49-F238E27FC236}">
                <a16:creationId xmlns:a16="http://schemas.microsoft.com/office/drawing/2014/main" id="{87855C69-F2C0-4381-8C0F-70039AE10DBB}"/>
              </a:ext>
            </a:extLst>
          </p:cNvPr>
          <p:cNvSpPr txBox="1"/>
          <p:nvPr/>
        </p:nvSpPr>
        <p:spPr>
          <a:xfrm>
            <a:off x="7259529" y="4412344"/>
            <a:ext cx="3060453" cy="830997"/>
          </a:xfrm>
          <a:prstGeom prst="rect">
            <a:avLst/>
          </a:prstGeom>
          <a:noFill/>
        </p:spPr>
        <p:txBody>
          <a:bodyPr wrap="square" rtlCol="1">
            <a:spAutoFit/>
          </a:bodyPr>
          <a:lstStyle/>
          <a:p>
            <a:r>
              <a:rPr lang="ar-DZ" sz="2400" b="1" smtClean="0">
                <a:effectLst>
                  <a:outerShdw blurRad="38100" dist="38100" dir="2700000" algn="tl">
                    <a:srgbClr val="000000">
                      <a:alpha val="43137"/>
                    </a:srgbClr>
                  </a:outerShdw>
                </a:effectLst>
              </a:rPr>
              <a:t>او في أول الكلمة مدرسة _درسة </a:t>
            </a:r>
            <a:endParaRPr lang="ar-SY" sz="2400" b="1" dirty="0">
              <a:effectLst>
                <a:outerShdw blurRad="38100" dist="38100" dir="2700000" algn="tl">
                  <a:srgbClr val="000000">
                    <a:alpha val="43137"/>
                  </a:srgbClr>
                </a:outerShdw>
              </a:effectLst>
            </a:endParaRPr>
          </a:p>
        </p:txBody>
      </p:sp>
      <p:sp>
        <p:nvSpPr>
          <p:cNvPr id="19" name="مربع نص 18">
            <a:extLst>
              <a:ext uri="{FF2B5EF4-FFF2-40B4-BE49-F238E27FC236}">
                <a16:creationId xmlns:a16="http://schemas.microsoft.com/office/drawing/2014/main" id="{B52EF4FE-C9D2-433E-AEEB-2213DC641797}"/>
              </a:ext>
            </a:extLst>
          </p:cNvPr>
          <p:cNvSpPr txBox="1"/>
          <p:nvPr/>
        </p:nvSpPr>
        <p:spPr>
          <a:xfrm>
            <a:off x="820203" y="4426858"/>
            <a:ext cx="3858750" cy="1200329"/>
          </a:xfrm>
          <a:prstGeom prst="rect">
            <a:avLst/>
          </a:prstGeom>
          <a:noFill/>
        </p:spPr>
        <p:txBody>
          <a:bodyPr wrap="square" rtlCol="1">
            <a:spAutoFit/>
          </a:bodyPr>
          <a:lstStyle/>
          <a:p>
            <a:r>
              <a:rPr lang="ar-DZ" sz="2400" b="1" smtClean="0">
                <a:effectLst>
                  <a:outerShdw blurRad="38100" dist="38100" dir="2700000" algn="tl">
                    <a:srgbClr val="000000">
                      <a:alpha val="43137"/>
                    </a:srgbClr>
                  </a:outerShdw>
                </a:effectLst>
              </a:rPr>
              <a:t>يكثر بين الأطفال ذوي الإعاقات البسيطة أو المتوسطة </a:t>
            </a:r>
            <a:endParaRPr lang="ar-SY" sz="2400" b="1" dirty="0">
              <a:effectLst>
                <a:outerShdw blurRad="38100" dist="38100" dir="2700000" algn="tl">
                  <a:srgbClr val="000000">
                    <a:alpha val="43137"/>
                  </a:srgbClr>
                </a:outerShdw>
              </a:effectLst>
            </a:endParaRPr>
          </a:p>
        </p:txBody>
      </p:sp>
      <p:sp>
        <p:nvSpPr>
          <p:cNvPr id="24" name="مستطيل 13">
            <a:extLst>
              <a:ext uri="{FF2B5EF4-FFF2-40B4-BE49-F238E27FC236}">
                <a16:creationId xmlns:a16="http://schemas.microsoft.com/office/drawing/2014/main" id="{B982C525-DCB9-49BF-9447-F8B8F0C1386A}"/>
              </a:ext>
            </a:extLst>
          </p:cNvPr>
          <p:cNvSpPr/>
          <p:nvPr/>
        </p:nvSpPr>
        <p:spPr>
          <a:xfrm>
            <a:off x="10433809" y="5289144"/>
            <a:ext cx="741404" cy="741404"/>
          </a:xfrm>
          <a:prstGeom prst="rect">
            <a:avLst/>
          </a:prstGeom>
          <a:solidFill>
            <a:srgbClr val="D04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26" name="مربع نص 17">
            <a:extLst>
              <a:ext uri="{FF2B5EF4-FFF2-40B4-BE49-F238E27FC236}">
                <a16:creationId xmlns:a16="http://schemas.microsoft.com/office/drawing/2014/main" id="{87855C69-F2C0-4381-8C0F-70039AE10DBB}"/>
              </a:ext>
            </a:extLst>
          </p:cNvPr>
          <p:cNvSpPr txBox="1"/>
          <p:nvPr/>
        </p:nvSpPr>
        <p:spPr>
          <a:xfrm>
            <a:off x="6923314" y="5450115"/>
            <a:ext cx="3200725" cy="830997"/>
          </a:xfrm>
          <a:prstGeom prst="rect">
            <a:avLst/>
          </a:prstGeom>
          <a:noFill/>
        </p:spPr>
        <p:txBody>
          <a:bodyPr wrap="square" rtlCol="1">
            <a:spAutoFit/>
          </a:bodyPr>
          <a:lstStyle/>
          <a:p>
            <a:r>
              <a:rPr lang="ar-DZ" sz="2400" b="1" smtClean="0">
                <a:effectLst>
                  <a:outerShdw blurRad="38100" dist="38100" dir="2700000" algn="tl">
                    <a:srgbClr val="000000">
                      <a:alpha val="43137"/>
                    </a:srgbClr>
                  </a:outerShdw>
                </a:effectLst>
              </a:rPr>
              <a:t>يصيب الأطفال سريعي التحدث</a:t>
            </a:r>
            <a:endParaRPr lang="ar-SY" sz="2400" b="1" dirty="0">
              <a:effectLst>
                <a:outerShdw blurRad="38100" dist="38100" dir="2700000" algn="tl">
                  <a:srgbClr val="000000">
                    <a:alpha val="43137"/>
                  </a:srgbClr>
                </a:outerShdw>
              </a:effectLst>
            </a:endParaRPr>
          </a:p>
        </p:txBody>
      </p:sp>
      <p:sp>
        <p:nvSpPr>
          <p:cNvPr id="28" name="مربع نص 14">
            <a:extLst>
              <a:ext uri="{FF2B5EF4-FFF2-40B4-BE49-F238E27FC236}">
                <a16:creationId xmlns:a16="http://schemas.microsoft.com/office/drawing/2014/main" id="{FEB2E0B3-F493-4F1E-ADEF-9809C4CF2853}"/>
              </a:ext>
            </a:extLst>
          </p:cNvPr>
          <p:cNvSpPr txBox="1"/>
          <p:nvPr/>
        </p:nvSpPr>
        <p:spPr>
          <a:xfrm>
            <a:off x="10577394" y="5421086"/>
            <a:ext cx="410690" cy="523220"/>
          </a:xfrm>
          <a:prstGeom prst="rect">
            <a:avLst/>
          </a:prstGeom>
          <a:noFill/>
        </p:spPr>
        <p:txBody>
          <a:bodyPr wrap="square" rtlCol="1">
            <a:spAutoFit/>
          </a:bodyPr>
          <a:lstStyle/>
          <a:p>
            <a:pPr algn="ctr"/>
            <a:r>
              <a:rPr lang="ar-DZ" sz="2800" smtClean="0">
                <a:solidFill>
                  <a:schemeClr val="bg1"/>
                </a:solidFill>
              </a:rPr>
              <a:t>3</a:t>
            </a:r>
            <a:endParaRPr lang="ar-SY" sz="2800" dirty="0">
              <a:solidFill>
                <a:schemeClr val="bg1"/>
              </a:solidFill>
            </a:endParaRPr>
          </a:p>
        </p:txBody>
      </p:sp>
    </p:spTree>
    <p:extLst>
      <p:ext uri="{BB962C8B-B14F-4D97-AF65-F5344CB8AC3E}">
        <p14:creationId xmlns:p14="http://schemas.microsoft.com/office/powerpoint/2010/main" val="103710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4" grpId="0" animBg="1"/>
      <p:bldP spid="15" grpId="0"/>
      <p:bldP spid="16" grpId="0"/>
      <p:bldP spid="17" grpId="0"/>
      <p:bldP spid="18" grpId="0"/>
      <p:bldP spid="19" grpId="0"/>
      <p:bldP spid="24" grpId="0" animBg="1"/>
      <p:bldP spid="26"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a:extLst>
              <a:ext uri="{FF2B5EF4-FFF2-40B4-BE49-F238E27FC236}">
                <a16:creationId xmlns:a16="http://schemas.microsoft.com/office/drawing/2014/main" id="{38F22F1B-63B4-49DC-94D0-18BFA821821B}"/>
              </a:ext>
            </a:extLst>
          </p:cNvPr>
          <p:cNvSpPr/>
          <p:nvPr/>
        </p:nvSpPr>
        <p:spPr>
          <a:xfrm>
            <a:off x="10441458" y="3064532"/>
            <a:ext cx="741404" cy="741404"/>
          </a:xfrm>
          <a:prstGeom prst="rect">
            <a:avLst/>
          </a:prstGeom>
          <a:solidFill>
            <a:srgbClr val="D04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9" name="مربع نص 8">
            <a:extLst>
              <a:ext uri="{FF2B5EF4-FFF2-40B4-BE49-F238E27FC236}">
                <a16:creationId xmlns:a16="http://schemas.microsoft.com/office/drawing/2014/main" id="{ABC5A894-5428-48E2-ADCB-79F2591BE922}"/>
              </a:ext>
            </a:extLst>
          </p:cNvPr>
          <p:cNvSpPr txBox="1"/>
          <p:nvPr/>
        </p:nvSpPr>
        <p:spPr>
          <a:xfrm>
            <a:off x="10636938" y="3239468"/>
            <a:ext cx="410690" cy="523220"/>
          </a:xfrm>
          <a:prstGeom prst="rect">
            <a:avLst/>
          </a:prstGeom>
          <a:noFill/>
        </p:spPr>
        <p:txBody>
          <a:bodyPr wrap="none" rtlCol="1">
            <a:spAutoFit/>
          </a:bodyPr>
          <a:lstStyle/>
          <a:p>
            <a:pPr algn="ctr"/>
            <a:r>
              <a:rPr lang="ar-DZ" sz="2800" smtClean="0">
                <a:solidFill>
                  <a:schemeClr val="bg1"/>
                </a:solidFill>
              </a:rPr>
              <a:t>4</a:t>
            </a:r>
            <a:endParaRPr lang="ar-SY" sz="2800" dirty="0">
              <a:solidFill>
                <a:schemeClr val="bg1"/>
              </a:solidFill>
            </a:endParaRPr>
          </a:p>
        </p:txBody>
      </p:sp>
      <p:sp>
        <p:nvSpPr>
          <p:cNvPr id="14" name="مستطيل 13">
            <a:extLst>
              <a:ext uri="{FF2B5EF4-FFF2-40B4-BE49-F238E27FC236}">
                <a16:creationId xmlns:a16="http://schemas.microsoft.com/office/drawing/2014/main" id="{B982C525-DCB9-49BF-9447-F8B8F0C1386A}"/>
              </a:ext>
            </a:extLst>
          </p:cNvPr>
          <p:cNvSpPr/>
          <p:nvPr/>
        </p:nvSpPr>
        <p:spPr>
          <a:xfrm>
            <a:off x="4860323" y="4200573"/>
            <a:ext cx="741404" cy="741404"/>
          </a:xfrm>
          <a:prstGeom prst="rect">
            <a:avLst/>
          </a:prstGeom>
          <a:solidFill>
            <a:srgbClr val="D04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5" name="مربع نص 14">
            <a:extLst>
              <a:ext uri="{FF2B5EF4-FFF2-40B4-BE49-F238E27FC236}">
                <a16:creationId xmlns:a16="http://schemas.microsoft.com/office/drawing/2014/main" id="{FEB2E0B3-F493-4F1E-ADEF-9809C4CF2853}"/>
              </a:ext>
            </a:extLst>
          </p:cNvPr>
          <p:cNvSpPr txBox="1"/>
          <p:nvPr/>
        </p:nvSpPr>
        <p:spPr>
          <a:xfrm>
            <a:off x="4996651" y="4325257"/>
            <a:ext cx="410690" cy="523220"/>
          </a:xfrm>
          <a:prstGeom prst="rect">
            <a:avLst/>
          </a:prstGeom>
          <a:noFill/>
        </p:spPr>
        <p:txBody>
          <a:bodyPr wrap="square" rtlCol="1">
            <a:spAutoFit/>
          </a:bodyPr>
          <a:lstStyle/>
          <a:p>
            <a:pPr algn="ctr"/>
            <a:r>
              <a:rPr lang="ar-DZ" sz="2800" smtClean="0">
                <a:solidFill>
                  <a:schemeClr val="bg1"/>
                </a:solidFill>
              </a:rPr>
              <a:t>5</a:t>
            </a:r>
            <a:endParaRPr lang="ar-SY" sz="2800" dirty="0">
              <a:solidFill>
                <a:schemeClr val="bg1"/>
              </a:solidFill>
            </a:endParaRPr>
          </a:p>
        </p:txBody>
      </p:sp>
      <p:sp>
        <p:nvSpPr>
          <p:cNvPr id="16" name="مربع نص 15">
            <a:extLst>
              <a:ext uri="{FF2B5EF4-FFF2-40B4-BE49-F238E27FC236}">
                <a16:creationId xmlns:a16="http://schemas.microsoft.com/office/drawing/2014/main" id="{F6ABDE8C-7E35-441D-B953-89C090F6C15C}"/>
              </a:ext>
            </a:extLst>
          </p:cNvPr>
          <p:cNvSpPr txBox="1"/>
          <p:nvPr/>
        </p:nvSpPr>
        <p:spPr>
          <a:xfrm>
            <a:off x="5253243" y="3345919"/>
            <a:ext cx="5062668" cy="830997"/>
          </a:xfrm>
          <a:prstGeom prst="rect">
            <a:avLst/>
          </a:prstGeom>
          <a:noFill/>
        </p:spPr>
        <p:txBody>
          <a:bodyPr wrap="none" rtlCol="1">
            <a:spAutoFit/>
          </a:bodyPr>
          <a:lstStyle/>
          <a:p>
            <a:r>
              <a:rPr lang="ar-DZ" sz="2400" b="1" smtClean="0">
                <a:effectLst>
                  <a:outerShdw blurRad="38100" dist="38100" dir="2700000" algn="tl">
                    <a:srgbClr val="000000">
                      <a:alpha val="43137"/>
                    </a:srgbClr>
                  </a:outerShdw>
                </a:effectLst>
              </a:rPr>
              <a:t>في حال استمراره لبعد الطفولة يكون </a:t>
            </a:r>
          </a:p>
          <a:p>
            <a:r>
              <a:rPr lang="ar-DZ" sz="2400" b="1" smtClean="0">
                <a:effectLst>
                  <a:outerShdw blurRad="38100" dist="38100" dir="2700000" algn="tl">
                    <a:srgbClr val="000000">
                      <a:alpha val="43137"/>
                    </a:srgbClr>
                  </a:outerShdw>
                </a:effectLst>
              </a:rPr>
              <a:t>دليلا على وجود : </a:t>
            </a:r>
            <a:endParaRPr lang="ar-SY" sz="2400" b="1" dirty="0">
              <a:effectLst>
                <a:outerShdw blurRad="38100" dist="38100" dir="2700000" algn="tl">
                  <a:srgbClr val="000000">
                    <a:alpha val="43137"/>
                  </a:srgbClr>
                </a:outerShdw>
              </a:effectLst>
            </a:endParaRPr>
          </a:p>
        </p:txBody>
      </p:sp>
      <p:sp>
        <p:nvSpPr>
          <p:cNvPr id="17" name="مربع نص 16">
            <a:extLst>
              <a:ext uri="{FF2B5EF4-FFF2-40B4-BE49-F238E27FC236}">
                <a16:creationId xmlns:a16="http://schemas.microsoft.com/office/drawing/2014/main" id="{302136D8-6CB0-4B54-8D1F-CC1F24A39EBD}"/>
              </a:ext>
            </a:extLst>
          </p:cNvPr>
          <p:cNvSpPr txBox="1"/>
          <p:nvPr/>
        </p:nvSpPr>
        <p:spPr>
          <a:xfrm>
            <a:off x="1474661" y="3264011"/>
            <a:ext cx="3241593" cy="461665"/>
          </a:xfrm>
          <a:prstGeom prst="rect">
            <a:avLst/>
          </a:prstGeom>
          <a:noFill/>
        </p:spPr>
        <p:txBody>
          <a:bodyPr wrap="none" rtlCol="1">
            <a:spAutoFit/>
          </a:bodyPr>
          <a:lstStyle/>
          <a:p>
            <a:r>
              <a:rPr lang="ar-DZ" sz="2400" b="1" smtClean="0">
                <a:effectLst>
                  <a:outerShdw blurRad="38100" dist="38100" dir="2700000" algn="tl">
                    <a:srgbClr val="000000">
                      <a:alpha val="43137"/>
                    </a:srgbClr>
                  </a:outerShdw>
                </a:effectLst>
              </a:rPr>
              <a:t>اضطراب الجهاز العصبي .</a:t>
            </a:r>
            <a:endParaRPr lang="ar-SY" sz="2400" b="1" dirty="0">
              <a:effectLst>
                <a:outerShdw blurRad="38100" dist="38100" dir="2700000" algn="tl">
                  <a:srgbClr val="000000">
                    <a:alpha val="43137"/>
                  </a:srgbClr>
                </a:outerShdw>
              </a:effectLst>
            </a:endParaRPr>
          </a:p>
        </p:txBody>
      </p:sp>
      <p:sp>
        <p:nvSpPr>
          <p:cNvPr id="18" name="مربع نص 17">
            <a:extLst>
              <a:ext uri="{FF2B5EF4-FFF2-40B4-BE49-F238E27FC236}">
                <a16:creationId xmlns:a16="http://schemas.microsoft.com/office/drawing/2014/main" id="{87855C69-F2C0-4381-8C0F-70039AE10DBB}"/>
              </a:ext>
            </a:extLst>
          </p:cNvPr>
          <p:cNvSpPr txBox="1"/>
          <p:nvPr/>
        </p:nvSpPr>
        <p:spPr>
          <a:xfrm>
            <a:off x="7259529" y="4412344"/>
            <a:ext cx="3060453" cy="830997"/>
          </a:xfrm>
          <a:prstGeom prst="rect">
            <a:avLst/>
          </a:prstGeom>
          <a:noFill/>
        </p:spPr>
        <p:txBody>
          <a:bodyPr wrap="square" rtlCol="1">
            <a:spAutoFit/>
          </a:bodyPr>
          <a:lstStyle/>
          <a:p>
            <a:r>
              <a:rPr lang="ar-DZ" sz="2400" b="1" smtClean="0">
                <a:effectLst>
                  <a:outerShdw blurRad="38100" dist="38100" dir="2700000" algn="tl">
                    <a:srgbClr val="000000">
                      <a:alpha val="43137"/>
                    </a:srgbClr>
                  </a:outerShdw>
                </a:effectLst>
              </a:rPr>
              <a:t>او عجز في أجهزة النطق</a:t>
            </a:r>
            <a:endParaRPr lang="ar-SY" sz="2400" b="1" dirty="0">
              <a:effectLst>
                <a:outerShdw blurRad="38100" dist="38100" dir="2700000" algn="tl">
                  <a:srgbClr val="000000">
                    <a:alpha val="43137"/>
                  </a:srgbClr>
                </a:outerShdw>
              </a:effectLst>
            </a:endParaRPr>
          </a:p>
        </p:txBody>
      </p:sp>
      <p:sp>
        <p:nvSpPr>
          <p:cNvPr id="19" name="مربع نص 18">
            <a:extLst>
              <a:ext uri="{FF2B5EF4-FFF2-40B4-BE49-F238E27FC236}">
                <a16:creationId xmlns:a16="http://schemas.microsoft.com/office/drawing/2014/main" id="{B52EF4FE-C9D2-433E-AEEB-2213DC641797}"/>
              </a:ext>
            </a:extLst>
          </p:cNvPr>
          <p:cNvSpPr txBox="1"/>
          <p:nvPr/>
        </p:nvSpPr>
        <p:spPr>
          <a:xfrm>
            <a:off x="820203" y="4426858"/>
            <a:ext cx="3858750" cy="830997"/>
          </a:xfrm>
          <a:prstGeom prst="rect">
            <a:avLst/>
          </a:prstGeom>
          <a:noFill/>
        </p:spPr>
        <p:txBody>
          <a:bodyPr wrap="square" rtlCol="1">
            <a:spAutoFit/>
          </a:bodyPr>
          <a:lstStyle/>
          <a:p>
            <a:r>
              <a:rPr lang="ar-DZ" sz="2400" b="1" smtClean="0">
                <a:effectLst>
                  <a:outerShdw blurRad="38100" dist="38100" dir="2700000" algn="tl">
                    <a:srgbClr val="000000">
                      <a:alpha val="43137"/>
                    </a:srgbClr>
                  </a:outerShdw>
                </a:effectLst>
              </a:rPr>
              <a:t>يتميز الأطفال المصابين بالحذف بتعذر فهم كلامهم.</a:t>
            </a:r>
            <a:endParaRPr lang="ar-SY" sz="2400" b="1" dirty="0">
              <a:effectLst>
                <a:outerShdw blurRad="38100" dist="38100" dir="2700000" algn="tl">
                  <a:srgbClr val="000000">
                    <a:alpha val="43137"/>
                  </a:srgbClr>
                </a:outerShdw>
              </a:effectLst>
            </a:endParaRPr>
          </a:p>
        </p:txBody>
      </p:sp>
      <p:sp>
        <p:nvSpPr>
          <p:cNvPr id="24" name="مستطيل 13">
            <a:extLst>
              <a:ext uri="{FF2B5EF4-FFF2-40B4-BE49-F238E27FC236}">
                <a16:creationId xmlns:a16="http://schemas.microsoft.com/office/drawing/2014/main" id="{B982C525-DCB9-49BF-9447-F8B8F0C1386A}"/>
              </a:ext>
            </a:extLst>
          </p:cNvPr>
          <p:cNvSpPr/>
          <p:nvPr/>
        </p:nvSpPr>
        <p:spPr>
          <a:xfrm>
            <a:off x="10433809" y="5289144"/>
            <a:ext cx="741404" cy="741404"/>
          </a:xfrm>
          <a:prstGeom prst="rect">
            <a:avLst/>
          </a:prstGeom>
          <a:solidFill>
            <a:srgbClr val="D04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26" name="مربع نص 17">
            <a:extLst>
              <a:ext uri="{FF2B5EF4-FFF2-40B4-BE49-F238E27FC236}">
                <a16:creationId xmlns:a16="http://schemas.microsoft.com/office/drawing/2014/main" id="{87855C69-F2C0-4381-8C0F-70039AE10DBB}"/>
              </a:ext>
            </a:extLst>
          </p:cNvPr>
          <p:cNvSpPr txBox="1"/>
          <p:nvPr/>
        </p:nvSpPr>
        <p:spPr>
          <a:xfrm>
            <a:off x="6923314" y="5450115"/>
            <a:ext cx="3200725" cy="1569660"/>
          </a:xfrm>
          <a:prstGeom prst="rect">
            <a:avLst/>
          </a:prstGeom>
          <a:noFill/>
        </p:spPr>
        <p:txBody>
          <a:bodyPr wrap="square" rtlCol="1">
            <a:spAutoFit/>
          </a:bodyPr>
          <a:lstStyle/>
          <a:p>
            <a:r>
              <a:rPr lang="ar-DZ" sz="2400" b="1" smtClean="0">
                <a:effectLst>
                  <a:outerShdw blurRad="38100" dist="38100" dir="2700000" algn="tl">
                    <a:srgbClr val="000000">
                      <a:alpha val="43137"/>
                    </a:srgbClr>
                  </a:outerShdw>
                </a:effectLst>
              </a:rPr>
              <a:t>يميل المصابون لحذف أصوات معينة : ج . ش . ف . ر دون غيرها من الأصوات </a:t>
            </a:r>
            <a:endParaRPr lang="ar-SY" sz="2400" b="1" dirty="0">
              <a:effectLst>
                <a:outerShdw blurRad="38100" dist="38100" dir="2700000" algn="tl">
                  <a:srgbClr val="000000">
                    <a:alpha val="43137"/>
                  </a:srgbClr>
                </a:outerShdw>
              </a:effectLst>
            </a:endParaRPr>
          </a:p>
        </p:txBody>
      </p:sp>
      <p:sp>
        <p:nvSpPr>
          <p:cNvPr id="28" name="مربع نص 14">
            <a:extLst>
              <a:ext uri="{FF2B5EF4-FFF2-40B4-BE49-F238E27FC236}">
                <a16:creationId xmlns:a16="http://schemas.microsoft.com/office/drawing/2014/main" id="{FEB2E0B3-F493-4F1E-ADEF-9809C4CF2853}"/>
              </a:ext>
            </a:extLst>
          </p:cNvPr>
          <p:cNvSpPr txBox="1"/>
          <p:nvPr/>
        </p:nvSpPr>
        <p:spPr>
          <a:xfrm>
            <a:off x="10577394" y="5421086"/>
            <a:ext cx="410690" cy="523220"/>
          </a:xfrm>
          <a:prstGeom prst="rect">
            <a:avLst/>
          </a:prstGeom>
          <a:noFill/>
        </p:spPr>
        <p:txBody>
          <a:bodyPr wrap="square" rtlCol="1">
            <a:spAutoFit/>
          </a:bodyPr>
          <a:lstStyle/>
          <a:p>
            <a:pPr algn="ctr"/>
            <a:r>
              <a:rPr lang="ar-DZ" sz="2800" smtClean="0">
                <a:solidFill>
                  <a:schemeClr val="bg1"/>
                </a:solidFill>
              </a:rPr>
              <a:t>6</a:t>
            </a:r>
            <a:endParaRPr lang="ar-SY" sz="2800" dirty="0">
              <a:solidFill>
                <a:schemeClr val="bg1"/>
              </a:solidFill>
            </a:endParaRPr>
          </a:p>
        </p:txBody>
      </p:sp>
    </p:spTree>
    <p:extLst>
      <p:ext uri="{BB962C8B-B14F-4D97-AF65-F5344CB8AC3E}">
        <p14:creationId xmlns:p14="http://schemas.microsoft.com/office/powerpoint/2010/main" val="103710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4" grpId="0" animBg="1"/>
      <p:bldP spid="15" grpId="0"/>
      <p:bldP spid="16" grpId="0"/>
      <p:bldP spid="17" grpId="0"/>
      <p:bldP spid="18" grpId="0"/>
      <p:bldP spid="19" grpId="0"/>
      <p:bldP spid="24" grpId="0" animBg="1"/>
      <p:bldP spid="26"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A4DF0B91-DFA4-49C4-9D4B-7BF10117D18D}"/>
              </a:ext>
            </a:extLst>
          </p:cNvPr>
          <p:cNvGrpSpPr/>
          <p:nvPr/>
        </p:nvGrpSpPr>
        <p:grpSpPr>
          <a:xfrm>
            <a:off x="6685006" y="1388077"/>
            <a:ext cx="5404023" cy="5377478"/>
            <a:chOff x="7105136" y="2067699"/>
            <a:chExt cx="4193060" cy="4172463"/>
          </a:xfrm>
        </p:grpSpPr>
        <p:sp>
          <p:nvSpPr>
            <p:cNvPr id="5" name="شكل بيضاوي 4">
              <a:extLst>
                <a:ext uri="{FF2B5EF4-FFF2-40B4-BE49-F238E27FC236}">
                  <a16:creationId xmlns:a16="http://schemas.microsoft.com/office/drawing/2014/main" id="{A62158CB-83F6-495C-8CC9-039987145B15}"/>
                </a:ext>
              </a:extLst>
            </p:cNvPr>
            <p:cNvSpPr/>
            <p:nvPr/>
          </p:nvSpPr>
          <p:spPr>
            <a:xfrm>
              <a:off x="7269894" y="2067699"/>
              <a:ext cx="4028302" cy="402830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6" name="شكل بيضاوي 5">
              <a:extLst>
                <a:ext uri="{FF2B5EF4-FFF2-40B4-BE49-F238E27FC236}">
                  <a16:creationId xmlns:a16="http://schemas.microsoft.com/office/drawing/2014/main" id="{858C463A-7E00-4526-AC6A-555B032959A0}"/>
                </a:ext>
              </a:extLst>
            </p:cNvPr>
            <p:cNvSpPr/>
            <p:nvPr/>
          </p:nvSpPr>
          <p:spPr>
            <a:xfrm>
              <a:off x="7105136" y="2211860"/>
              <a:ext cx="4028302" cy="4028302"/>
            </a:xfrm>
            <a:prstGeom prst="ellipse">
              <a:avLst/>
            </a:prstGeom>
            <a:solidFill>
              <a:srgbClr val="3814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8" name="مربع نص 7">
            <a:extLst>
              <a:ext uri="{FF2B5EF4-FFF2-40B4-BE49-F238E27FC236}">
                <a16:creationId xmlns:a16="http://schemas.microsoft.com/office/drawing/2014/main" id="{676C22BA-C68E-412C-9673-CF9B2D71088C}"/>
              </a:ext>
            </a:extLst>
          </p:cNvPr>
          <p:cNvSpPr txBox="1"/>
          <p:nvPr/>
        </p:nvSpPr>
        <p:spPr>
          <a:xfrm>
            <a:off x="6369695" y="4687499"/>
            <a:ext cx="5109092" cy="1323439"/>
          </a:xfrm>
          <a:prstGeom prst="rect">
            <a:avLst/>
          </a:prstGeom>
          <a:noFill/>
        </p:spPr>
        <p:txBody>
          <a:bodyPr wrap="none" rtlCol="1">
            <a:spAutoFit/>
          </a:bodyPr>
          <a:lstStyle/>
          <a:p>
            <a:r>
              <a:rPr lang="ar-SY" sz="8000" dirty="0">
                <a:solidFill>
                  <a:schemeClr val="bg1"/>
                </a:solidFill>
              </a:rPr>
              <a:t>عنوان صغير</a:t>
            </a:r>
          </a:p>
        </p:txBody>
      </p:sp>
      <p:pic>
        <p:nvPicPr>
          <p:cNvPr id="12" name="Espace réservé pour une image  11" descr="download.jpg"/>
          <p:cNvPicPr>
            <a:picLocks noGrp="1" noChangeAspect="1"/>
          </p:cNvPicPr>
          <p:nvPr>
            <p:ph type="pic" sz="quarter" idx="10"/>
          </p:nvPr>
        </p:nvPicPr>
        <p:blipFill>
          <a:blip r:embed="rId2"/>
          <a:srcRect t="28933" b="28933"/>
          <a:stretch>
            <a:fillRect/>
          </a:stretch>
        </p:blipFill>
        <p:spPr/>
      </p:pic>
      <p:grpSp>
        <p:nvGrpSpPr>
          <p:cNvPr id="13" name="مجموعة 6">
            <a:extLst>
              <a:ext uri="{FF2B5EF4-FFF2-40B4-BE49-F238E27FC236}">
                <a16:creationId xmlns:a16="http://schemas.microsoft.com/office/drawing/2014/main" id="{46AE2F96-8A15-4BBA-82F4-DD83CA55B8CB}"/>
              </a:ext>
            </a:extLst>
          </p:cNvPr>
          <p:cNvGrpSpPr/>
          <p:nvPr/>
        </p:nvGrpSpPr>
        <p:grpSpPr>
          <a:xfrm>
            <a:off x="948542" y="2543140"/>
            <a:ext cx="2874942" cy="2860820"/>
            <a:chOff x="7105136" y="2067699"/>
            <a:chExt cx="4193060" cy="4172463"/>
          </a:xfrm>
        </p:grpSpPr>
        <p:sp>
          <p:nvSpPr>
            <p:cNvPr id="14" name="شكل بيضاوي 7">
              <a:extLst>
                <a:ext uri="{FF2B5EF4-FFF2-40B4-BE49-F238E27FC236}">
                  <a16:creationId xmlns:a16="http://schemas.microsoft.com/office/drawing/2014/main" id="{A7ED3993-A757-44D1-B353-560C1B538CCE}"/>
                </a:ext>
              </a:extLst>
            </p:cNvPr>
            <p:cNvSpPr/>
            <p:nvPr/>
          </p:nvSpPr>
          <p:spPr>
            <a:xfrm>
              <a:off x="7269894" y="2067699"/>
              <a:ext cx="4028302" cy="402830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5" name="شكل بيضاوي 8">
              <a:extLst>
                <a:ext uri="{FF2B5EF4-FFF2-40B4-BE49-F238E27FC236}">
                  <a16:creationId xmlns:a16="http://schemas.microsoft.com/office/drawing/2014/main" id="{C9C5E781-D14D-4954-A4BA-D9520AC75901}"/>
                </a:ext>
              </a:extLst>
            </p:cNvPr>
            <p:cNvSpPr/>
            <p:nvPr/>
          </p:nvSpPr>
          <p:spPr>
            <a:xfrm>
              <a:off x="7105136" y="2211860"/>
              <a:ext cx="4028302" cy="4028302"/>
            </a:xfrm>
            <a:prstGeom prst="ellipse">
              <a:avLst/>
            </a:prstGeom>
            <a:solidFill>
              <a:srgbClr val="3814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16" name="مربع نص 9">
            <a:extLst>
              <a:ext uri="{FF2B5EF4-FFF2-40B4-BE49-F238E27FC236}">
                <a16:creationId xmlns:a16="http://schemas.microsoft.com/office/drawing/2014/main" id="{34F4DC56-84BF-4FBB-B866-33DE4A523B8C}"/>
              </a:ext>
            </a:extLst>
          </p:cNvPr>
          <p:cNvSpPr txBox="1"/>
          <p:nvPr/>
        </p:nvSpPr>
        <p:spPr>
          <a:xfrm>
            <a:off x="950488" y="3076337"/>
            <a:ext cx="2592376" cy="1754326"/>
          </a:xfrm>
          <a:prstGeom prst="rect">
            <a:avLst/>
          </a:prstGeom>
          <a:noFill/>
        </p:spPr>
        <p:txBody>
          <a:bodyPr wrap="none" rtlCol="1">
            <a:spAutoFit/>
          </a:bodyPr>
          <a:lstStyle/>
          <a:p>
            <a:r>
              <a:rPr lang="ar-DZ" sz="5400" b="1" i="1" u="sng" smtClean="0">
                <a:solidFill>
                  <a:srgbClr val="FF8BA7"/>
                </a:solidFill>
              </a:rPr>
              <a:t>الإضافة </a:t>
            </a:r>
          </a:p>
          <a:p>
            <a:r>
              <a:rPr lang="fr-FR" sz="5400" b="1" i="1" u="sng" smtClean="0">
                <a:solidFill>
                  <a:srgbClr val="FF8BA7"/>
                </a:solidFill>
              </a:rPr>
              <a:t>addition</a:t>
            </a:r>
            <a:endParaRPr lang="ar-SY" sz="5400" b="1" i="1" u="sng" dirty="0">
              <a:solidFill>
                <a:srgbClr val="FF8BA7"/>
              </a:solidFill>
            </a:endParaRPr>
          </a:p>
        </p:txBody>
      </p:sp>
    </p:spTree>
    <p:extLst>
      <p:ext uri="{BB962C8B-B14F-4D97-AF65-F5344CB8AC3E}">
        <p14:creationId xmlns:p14="http://schemas.microsoft.com/office/powerpoint/2010/main" val="1890952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رقم الشريحة 2">
            <a:extLst>
              <a:ext uri="{FF2B5EF4-FFF2-40B4-BE49-F238E27FC236}">
                <a16:creationId xmlns:a16="http://schemas.microsoft.com/office/drawing/2014/main" id="{668ECA04-888C-45F9-9A11-84EFF0D1FC44}"/>
              </a:ext>
            </a:extLst>
          </p:cNvPr>
          <p:cNvSpPr>
            <a:spLocks noGrp="1"/>
          </p:cNvSpPr>
          <p:nvPr>
            <p:ph type="sldNum" sz="quarter" idx="4"/>
          </p:nvPr>
        </p:nvSpPr>
        <p:spPr/>
        <p:txBody>
          <a:bodyPr/>
          <a:lstStyle/>
          <a:p>
            <a:fld id="{88638250-1A0D-4B72-8816-3279AAC40D32}" type="slidenum">
              <a:rPr lang="ar-SY" smtClean="0"/>
              <a:pPr/>
              <a:t>23</a:t>
            </a:fld>
            <a:endParaRPr lang="ar-SY"/>
          </a:p>
        </p:txBody>
      </p:sp>
      <p:grpSp>
        <p:nvGrpSpPr>
          <p:cNvPr id="9" name="مجموعة 8">
            <a:extLst>
              <a:ext uri="{FF2B5EF4-FFF2-40B4-BE49-F238E27FC236}">
                <a16:creationId xmlns:a16="http://schemas.microsoft.com/office/drawing/2014/main" id="{48E0B293-294B-4A39-BECC-73BF1DEEA0E4}"/>
              </a:ext>
            </a:extLst>
          </p:cNvPr>
          <p:cNvGrpSpPr/>
          <p:nvPr/>
        </p:nvGrpSpPr>
        <p:grpSpPr>
          <a:xfrm>
            <a:off x="1136821" y="4361938"/>
            <a:ext cx="2802003" cy="1186252"/>
            <a:chOff x="1927653" y="3966518"/>
            <a:chExt cx="2802003" cy="1186252"/>
          </a:xfrm>
        </p:grpSpPr>
        <p:sp>
          <p:nvSpPr>
            <p:cNvPr id="10" name="شكل بيضاوي 9">
              <a:extLst>
                <a:ext uri="{FF2B5EF4-FFF2-40B4-BE49-F238E27FC236}">
                  <a16:creationId xmlns:a16="http://schemas.microsoft.com/office/drawing/2014/main" id="{CE59B160-D616-48CB-8CBB-59BACE303DF5}"/>
                </a:ext>
              </a:extLst>
            </p:cNvPr>
            <p:cNvSpPr/>
            <p:nvPr/>
          </p:nvSpPr>
          <p:spPr>
            <a:xfrm>
              <a:off x="1927653" y="3966518"/>
              <a:ext cx="1186252" cy="1186252"/>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1" name="مثلث متساوي الساقين 10">
              <a:extLst>
                <a:ext uri="{FF2B5EF4-FFF2-40B4-BE49-F238E27FC236}">
                  <a16:creationId xmlns:a16="http://schemas.microsoft.com/office/drawing/2014/main" id="{6B8905BA-7769-448C-91A0-C408F078D5E6}"/>
                </a:ext>
              </a:extLst>
            </p:cNvPr>
            <p:cNvSpPr/>
            <p:nvPr/>
          </p:nvSpPr>
          <p:spPr>
            <a:xfrm rot="5400000">
              <a:off x="3625218" y="4048329"/>
              <a:ext cx="1186248" cy="1022628"/>
            </a:xfrm>
            <a:prstGeom prst="triangl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2" name="مستطيل 11">
              <a:extLst>
                <a:ext uri="{FF2B5EF4-FFF2-40B4-BE49-F238E27FC236}">
                  <a16:creationId xmlns:a16="http://schemas.microsoft.com/office/drawing/2014/main" id="{3795AF0D-0899-4659-8AC8-1875CF8AFCCB}"/>
                </a:ext>
              </a:extLst>
            </p:cNvPr>
            <p:cNvSpPr/>
            <p:nvPr/>
          </p:nvSpPr>
          <p:spPr>
            <a:xfrm>
              <a:off x="2520779" y="3966518"/>
              <a:ext cx="1186249" cy="1186249"/>
            </a:xfrm>
            <a:prstGeom prst="rect">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grpSp>
        <p:nvGrpSpPr>
          <p:cNvPr id="29" name="مجموعة 28">
            <a:extLst>
              <a:ext uri="{FF2B5EF4-FFF2-40B4-BE49-F238E27FC236}">
                <a16:creationId xmlns:a16="http://schemas.microsoft.com/office/drawing/2014/main" id="{7625CA39-DC74-462D-8588-348D2BE03BE1}"/>
              </a:ext>
            </a:extLst>
          </p:cNvPr>
          <p:cNvGrpSpPr/>
          <p:nvPr/>
        </p:nvGrpSpPr>
        <p:grpSpPr>
          <a:xfrm>
            <a:off x="3283914" y="4361938"/>
            <a:ext cx="3204520" cy="1186249"/>
            <a:chOff x="3481622" y="4250724"/>
            <a:chExt cx="3204520" cy="1186249"/>
          </a:xfrm>
        </p:grpSpPr>
        <p:sp>
          <p:nvSpPr>
            <p:cNvPr id="19" name="مثلث متساوي الساقين 18">
              <a:extLst>
                <a:ext uri="{FF2B5EF4-FFF2-40B4-BE49-F238E27FC236}">
                  <a16:creationId xmlns:a16="http://schemas.microsoft.com/office/drawing/2014/main" id="{14418A22-D54A-4156-8AAD-10A8EBEC5A56}"/>
                </a:ext>
              </a:extLst>
            </p:cNvPr>
            <p:cNvSpPr/>
            <p:nvPr/>
          </p:nvSpPr>
          <p:spPr>
            <a:xfrm rot="5400000">
              <a:off x="5581704" y="4332535"/>
              <a:ext cx="1186248" cy="1022628"/>
            </a:xfrm>
            <a:prstGeom prst="triangl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20" name="مستطيل 19">
              <a:extLst>
                <a:ext uri="{FF2B5EF4-FFF2-40B4-BE49-F238E27FC236}">
                  <a16:creationId xmlns:a16="http://schemas.microsoft.com/office/drawing/2014/main" id="{49A9054E-E7C7-41FB-91BC-C2608FE83277}"/>
                </a:ext>
              </a:extLst>
            </p:cNvPr>
            <p:cNvSpPr/>
            <p:nvPr/>
          </p:nvSpPr>
          <p:spPr>
            <a:xfrm>
              <a:off x="4477265" y="4250724"/>
              <a:ext cx="1186249" cy="1186249"/>
            </a:xfrm>
            <a:prstGeom prst="rect">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25" name="شكل حر: شكل 24">
              <a:extLst>
                <a:ext uri="{FF2B5EF4-FFF2-40B4-BE49-F238E27FC236}">
                  <a16:creationId xmlns:a16="http://schemas.microsoft.com/office/drawing/2014/main" id="{F99E02A6-A838-4E76-B270-4D67FD2DF2DD}"/>
                </a:ext>
              </a:extLst>
            </p:cNvPr>
            <p:cNvSpPr/>
            <p:nvPr/>
          </p:nvSpPr>
          <p:spPr>
            <a:xfrm>
              <a:off x="3481622" y="4250724"/>
              <a:ext cx="1186249" cy="1186249"/>
            </a:xfrm>
            <a:custGeom>
              <a:avLst/>
              <a:gdLst>
                <a:gd name="connsiteX0" fmla="*/ 5 w 1186249"/>
                <a:gd name="connsiteY0" fmla="*/ 0 h 1186249"/>
                <a:gd name="connsiteX1" fmla="*/ 1186249 w 1186249"/>
                <a:gd name="connsiteY1" fmla="*/ 0 h 1186249"/>
                <a:gd name="connsiteX2" fmla="*/ 1186249 w 1186249"/>
                <a:gd name="connsiteY2" fmla="*/ 1186249 h 1186249"/>
                <a:gd name="connsiteX3" fmla="*/ 0 w 1186249"/>
                <a:gd name="connsiteY3" fmla="*/ 1186249 h 1186249"/>
                <a:gd name="connsiteX4" fmla="*/ 0 w 1186249"/>
                <a:gd name="connsiteY4" fmla="*/ 1186245 h 1186249"/>
                <a:gd name="connsiteX5" fmla="*/ 1022628 w 1186249"/>
                <a:gd name="connsiteY5" fmla="*/ 593121 h 11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249" h="1186249">
                  <a:moveTo>
                    <a:pt x="5" y="0"/>
                  </a:moveTo>
                  <a:lnTo>
                    <a:pt x="1186249" y="0"/>
                  </a:lnTo>
                  <a:lnTo>
                    <a:pt x="1186249" y="1186249"/>
                  </a:lnTo>
                  <a:lnTo>
                    <a:pt x="0" y="1186249"/>
                  </a:lnTo>
                  <a:lnTo>
                    <a:pt x="0" y="1186245"/>
                  </a:lnTo>
                  <a:lnTo>
                    <a:pt x="1022628" y="593121"/>
                  </a:lnTo>
                  <a:close/>
                </a:path>
              </a:pathLst>
            </a:cu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grpSp>
        <p:nvGrpSpPr>
          <p:cNvPr id="33" name="مجموعة 32">
            <a:extLst>
              <a:ext uri="{FF2B5EF4-FFF2-40B4-BE49-F238E27FC236}">
                <a16:creationId xmlns:a16="http://schemas.microsoft.com/office/drawing/2014/main" id="{C56DA619-B0BF-4FB5-ADB3-11BCA4B93BD1}"/>
              </a:ext>
            </a:extLst>
          </p:cNvPr>
          <p:cNvGrpSpPr/>
          <p:nvPr/>
        </p:nvGrpSpPr>
        <p:grpSpPr>
          <a:xfrm>
            <a:off x="5898292" y="4361938"/>
            <a:ext cx="3204520" cy="1186249"/>
            <a:chOff x="3481622" y="4250724"/>
            <a:chExt cx="3204520" cy="1186249"/>
          </a:xfrm>
        </p:grpSpPr>
        <p:sp>
          <p:nvSpPr>
            <p:cNvPr id="34" name="مثلث متساوي الساقين 33">
              <a:extLst>
                <a:ext uri="{FF2B5EF4-FFF2-40B4-BE49-F238E27FC236}">
                  <a16:creationId xmlns:a16="http://schemas.microsoft.com/office/drawing/2014/main" id="{8302DF27-6F5B-4D80-9748-84B236F041A4}"/>
                </a:ext>
              </a:extLst>
            </p:cNvPr>
            <p:cNvSpPr/>
            <p:nvPr/>
          </p:nvSpPr>
          <p:spPr>
            <a:xfrm rot="5400000">
              <a:off x="5581704" y="4332535"/>
              <a:ext cx="1186248" cy="1022628"/>
            </a:xfrm>
            <a:prstGeom prst="triangl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35" name="مستطيل 34">
              <a:extLst>
                <a:ext uri="{FF2B5EF4-FFF2-40B4-BE49-F238E27FC236}">
                  <a16:creationId xmlns:a16="http://schemas.microsoft.com/office/drawing/2014/main" id="{5449CF60-8F47-40C7-A2CD-8709C87D0EC7}"/>
                </a:ext>
              </a:extLst>
            </p:cNvPr>
            <p:cNvSpPr/>
            <p:nvPr/>
          </p:nvSpPr>
          <p:spPr>
            <a:xfrm>
              <a:off x="4477265" y="4250724"/>
              <a:ext cx="1186249" cy="1186249"/>
            </a:xfrm>
            <a:prstGeom prst="rect">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36" name="شكل حر: شكل 35">
              <a:extLst>
                <a:ext uri="{FF2B5EF4-FFF2-40B4-BE49-F238E27FC236}">
                  <a16:creationId xmlns:a16="http://schemas.microsoft.com/office/drawing/2014/main" id="{9093D66E-A50D-4F1C-B1EA-6DA9D3569346}"/>
                </a:ext>
              </a:extLst>
            </p:cNvPr>
            <p:cNvSpPr/>
            <p:nvPr/>
          </p:nvSpPr>
          <p:spPr>
            <a:xfrm>
              <a:off x="3481622" y="4250724"/>
              <a:ext cx="1186249" cy="1186249"/>
            </a:xfrm>
            <a:custGeom>
              <a:avLst/>
              <a:gdLst>
                <a:gd name="connsiteX0" fmla="*/ 5 w 1186249"/>
                <a:gd name="connsiteY0" fmla="*/ 0 h 1186249"/>
                <a:gd name="connsiteX1" fmla="*/ 1186249 w 1186249"/>
                <a:gd name="connsiteY1" fmla="*/ 0 h 1186249"/>
                <a:gd name="connsiteX2" fmla="*/ 1186249 w 1186249"/>
                <a:gd name="connsiteY2" fmla="*/ 1186249 h 1186249"/>
                <a:gd name="connsiteX3" fmla="*/ 0 w 1186249"/>
                <a:gd name="connsiteY3" fmla="*/ 1186249 h 1186249"/>
                <a:gd name="connsiteX4" fmla="*/ 0 w 1186249"/>
                <a:gd name="connsiteY4" fmla="*/ 1186245 h 1186249"/>
                <a:gd name="connsiteX5" fmla="*/ 1022628 w 1186249"/>
                <a:gd name="connsiteY5" fmla="*/ 593121 h 11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249" h="1186249">
                  <a:moveTo>
                    <a:pt x="5" y="0"/>
                  </a:moveTo>
                  <a:lnTo>
                    <a:pt x="1186249" y="0"/>
                  </a:lnTo>
                  <a:lnTo>
                    <a:pt x="1186249" y="1186249"/>
                  </a:lnTo>
                  <a:lnTo>
                    <a:pt x="0" y="1186249"/>
                  </a:lnTo>
                  <a:lnTo>
                    <a:pt x="0" y="1186245"/>
                  </a:lnTo>
                  <a:lnTo>
                    <a:pt x="1022628" y="593121"/>
                  </a:lnTo>
                  <a:close/>
                </a:path>
              </a:pathLst>
            </a:cu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grpSp>
        <p:nvGrpSpPr>
          <p:cNvPr id="58" name="مجموعة 57">
            <a:extLst>
              <a:ext uri="{FF2B5EF4-FFF2-40B4-BE49-F238E27FC236}">
                <a16:creationId xmlns:a16="http://schemas.microsoft.com/office/drawing/2014/main" id="{5404BBC5-16C2-4238-89FB-065DAEE49709}"/>
              </a:ext>
            </a:extLst>
          </p:cNvPr>
          <p:cNvGrpSpPr/>
          <p:nvPr/>
        </p:nvGrpSpPr>
        <p:grpSpPr>
          <a:xfrm>
            <a:off x="8485685" y="4361934"/>
            <a:ext cx="2713234" cy="1186252"/>
            <a:chOff x="7855490" y="4250720"/>
            <a:chExt cx="2713234" cy="1186252"/>
          </a:xfrm>
        </p:grpSpPr>
        <p:sp>
          <p:nvSpPr>
            <p:cNvPr id="50" name="شكل بيضاوي 49">
              <a:extLst>
                <a:ext uri="{FF2B5EF4-FFF2-40B4-BE49-F238E27FC236}">
                  <a16:creationId xmlns:a16="http://schemas.microsoft.com/office/drawing/2014/main" id="{7CFD42FF-0A77-4EA8-ACE5-981026F3001B}"/>
                </a:ext>
              </a:extLst>
            </p:cNvPr>
            <p:cNvSpPr/>
            <p:nvPr/>
          </p:nvSpPr>
          <p:spPr>
            <a:xfrm rot="10800000">
              <a:off x="9382472" y="4250720"/>
              <a:ext cx="1186252" cy="1186252"/>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56" name="مستطيل 55">
              <a:extLst>
                <a:ext uri="{FF2B5EF4-FFF2-40B4-BE49-F238E27FC236}">
                  <a16:creationId xmlns:a16="http://schemas.microsoft.com/office/drawing/2014/main" id="{BABA3509-34EA-4510-80A3-59E92C526C2D}"/>
                </a:ext>
              </a:extLst>
            </p:cNvPr>
            <p:cNvSpPr/>
            <p:nvPr/>
          </p:nvSpPr>
          <p:spPr>
            <a:xfrm>
              <a:off x="8851133" y="4250723"/>
              <a:ext cx="1186249" cy="1186249"/>
            </a:xfrm>
            <a:prstGeom prst="rect">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57" name="شكل حر: شكل 56">
              <a:extLst>
                <a:ext uri="{FF2B5EF4-FFF2-40B4-BE49-F238E27FC236}">
                  <a16:creationId xmlns:a16="http://schemas.microsoft.com/office/drawing/2014/main" id="{46EF1C83-4A3F-4D99-A689-DBFFA7765B7D}"/>
                </a:ext>
              </a:extLst>
            </p:cNvPr>
            <p:cNvSpPr/>
            <p:nvPr/>
          </p:nvSpPr>
          <p:spPr>
            <a:xfrm>
              <a:off x="7855490" y="4250723"/>
              <a:ext cx="1186249" cy="1186249"/>
            </a:xfrm>
            <a:custGeom>
              <a:avLst/>
              <a:gdLst>
                <a:gd name="connsiteX0" fmla="*/ 5 w 1186249"/>
                <a:gd name="connsiteY0" fmla="*/ 0 h 1186249"/>
                <a:gd name="connsiteX1" fmla="*/ 1186249 w 1186249"/>
                <a:gd name="connsiteY1" fmla="*/ 0 h 1186249"/>
                <a:gd name="connsiteX2" fmla="*/ 1186249 w 1186249"/>
                <a:gd name="connsiteY2" fmla="*/ 1186249 h 1186249"/>
                <a:gd name="connsiteX3" fmla="*/ 0 w 1186249"/>
                <a:gd name="connsiteY3" fmla="*/ 1186249 h 1186249"/>
                <a:gd name="connsiteX4" fmla="*/ 0 w 1186249"/>
                <a:gd name="connsiteY4" fmla="*/ 1186245 h 1186249"/>
                <a:gd name="connsiteX5" fmla="*/ 1022628 w 1186249"/>
                <a:gd name="connsiteY5" fmla="*/ 593121 h 11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249" h="1186249">
                  <a:moveTo>
                    <a:pt x="5" y="0"/>
                  </a:moveTo>
                  <a:lnTo>
                    <a:pt x="1186249" y="0"/>
                  </a:lnTo>
                  <a:lnTo>
                    <a:pt x="1186249" y="1186249"/>
                  </a:lnTo>
                  <a:lnTo>
                    <a:pt x="0" y="1186249"/>
                  </a:lnTo>
                  <a:lnTo>
                    <a:pt x="0" y="1186245"/>
                  </a:lnTo>
                  <a:lnTo>
                    <a:pt x="1022628" y="593121"/>
                  </a:lnTo>
                  <a:close/>
                </a:path>
              </a:pathLst>
            </a:cu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59" name="مربع نص 58">
            <a:extLst>
              <a:ext uri="{FF2B5EF4-FFF2-40B4-BE49-F238E27FC236}">
                <a16:creationId xmlns:a16="http://schemas.microsoft.com/office/drawing/2014/main" id="{397114DB-5415-4F25-BCFE-DF82D2D44F3D}"/>
              </a:ext>
            </a:extLst>
          </p:cNvPr>
          <p:cNvSpPr txBox="1"/>
          <p:nvPr/>
        </p:nvSpPr>
        <p:spPr>
          <a:xfrm>
            <a:off x="926391" y="4662672"/>
            <a:ext cx="2254142" cy="584775"/>
          </a:xfrm>
          <a:prstGeom prst="rect">
            <a:avLst/>
          </a:prstGeom>
          <a:noFill/>
        </p:spPr>
        <p:txBody>
          <a:bodyPr wrap="none" rtlCol="1">
            <a:spAutoFit/>
          </a:bodyPr>
          <a:lstStyle/>
          <a:p>
            <a:r>
              <a:rPr lang="ar-DZ" sz="3200" b="1" smtClean="0"/>
              <a:t>سصباح الخير</a:t>
            </a:r>
            <a:endParaRPr lang="ar-SY" sz="3200" b="1" dirty="0"/>
          </a:p>
        </p:txBody>
      </p:sp>
      <p:sp>
        <p:nvSpPr>
          <p:cNvPr id="60" name="مربع نص 59">
            <a:extLst>
              <a:ext uri="{FF2B5EF4-FFF2-40B4-BE49-F238E27FC236}">
                <a16:creationId xmlns:a16="http://schemas.microsoft.com/office/drawing/2014/main" id="{5E910581-A23B-43FB-AE13-8DA4A903F0F3}"/>
              </a:ext>
            </a:extLst>
          </p:cNvPr>
          <p:cNvSpPr txBox="1"/>
          <p:nvPr/>
        </p:nvSpPr>
        <p:spPr>
          <a:xfrm>
            <a:off x="3468710" y="4671024"/>
            <a:ext cx="2696572" cy="584775"/>
          </a:xfrm>
          <a:prstGeom prst="rect">
            <a:avLst/>
          </a:prstGeom>
          <a:noFill/>
        </p:spPr>
        <p:txBody>
          <a:bodyPr wrap="none" rtlCol="1">
            <a:spAutoFit/>
          </a:bodyPr>
          <a:lstStyle/>
          <a:p>
            <a:r>
              <a:rPr lang="ar-DZ" sz="3200" b="1" smtClean="0"/>
              <a:t>سسلام عليكم</a:t>
            </a:r>
            <a:endParaRPr lang="ar-SY" sz="3200" b="1" dirty="0"/>
          </a:p>
        </p:txBody>
      </p:sp>
      <p:sp>
        <p:nvSpPr>
          <p:cNvPr id="61" name="مربع نص 60">
            <a:extLst>
              <a:ext uri="{FF2B5EF4-FFF2-40B4-BE49-F238E27FC236}">
                <a16:creationId xmlns:a16="http://schemas.microsoft.com/office/drawing/2014/main" id="{5B29BCF0-92CF-4B77-BB7C-CCE0D523B696}"/>
              </a:ext>
            </a:extLst>
          </p:cNvPr>
          <p:cNvSpPr txBox="1"/>
          <p:nvPr/>
        </p:nvSpPr>
        <p:spPr>
          <a:xfrm>
            <a:off x="7066589" y="4656509"/>
            <a:ext cx="1205779" cy="584775"/>
          </a:xfrm>
          <a:prstGeom prst="rect">
            <a:avLst/>
          </a:prstGeom>
          <a:noFill/>
        </p:spPr>
        <p:txBody>
          <a:bodyPr wrap="none" rtlCol="1">
            <a:spAutoFit/>
          </a:bodyPr>
          <a:lstStyle/>
          <a:p>
            <a:r>
              <a:rPr lang="ar-DZ" sz="3200" b="1" smtClean="0"/>
              <a:t>قطات</a:t>
            </a:r>
            <a:endParaRPr lang="ar-SY" sz="3200" b="1" dirty="0"/>
          </a:p>
        </p:txBody>
      </p:sp>
      <p:sp>
        <p:nvSpPr>
          <p:cNvPr id="62" name="مربع نص 61">
            <a:extLst>
              <a:ext uri="{FF2B5EF4-FFF2-40B4-BE49-F238E27FC236}">
                <a16:creationId xmlns:a16="http://schemas.microsoft.com/office/drawing/2014/main" id="{FD8CE2F5-B7C0-4658-8458-572950BF504C}"/>
              </a:ext>
            </a:extLst>
          </p:cNvPr>
          <p:cNvSpPr txBox="1"/>
          <p:nvPr/>
        </p:nvSpPr>
        <p:spPr>
          <a:xfrm>
            <a:off x="9343458" y="4671024"/>
            <a:ext cx="1822935" cy="584775"/>
          </a:xfrm>
          <a:prstGeom prst="rect">
            <a:avLst/>
          </a:prstGeom>
          <a:noFill/>
        </p:spPr>
        <p:txBody>
          <a:bodyPr wrap="none" rtlCol="1">
            <a:spAutoFit/>
          </a:bodyPr>
          <a:lstStyle/>
          <a:p>
            <a:r>
              <a:rPr lang="ar-DZ" sz="3200" b="1" smtClean="0"/>
              <a:t>مكمكتب</a:t>
            </a:r>
            <a:endParaRPr lang="ar-SY" sz="3200" b="1" dirty="0"/>
          </a:p>
        </p:txBody>
      </p:sp>
      <p:grpSp>
        <p:nvGrpSpPr>
          <p:cNvPr id="63" name="مجموعة 62">
            <a:extLst>
              <a:ext uri="{FF2B5EF4-FFF2-40B4-BE49-F238E27FC236}">
                <a16:creationId xmlns:a16="http://schemas.microsoft.com/office/drawing/2014/main" id="{DE3995A3-F51A-4087-8410-B36B8D6FAE74}"/>
              </a:ext>
            </a:extLst>
          </p:cNvPr>
          <p:cNvGrpSpPr/>
          <p:nvPr/>
        </p:nvGrpSpPr>
        <p:grpSpPr>
          <a:xfrm>
            <a:off x="203200" y="160363"/>
            <a:ext cx="11988800" cy="1044323"/>
            <a:chOff x="7248144" y="451104"/>
            <a:chExt cx="4943856" cy="792480"/>
          </a:xfrm>
        </p:grpSpPr>
        <p:sp>
          <p:nvSpPr>
            <p:cNvPr id="64" name="مستطيل 63">
              <a:extLst>
                <a:ext uri="{FF2B5EF4-FFF2-40B4-BE49-F238E27FC236}">
                  <a16:creationId xmlns:a16="http://schemas.microsoft.com/office/drawing/2014/main" id="{B540F814-D3CC-4CD2-8531-1B5D547D6F84}"/>
                </a:ext>
              </a:extLst>
            </p:cNvPr>
            <p:cNvSpPr/>
            <p:nvPr/>
          </p:nvSpPr>
          <p:spPr>
            <a:xfrm>
              <a:off x="7644384" y="451104"/>
              <a:ext cx="4547616" cy="792480"/>
            </a:xfrm>
            <a:prstGeom prst="rect">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65" name="شكل بيضاوي 64">
              <a:extLst>
                <a:ext uri="{FF2B5EF4-FFF2-40B4-BE49-F238E27FC236}">
                  <a16:creationId xmlns:a16="http://schemas.microsoft.com/office/drawing/2014/main" id="{A89983DE-D67C-4E31-B497-7E5B0EE10FBE}"/>
                </a:ext>
              </a:extLst>
            </p:cNvPr>
            <p:cNvSpPr/>
            <p:nvPr/>
          </p:nvSpPr>
          <p:spPr>
            <a:xfrm>
              <a:off x="7248144" y="451104"/>
              <a:ext cx="792480" cy="792480"/>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66" name="مربع نص 65">
            <a:extLst>
              <a:ext uri="{FF2B5EF4-FFF2-40B4-BE49-F238E27FC236}">
                <a16:creationId xmlns:a16="http://schemas.microsoft.com/office/drawing/2014/main" id="{ADF4D4F7-891F-4E11-80CC-5E38D3F0AA02}"/>
              </a:ext>
            </a:extLst>
          </p:cNvPr>
          <p:cNvSpPr txBox="1"/>
          <p:nvPr/>
        </p:nvSpPr>
        <p:spPr>
          <a:xfrm>
            <a:off x="0" y="341425"/>
            <a:ext cx="12496800" cy="707886"/>
          </a:xfrm>
          <a:prstGeom prst="rect">
            <a:avLst/>
          </a:prstGeom>
          <a:noFill/>
        </p:spPr>
        <p:txBody>
          <a:bodyPr wrap="square" rtlCol="1">
            <a:spAutoFit/>
          </a:bodyPr>
          <a:lstStyle/>
          <a:p>
            <a:pPr algn="ctr"/>
            <a:r>
              <a:rPr lang="ar-DZ" sz="4000" b="1" smtClean="0">
                <a:solidFill>
                  <a:schemeClr val="accent4">
                    <a:lumMod val="90000"/>
                  </a:schemeClr>
                </a:solidFill>
              </a:rPr>
              <a:t>إضافة صوت أو أصوات أو مقاطع للكلمة</a:t>
            </a:r>
            <a:endParaRPr lang="ar-SY" sz="4000" b="1" dirty="0">
              <a:solidFill>
                <a:schemeClr val="accent4">
                  <a:lumMod val="90000"/>
                </a:schemeClr>
              </a:solidFill>
            </a:endParaRPr>
          </a:p>
        </p:txBody>
      </p:sp>
      <p:sp>
        <p:nvSpPr>
          <p:cNvPr id="67" name="شكل بيضاوي 66">
            <a:extLst>
              <a:ext uri="{FF2B5EF4-FFF2-40B4-BE49-F238E27FC236}">
                <a16:creationId xmlns:a16="http://schemas.microsoft.com/office/drawing/2014/main" id="{6966C7A5-6082-4A6C-B451-0B009BE71FF0}"/>
              </a:ext>
            </a:extLst>
          </p:cNvPr>
          <p:cNvSpPr/>
          <p:nvPr/>
        </p:nvSpPr>
        <p:spPr>
          <a:xfrm>
            <a:off x="1935681" y="1828800"/>
            <a:ext cx="774780" cy="774780"/>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68" name="شكل بيضاوي 67">
            <a:extLst>
              <a:ext uri="{FF2B5EF4-FFF2-40B4-BE49-F238E27FC236}">
                <a16:creationId xmlns:a16="http://schemas.microsoft.com/office/drawing/2014/main" id="{ED0B928F-AFEE-4C90-B455-16DD48337165}"/>
              </a:ext>
            </a:extLst>
          </p:cNvPr>
          <p:cNvSpPr/>
          <p:nvPr/>
        </p:nvSpPr>
        <p:spPr>
          <a:xfrm>
            <a:off x="4485291" y="2458989"/>
            <a:ext cx="774780" cy="774780"/>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69" name="شكل بيضاوي 68">
            <a:extLst>
              <a:ext uri="{FF2B5EF4-FFF2-40B4-BE49-F238E27FC236}">
                <a16:creationId xmlns:a16="http://schemas.microsoft.com/office/drawing/2014/main" id="{05973FFA-4EE6-4125-99B9-C178E81425A4}"/>
              </a:ext>
            </a:extLst>
          </p:cNvPr>
          <p:cNvSpPr/>
          <p:nvPr/>
        </p:nvSpPr>
        <p:spPr>
          <a:xfrm>
            <a:off x="7099669" y="1688542"/>
            <a:ext cx="774780" cy="774780"/>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70" name="شكل بيضاوي 69">
            <a:extLst>
              <a:ext uri="{FF2B5EF4-FFF2-40B4-BE49-F238E27FC236}">
                <a16:creationId xmlns:a16="http://schemas.microsoft.com/office/drawing/2014/main" id="{3F0FE3DE-13EB-4624-986A-030825D94E18}"/>
              </a:ext>
            </a:extLst>
          </p:cNvPr>
          <p:cNvSpPr/>
          <p:nvPr/>
        </p:nvSpPr>
        <p:spPr>
          <a:xfrm>
            <a:off x="9645814" y="2666731"/>
            <a:ext cx="857276" cy="857276"/>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cxnSp>
        <p:nvCxnSpPr>
          <p:cNvPr id="72" name="رابط مستقيم 71">
            <a:extLst>
              <a:ext uri="{FF2B5EF4-FFF2-40B4-BE49-F238E27FC236}">
                <a16:creationId xmlns:a16="http://schemas.microsoft.com/office/drawing/2014/main" id="{C9F96DEE-1788-44DB-83B0-5416BDBA0DBA}"/>
              </a:ext>
            </a:extLst>
          </p:cNvPr>
          <p:cNvCxnSpPr>
            <a:stCxn id="12" idx="0"/>
            <a:endCxn id="67" idx="4"/>
          </p:cNvCxnSpPr>
          <p:nvPr/>
        </p:nvCxnSpPr>
        <p:spPr>
          <a:xfrm flipH="1" flipV="1">
            <a:off x="2323071" y="2603580"/>
            <a:ext cx="1" cy="1758358"/>
          </a:xfrm>
          <a:prstGeom prst="line">
            <a:avLst/>
          </a:prstGeom>
          <a:ln w="28575">
            <a:solidFill>
              <a:srgbClr val="381460"/>
            </a:solidFill>
            <a:prstDash val="dash"/>
          </a:ln>
        </p:spPr>
        <p:style>
          <a:lnRef idx="1">
            <a:schemeClr val="accent1"/>
          </a:lnRef>
          <a:fillRef idx="0">
            <a:schemeClr val="accent1"/>
          </a:fillRef>
          <a:effectRef idx="0">
            <a:schemeClr val="accent1"/>
          </a:effectRef>
          <a:fontRef idx="minor">
            <a:schemeClr val="tx1"/>
          </a:fontRef>
        </p:style>
      </p:cxnSp>
      <p:cxnSp>
        <p:nvCxnSpPr>
          <p:cNvPr id="74" name="رابط مستقيم 73">
            <a:extLst>
              <a:ext uri="{FF2B5EF4-FFF2-40B4-BE49-F238E27FC236}">
                <a16:creationId xmlns:a16="http://schemas.microsoft.com/office/drawing/2014/main" id="{29B7EF82-E2D9-426B-BCEC-4DC24E67340A}"/>
              </a:ext>
            </a:extLst>
          </p:cNvPr>
          <p:cNvCxnSpPr>
            <a:cxnSpLocks/>
            <a:stCxn id="20" idx="0"/>
            <a:endCxn id="68" idx="4"/>
          </p:cNvCxnSpPr>
          <p:nvPr/>
        </p:nvCxnSpPr>
        <p:spPr>
          <a:xfrm flipH="1" flipV="1">
            <a:off x="4872681" y="3233769"/>
            <a:ext cx="1" cy="1128169"/>
          </a:xfrm>
          <a:prstGeom prst="line">
            <a:avLst/>
          </a:prstGeom>
          <a:ln w="28575">
            <a:solidFill>
              <a:srgbClr val="381460"/>
            </a:solidFill>
            <a:prstDash val="dash"/>
          </a:ln>
        </p:spPr>
        <p:style>
          <a:lnRef idx="1">
            <a:schemeClr val="accent1"/>
          </a:lnRef>
          <a:fillRef idx="0">
            <a:schemeClr val="accent1"/>
          </a:fillRef>
          <a:effectRef idx="0">
            <a:schemeClr val="accent1"/>
          </a:effectRef>
          <a:fontRef idx="minor">
            <a:schemeClr val="tx1"/>
          </a:fontRef>
        </p:style>
      </p:cxnSp>
      <p:cxnSp>
        <p:nvCxnSpPr>
          <p:cNvPr id="78" name="رابط مستقيم 77">
            <a:extLst>
              <a:ext uri="{FF2B5EF4-FFF2-40B4-BE49-F238E27FC236}">
                <a16:creationId xmlns:a16="http://schemas.microsoft.com/office/drawing/2014/main" id="{60E1BBDA-A753-4E99-9545-8F1C7B14ABD7}"/>
              </a:ext>
            </a:extLst>
          </p:cNvPr>
          <p:cNvCxnSpPr>
            <a:cxnSpLocks/>
            <a:stCxn id="35" idx="0"/>
            <a:endCxn id="69" idx="4"/>
          </p:cNvCxnSpPr>
          <p:nvPr/>
        </p:nvCxnSpPr>
        <p:spPr>
          <a:xfrm flipH="1" flipV="1">
            <a:off x="7487059" y="2463322"/>
            <a:ext cx="1" cy="1898616"/>
          </a:xfrm>
          <a:prstGeom prst="line">
            <a:avLst/>
          </a:prstGeom>
          <a:ln w="28575">
            <a:solidFill>
              <a:srgbClr val="381460"/>
            </a:solidFill>
            <a:prstDash val="dash"/>
          </a:ln>
        </p:spPr>
        <p:style>
          <a:lnRef idx="1">
            <a:schemeClr val="accent1"/>
          </a:lnRef>
          <a:fillRef idx="0">
            <a:schemeClr val="accent1"/>
          </a:fillRef>
          <a:effectRef idx="0">
            <a:schemeClr val="accent1"/>
          </a:effectRef>
          <a:fontRef idx="minor">
            <a:schemeClr val="tx1"/>
          </a:fontRef>
        </p:style>
      </p:cxnSp>
      <p:cxnSp>
        <p:nvCxnSpPr>
          <p:cNvPr id="82" name="رابط مستقيم 81">
            <a:extLst>
              <a:ext uri="{FF2B5EF4-FFF2-40B4-BE49-F238E27FC236}">
                <a16:creationId xmlns:a16="http://schemas.microsoft.com/office/drawing/2014/main" id="{5003CA90-B13D-448B-8F4E-FF40B46C60B3}"/>
              </a:ext>
            </a:extLst>
          </p:cNvPr>
          <p:cNvCxnSpPr>
            <a:cxnSpLocks/>
            <a:stCxn id="56" idx="0"/>
            <a:endCxn id="70" idx="4"/>
          </p:cNvCxnSpPr>
          <p:nvPr/>
        </p:nvCxnSpPr>
        <p:spPr>
          <a:xfrm flipH="1" flipV="1">
            <a:off x="10074452" y="3524007"/>
            <a:ext cx="1" cy="837930"/>
          </a:xfrm>
          <a:prstGeom prst="line">
            <a:avLst/>
          </a:prstGeom>
          <a:ln w="28575">
            <a:solidFill>
              <a:srgbClr val="381460"/>
            </a:solidFill>
            <a:prstDash val="dash"/>
          </a:ln>
        </p:spPr>
        <p:style>
          <a:lnRef idx="1">
            <a:schemeClr val="accent1"/>
          </a:lnRef>
          <a:fillRef idx="0">
            <a:schemeClr val="accent1"/>
          </a:fillRef>
          <a:effectRef idx="0">
            <a:schemeClr val="accent1"/>
          </a:effectRef>
          <a:fontRef idx="minor">
            <a:schemeClr val="tx1"/>
          </a:fontRef>
        </p:style>
      </p:cxnSp>
      <p:sp>
        <p:nvSpPr>
          <p:cNvPr id="86" name="Google Shape;6125;p48">
            <a:extLst>
              <a:ext uri="{FF2B5EF4-FFF2-40B4-BE49-F238E27FC236}">
                <a16:creationId xmlns:a16="http://schemas.microsoft.com/office/drawing/2014/main" id="{2BD918A0-FD4B-46B1-AAEA-81F6C7E9DB6F}"/>
              </a:ext>
            </a:extLst>
          </p:cNvPr>
          <p:cNvSpPr/>
          <p:nvPr/>
        </p:nvSpPr>
        <p:spPr>
          <a:xfrm>
            <a:off x="9818654" y="2800317"/>
            <a:ext cx="511596" cy="580624"/>
          </a:xfrm>
          <a:custGeom>
            <a:avLst/>
            <a:gdLst/>
            <a:ahLst/>
            <a:cxnLst/>
            <a:rect l="l" t="t" r="r" b="b"/>
            <a:pathLst>
              <a:path w="10272" h="11658" extrusionOk="0">
                <a:moveTo>
                  <a:pt x="7877" y="693"/>
                </a:moveTo>
                <a:cubicBezTo>
                  <a:pt x="8066" y="693"/>
                  <a:pt x="8224" y="851"/>
                  <a:pt x="8224" y="1040"/>
                </a:cubicBezTo>
                <a:lnTo>
                  <a:pt x="8224" y="1387"/>
                </a:lnTo>
                <a:lnTo>
                  <a:pt x="2080" y="1387"/>
                </a:lnTo>
                <a:lnTo>
                  <a:pt x="2080" y="1040"/>
                </a:lnTo>
                <a:cubicBezTo>
                  <a:pt x="2049" y="851"/>
                  <a:pt x="2206" y="693"/>
                  <a:pt x="2395" y="693"/>
                </a:cubicBezTo>
                <a:close/>
                <a:moveTo>
                  <a:pt x="9200" y="2710"/>
                </a:moveTo>
                <a:cubicBezTo>
                  <a:pt x="9421" y="2710"/>
                  <a:pt x="9578" y="2899"/>
                  <a:pt x="9578" y="3088"/>
                </a:cubicBezTo>
                <a:cubicBezTo>
                  <a:pt x="9578" y="3277"/>
                  <a:pt x="9421" y="3434"/>
                  <a:pt x="9200" y="3434"/>
                </a:cubicBezTo>
                <a:lnTo>
                  <a:pt x="8854" y="3434"/>
                </a:lnTo>
                <a:lnTo>
                  <a:pt x="8854" y="2773"/>
                </a:lnTo>
                <a:lnTo>
                  <a:pt x="9200" y="2773"/>
                </a:lnTo>
                <a:lnTo>
                  <a:pt x="9200" y="2710"/>
                </a:lnTo>
                <a:close/>
                <a:moveTo>
                  <a:pt x="6176" y="3907"/>
                </a:moveTo>
                <a:cubicBezTo>
                  <a:pt x="6207" y="4033"/>
                  <a:pt x="6333" y="4127"/>
                  <a:pt x="6491" y="4127"/>
                </a:cubicBezTo>
                <a:lnTo>
                  <a:pt x="9200" y="4127"/>
                </a:lnTo>
                <a:cubicBezTo>
                  <a:pt x="9326" y="4127"/>
                  <a:pt x="9421" y="4127"/>
                  <a:pt x="9515" y="4096"/>
                </a:cubicBezTo>
                <a:lnTo>
                  <a:pt x="9515" y="4096"/>
                </a:lnTo>
                <a:cubicBezTo>
                  <a:pt x="9421" y="4474"/>
                  <a:pt x="9011" y="4789"/>
                  <a:pt x="8539" y="4789"/>
                </a:cubicBezTo>
                <a:lnTo>
                  <a:pt x="6491" y="4789"/>
                </a:lnTo>
                <a:cubicBezTo>
                  <a:pt x="6333" y="4789"/>
                  <a:pt x="6239" y="4852"/>
                  <a:pt x="6176" y="5010"/>
                </a:cubicBezTo>
                <a:lnTo>
                  <a:pt x="5640" y="4474"/>
                </a:lnTo>
                <a:lnTo>
                  <a:pt x="6176" y="3907"/>
                </a:lnTo>
                <a:close/>
                <a:moveTo>
                  <a:pt x="1387" y="4789"/>
                </a:moveTo>
                <a:lnTo>
                  <a:pt x="1387" y="5451"/>
                </a:lnTo>
                <a:lnTo>
                  <a:pt x="1009" y="5451"/>
                </a:lnTo>
                <a:cubicBezTo>
                  <a:pt x="820" y="5451"/>
                  <a:pt x="662" y="5293"/>
                  <a:pt x="662" y="5073"/>
                </a:cubicBezTo>
                <a:cubicBezTo>
                  <a:pt x="662" y="4884"/>
                  <a:pt x="820" y="4789"/>
                  <a:pt x="1009" y="4789"/>
                </a:cubicBezTo>
                <a:close/>
                <a:moveTo>
                  <a:pt x="4065" y="5923"/>
                </a:moveTo>
                <a:lnTo>
                  <a:pt x="4601" y="6459"/>
                </a:lnTo>
                <a:lnTo>
                  <a:pt x="4065" y="7026"/>
                </a:lnTo>
                <a:cubicBezTo>
                  <a:pt x="4033" y="6900"/>
                  <a:pt x="3907" y="6774"/>
                  <a:pt x="3750" y="6774"/>
                </a:cubicBezTo>
                <a:lnTo>
                  <a:pt x="1702" y="6774"/>
                </a:lnTo>
                <a:cubicBezTo>
                  <a:pt x="1664" y="6779"/>
                  <a:pt x="1626" y="6782"/>
                  <a:pt x="1589" y="6782"/>
                </a:cubicBezTo>
                <a:cubicBezTo>
                  <a:pt x="1192" y="6782"/>
                  <a:pt x="838" y="6487"/>
                  <a:pt x="694" y="6112"/>
                </a:cubicBezTo>
                <a:lnTo>
                  <a:pt x="694" y="6112"/>
                </a:lnTo>
                <a:cubicBezTo>
                  <a:pt x="788" y="6144"/>
                  <a:pt x="914" y="6144"/>
                  <a:pt x="1009" y="6144"/>
                </a:cubicBezTo>
                <a:lnTo>
                  <a:pt x="3750" y="6144"/>
                </a:lnTo>
                <a:cubicBezTo>
                  <a:pt x="3907" y="6144"/>
                  <a:pt x="4002" y="6081"/>
                  <a:pt x="4065" y="5923"/>
                </a:cubicBezTo>
                <a:close/>
                <a:moveTo>
                  <a:pt x="8192" y="2048"/>
                </a:moveTo>
                <a:lnTo>
                  <a:pt x="8192" y="3434"/>
                </a:lnTo>
                <a:lnTo>
                  <a:pt x="6806" y="3434"/>
                </a:lnTo>
                <a:lnTo>
                  <a:pt x="6806" y="3088"/>
                </a:lnTo>
                <a:cubicBezTo>
                  <a:pt x="6806" y="2930"/>
                  <a:pt x="6743" y="2804"/>
                  <a:pt x="6617" y="2773"/>
                </a:cubicBezTo>
                <a:cubicBezTo>
                  <a:pt x="6571" y="2761"/>
                  <a:pt x="6520" y="2754"/>
                  <a:pt x="6472" y="2754"/>
                </a:cubicBezTo>
                <a:cubicBezTo>
                  <a:pt x="6388" y="2754"/>
                  <a:pt x="6310" y="2776"/>
                  <a:pt x="6270" y="2836"/>
                </a:cubicBezTo>
                <a:lnTo>
                  <a:pt x="4884" y="4222"/>
                </a:lnTo>
                <a:cubicBezTo>
                  <a:pt x="4758" y="4348"/>
                  <a:pt x="4758" y="4569"/>
                  <a:pt x="4884" y="4695"/>
                </a:cubicBezTo>
                <a:lnTo>
                  <a:pt x="6270" y="6081"/>
                </a:lnTo>
                <a:cubicBezTo>
                  <a:pt x="6315" y="6125"/>
                  <a:pt x="6407" y="6170"/>
                  <a:pt x="6501" y="6170"/>
                </a:cubicBezTo>
                <a:cubicBezTo>
                  <a:pt x="6540" y="6170"/>
                  <a:pt x="6580" y="6162"/>
                  <a:pt x="6617" y="6144"/>
                </a:cubicBezTo>
                <a:cubicBezTo>
                  <a:pt x="6743" y="6112"/>
                  <a:pt x="6806" y="5955"/>
                  <a:pt x="6806" y="5829"/>
                </a:cubicBezTo>
                <a:lnTo>
                  <a:pt x="6806" y="5482"/>
                </a:lnTo>
                <a:lnTo>
                  <a:pt x="8192" y="5482"/>
                </a:lnTo>
                <a:lnTo>
                  <a:pt x="8192" y="8948"/>
                </a:lnTo>
                <a:lnTo>
                  <a:pt x="2049" y="8948"/>
                </a:lnTo>
                <a:lnTo>
                  <a:pt x="2049" y="7530"/>
                </a:lnTo>
                <a:lnTo>
                  <a:pt x="3435" y="7530"/>
                </a:lnTo>
                <a:lnTo>
                  <a:pt x="3435" y="7877"/>
                </a:lnTo>
                <a:cubicBezTo>
                  <a:pt x="3435" y="8034"/>
                  <a:pt x="3498" y="8160"/>
                  <a:pt x="3624" y="8192"/>
                </a:cubicBezTo>
                <a:cubicBezTo>
                  <a:pt x="3676" y="8218"/>
                  <a:pt x="3734" y="8233"/>
                  <a:pt x="3788" y="8233"/>
                </a:cubicBezTo>
                <a:cubicBezTo>
                  <a:pt x="3864" y="8233"/>
                  <a:pt x="3934" y="8202"/>
                  <a:pt x="3970" y="8129"/>
                </a:cubicBezTo>
                <a:lnTo>
                  <a:pt x="5357" y="6742"/>
                </a:lnTo>
                <a:cubicBezTo>
                  <a:pt x="5483" y="6616"/>
                  <a:pt x="5483" y="6396"/>
                  <a:pt x="5357" y="6270"/>
                </a:cubicBezTo>
                <a:lnTo>
                  <a:pt x="3970" y="4884"/>
                </a:lnTo>
                <a:cubicBezTo>
                  <a:pt x="3924" y="4837"/>
                  <a:pt x="3828" y="4808"/>
                  <a:pt x="3730" y="4808"/>
                </a:cubicBezTo>
                <a:cubicBezTo>
                  <a:pt x="3694" y="4808"/>
                  <a:pt x="3658" y="4812"/>
                  <a:pt x="3624" y="4821"/>
                </a:cubicBezTo>
                <a:cubicBezTo>
                  <a:pt x="3498" y="4852"/>
                  <a:pt x="3435" y="5010"/>
                  <a:pt x="3435" y="5136"/>
                </a:cubicBezTo>
                <a:lnTo>
                  <a:pt x="3435" y="5482"/>
                </a:lnTo>
                <a:lnTo>
                  <a:pt x="2049" y="5482"/>
                </a:lnTo>
                <a:lnTo>
                  <a:pt x="2049" y="2048"/>
                </a:lnTo>
                <a:close/>
                <a:moveTo>
                  <a:pt x="8192" y="9609"/>
                </a:moveTo>
                <a:lnTo>
                  <a:pt x="8192" y="10649"/>
                </a:lnTo>
                <a:cubicBezTo>
                  <a:pt x="8192" y="10838"/>
                  <a:pt x="8035" y="10996"/>
                  <a:pt x="7877" y="10996"/>
                </a:cubicBezTo>
                <a:lnTo>
                  <a:pt x="2395" y="10996"/>
                </a:lnTo>
                <a:cubicBezTo>
                  <a:pt x="2206" y="10996"/>
                  <a:pt x="2049" y="10838"/>
                  <a:pt x="2049" y="10649"/>
                </a:cubicBezTo>
                <a:lnTo>
                  <a:pt x="2049" y="9609"/>
                </a:lnTo>
                <a:close/>
                <a:moveTo>
                  <a:pt x="2395" y="0"/>
                </a:moveTo>
                <a:cubicBezTo>
                  <a:pt x="1860" y="0"/>
                  <a:pt x="1387" y="473"/>
                  <a:pt x="1387" y="1040"/>
                </a:cubicBezTo>
                <a:lnTo>
                  <a:pt x="1387" y="4096"/>
                </a:lnTo>
                <a:lnTo>
                  <a:pt x="1009" y="4096"/>
                </a:lnTo>
                <a:cubicBezTo>
                  <a:pt x="473" y="4096"/>
                  <a:pt x="1" y="4569"/>
                  <a:pt x="1" y="5136"/>
                </a:cubicBezTo>
                <a:lnTo>
                  <a:pt x="1" y="5797"/>
                </a:lnTo>
                <a:cubicBezTo>
                  <a:pt x="1" y="6616"/>
                  <a:pt x="599" y="7341"/>
                  <a:pt x="1387" y="7498"/>
                </a:cubicBezTo>
                <a:lnTo>
                  <a:pt x="1387" y="10649"/>
                </a:lnTo>
                <a:cubicBezTo>
                  <a:pt x="1387" y="11185"/>
                  <a:pt x="1860" y="11657"/>
                  <a:pt x="2395" y="11657"/>
                </a:cubicBezTo>
                <a:lnTo>
                  <a:pt x="7877" y="11657"/>
                </a:lnTo>
                <a:cubicBezTo>
                  <a:pt x="8413" y="11657"/>
                  <a:pt x="8885" y="11185"/>
                  <a:pt x="8885" y="10649"/>
                </a:cubicBezTo>
                <a:lnTo>
                  <a:pt x="8885" y="5451"/>
                </a:lnTo>
                <a:cubicBezTo>
                  <a:pt x="9673" y="5293"/>
                  <a:pt x="10271" y="4569"/>
                  <a:pt x="10271" y="3749"/>
                </a:cubicBezTo>
                <a:lnTo>
                  <a:pt x="10271" y="3088"/>
                </a:lnTo>
                <a:cubicBezTo>
                  <a:pt x="10271" y="2521"/>
                  <a:pt x="9799" y="2048"/>
                  <a:pt x="9263" y="2048"/>
                </a:cubicBezTo>
                <a:lnTo>
                  <a:pt x="8885" y="2048"/>
                </a:lnTo>
                <a:lnTo>
                  <a:pt x="8885" y="1040"/>
                </a:lnTo>
                <a:cubicBezTo>
                  <a:pt x="8885" y="473"/>
                  <a:pt x="8413" y="0"/>
                  <a:pt x="7877"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7" name="Google Shape;6145;p48">
            <a:extLst>
              <a:ext uri="{FF2B5EF4-FFF2-40B4-BE49-F238E27FC236}">
                <a16:creationId xmlns:a16="http://schemas.microsoft.com/office/drawing/2014/main" id="{4A10BFCD-E403-47D1-8A44-362446D2D577}"/>
              </a:ext>
            </a:extLst>
          </p:cNvPr>
          <p:cNvGrpSpPr/>
          <p:nvPr/>
        </p:nvGrpSpPr>
        <p:grpSpPr>
          <a:xfrm>
            <a:off x="4668594" y="2612830"/>
            <a:ext cx="453379" cy="455790"/>
            <a:chOff x="-33314675" y="2275050"/>
            <a:chExt cx="291450" cy="293000"/>
          </a:xfrm>
          <a:solidFill>
            <a:schemeClr val="bg1"/>
          </a:solidFill>
        </p:grpSpPr>
        <p:sp>
          <p:nvSpPr>
            <p:cNvPr id="88" name="Google Shape;6146;p48">
              <a:extLst>
                <a:ext uri="{FF2B5EF4-FFF2-40B4-BE49-F238E27FC236}">
                  <a16:creationId xmlns:a16="http://schemas.microsoft.com/office/drawing/2014/main" id="{5F4747DC-D4F0-4363-80DB-958840E178D2}"/>
                </a:ext>
              </a:extLst>
            </p:cNvPr>
            <p:cNvSpPr/>
            <p:nvPr/>
          </p:nvSpPr>
          <p:spPr>
            <a:xfrm>
              <a:off x="-33143750" y="2275050"/>
              <a:ext cx="120525" cy="120525"/>
            </a:xfrm>
            <a:custGeom>
              <a:avLst/>
              <a:gdLst/>
              <a:ahLst/>
              <a:cxnLst/>
              <a:rect l="l" t="t" r="r" b="b"/>
              <a:pathLst>
                <a:path w="4821" h="4821" extrusionOk="0">
                  <a:moveTo>
                    <a:pt x="2426" y="725"/>
                  </a:moveTo>
                  <a:cubicBezTo>
                    <a:pt x="3371" y="725"/>
                    <a:pt x="4096" y="1512"/>
                    <a:pt x="4096" y="2458"/>
                  </a:cubicBezTo>
                  <a:cubicBezTo>
                    <a:pt x="4159" y="3403"/>
                    <a:pt x="3371" y="4159"/>
                    <a:pt x="2426" y="4159"/>
                  </a:cubicBezTo>
                  <a:cubicBezTo>
                    <a:pt x="1481" y="4159"/>
                    <a:pt x="725" y="3403"/>
                    <a:pt x="725" y="2458"/>
                  </a:cubicBezTo>
                  <a:cubicBezTo>
                    <a:pt x="725" y="1512"/>
                    <a:pt x="1481" y="725"/>
                    <a:pt x="2426" y="725"/>
                  </a:cubicBezTo>
                  <a:close/>
                  <a:moveTo>
                    <a:pt x="2426" y="0"/>
                  </a:moveTo>
                  <a:cubicBezTo>
                    <a:pt x="1071" y="0"/>
                    <a:pt x="0" y="1103"/>
                    <a:pt x="0" y="2426"/>
                  </a:cubicBezTo>
                  <a:cubicBezTo>
                    <a:pt x="0" y="3749"/>
                    <a:pt x="1071" y="4820"/>
                    <a:pt x="2426" y="4820"/>
                  </a:cubicBezTo>
                  <a:cubicBezTo>
                    <a:pt x="3749" y="4820"/>
                    <a:pt x="4821" y="3749"/>
                    <a:pt x="4821" y="2426"/>
                  </a:cubicBezTo>
                  <a:cubicBezTo>
                    <a:pt x="4821" y="1103"/>
                    <a:pt x="3749" y="0"/>
                    <a:pt x="24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147;p48">
              <a:extLst>
                <a:ext uri="{FF2B5EF4-FFF2-40B4-BE49-F238E27FC236}">
                  <a16:creationId xmlns:a16="http://schemas.microsoft.com/office/drawing/2014/main" id="{BC131AEA-AB8F-4A4B-9806-B0157B32480F}"/>
                </a:ext>
              </a:extLst>
            </p:cNvPr>
            <p:cNvSpPr/>
            <p:nvPr/>
          </p:nvSpPr>
          <p:spPr>
            <a:xfrm>
              <a:off x="-33093350" y="2309700"/>
              <a:ext cx="35475" cy="34675"/>
            </a:xfrm>
            <a:custGeom>
              <a:avLst/>
              <a:gdLst/>
              <a:ahLst/>
              <a:cxnLst/>
              <a:rect l="l" t="t" r="r" b="b"/>
              <a:pathLst>
                <a:path w="1419" h="1387" extrusionOk="0">
                  <a:moveTo>
                    <a:pt x="347" y="0"/>
                  </a:moveTo>
                  <a:cubicBezTo>
                    <a:pt x="158" y="0"/>
                    <a:pt x="1" y="158"/>
                    <a:pt x="1" y="347"/>
                  </a:cubicBezTo>
                  <a:lnTo>
                    <a:pt x="1" y="1009"/>
                  </a:lnTo>
                  <a:cubicBezTo>
                    <a:pt x="1" y="1229"/>
                    <a:pt x="158" y="1387"/>
                    <a:pt x="347" y="1387"/>
                  </a:cubicBezTo>
                  <a:lnTo>
                    <a:pt x="1040" y="1387"/>
                  </a:lnTo>
                  <a:cubicBezTo>
                    <a:pt x="1229" y="1387"/>
                    <a:pt x="1387" y="1229"/>
                    <a:pt x="1387" y="1009"/>
                  </a:cubicBezTo>
                  <a:cubicBezTo>
                    <a:pt x="1418" y="883"/>
                    <a:pt x="1261" y="694"/>
                    <a:pt x="1072" y="694"/>
                  </a:cubicBezTo>
                  <a:lnTo>
                    <a:pt x="725" y="694"/>
                  </a:lnTo>
                  <a:lnTo>
                    <a:pt x="725" y="347"/>
                  </a:lnTo>
                  <a:cubicBezTo>
                    <a:pt x="725" y="158"/>
                    <a:pt x="568"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148;p48">
              <a:extLst>
                <a:ext uri="{FF2B5EF4-FFF2-40B4-BE49-F238E27FC236}">
                  <a16:creationId xmlns:a16="http://schemas.microsoft.com/office/drawing/2014/main" id="{47CDA342-9053-4992-B2FA-2B5CC55A034F}"/>
                </a:ext>
              </a:extLst>
            </p:cNvPr>
            <p:cNvSpPr/>
            <p:nvPr/>
          </p:nvSpPr>
          <p:spPr>
            <a:xfrm>
              <a:off x="-33314675" y="2328600"/>
              <a:ext cx="239475" cy="239450"/>
            </a:xfrm>
            <a:custGeom>
              <a:avLst/>
              <a:gdLst/>
              <a:ahLst/>
              <a:cxnLst/>
              <a:rect l="l" t="t" r="r" b="b"/>
              <a:pathLst>
                <a:path w="9579" h="9578" extrusionOk="0">
                  <a:moveTo>
                    <a:pt x="3057" y="631"/>
                  </a:moveTo>
                  <a:cubicBezTo>
                    <a:pt x="3624" y="631"/>
                    <a:pt x="4096" y="1103"/>
                    <a:pt x="4096" y="1639"/>
                  </a:cubicBezTo>
                  <a:cubicBezTo>
                    <a:pt x="4096" y="2206"/>
                    <a:pt x="3624" y="2678"/>
                    <a:pt x="3057" y="2678"/>
                  </a:cubicBezTo>
                  <a:cubicBezTo>
                    <a:pt x="2521" y="2678"/>
                    <a:pt x="2049" y="2206"/>
                    <a:pt x="2049" y="1639"/>
                  </a:cubicBezTo>
                  <a:cubicBezTo>
                    <a:pt x="2049" y="1103"/>
                    <a:pt x="2490" y="631"/>
                    <a:pt x="3057" y="631"/>
                  </a:cubicBezTo>
                  <a:close/>
                  <a:moveTo>
                    <a:pt x="3063" y="3369"/>
                  </a:moveTo>
                  <a:cubicBezTo>
                    <a:pt x="3690" y="3369"/>
                    <a:pt x="4308" y="3646"/>
                    <a:pt x="4726" y="4065"/>
                  </a:cubicBezTo>
                  <a:lnTo>
                    <a:pt x="4411" y="4065"/>
                  </a:lnTo>
                  <a:cubicBezTo>
                    <a:pt x="3844" y="4065"/>
                    <a:pt x="3372" y="4506"/>
                    <a:pt x="3372" y="5073"/>
                  </a:cubicBezTo>
                  <a:lnTo>
                    <a:pt x="3372" y="6774"/>
                  </a:lnTo>
                  <a:lnTo>
                    <a:pt x="662" y="6774"/>
                  </a:lnTo>
                  <a:lnTo>
                    <a:pt x="662" y="5892"/>
                  </a:lnTo>
                  <a:cubicBezTo>
                    <a:pt x="662" y="4569"/>
                    <a:pt x="1702" y="3435"/>
                    <a:pt x="2962" y="3372"/>
                  </a:cubicBezTo>
                  <a:cubicBezTo>
                    <a:pt x="2996" y="3370"/>
                    <a:pt x="3029" y="3369"/>
                    <a:pt x="3063" y="3369"/>
                  </a:cubicBezTo>
                  <a:close/>
                  <a:moveTo>
                    <a:pt x="7215" y="4726"/>
                  </a:moveTo>
                  <a:cubicBezTo>
                    <a:pt x="7373" y="4726"/>
                    <a:pt x="7530" y="4884"/>
                    <a:pt x="7530" y="5073"/>
                  </a:cubicBezTo>
                  <a:lnTo>
                    <a:pt x="7530" y="6774"/>
                  </a:lnTo>
                  <a:lnTo>
                    <a:pt x="4096" y="6774"/>
                  </a:lnTo>
                  <a:lnTo>
                    <a:pt x="4096" y="5073"/>
                  </a:lnTo>
                  <a:cubicBezTo>
                    <a:pt x="4096" y="4884"/>
                    <a:pt x="4254" y="4726"/>
                    <a:pt x="4443" y="4726"/>
                  </a:cubicBezTo>
                  <a:close/>
                  <a:moveTo>
                    <a:pt x="8586" y="7495"/>
                  </a:moveTo>
                  <a:cubicBezTo>
                    <a:pt x="8753" y="7495"/>
                    <a:pt x="8885" y="7644"/>
                    <a:pt x="8885" y="7845"/>
                  </a:cubicBezTo>
                  <a:lnTo>
                    <a:pt x="8885" y="8885"/>
                  </a:lnTo>
                  <a:lnTo>
                    <a:pt x="662" y="8885"/>
                  </a:lnTo>
                  <a:lnTo>
                    <a:pt x="662" y="7499"/>
                  </a:lnTo>
                  <a:lnTo>
                    <a:pt x="8539" y="7499"/>
                  </a:lnTo>
                  <a:cubicBezTo>
                    <a:pt x="8555" y="7496"/>
                    <a:pt x="8571" y="7495"/>
                    <a:pt x="8586" y="7495"/>
                  </a:cubicBezTo>
                  <a:close/>
                  <a:moveTo>
                    <a:pt x="3057" y="1"/>
                  </a:moveTo>
                  <a:cubicBezTo>
                    <a:pt x="2112" y="1"/>
                    <a:pt x="1387" y="725"/>
                    <a:pt x="1387" y="1702"/>
                  </a:cubicBezTo>
                  <a:cubicBezTo>
                    <a:pt x="1387" y="2206"/>
                    <a:pt x="1576" y="2647"/>
                    <a:pt x="1923" y="2930"/>
                  </a:cubicBezTo>
                  <a:cubicBezTo>
                    <a:pt x="820" y="3403"/>
                    <a:pt x="1" y="4600"/>
                    <a:pt x="1" y="5923"/>
                  </a:cubicBezTo>
                  <a:lnTo>
                    <a:pt x="1" y="9263"/>
                  </a:lnTo>
                  <a:cubicBezTo>
                    <a:pt x="1" y="9420"/>
                    <a:pt x="127" y="9578"/>
                    <a:pt x="316" y="9578"/>
                  </a:cubicBezTo>
                  <a:lnTo>
                    <a:pt x="9200" y="9578"/>
                  </a:lnTo>
                  <a:cubicBezTo>
                    <a:pt x="9421" y="9578"/>
                    <a:pt x="9578" y="9420"/>
                    <a:pt x="9578" y="9200"/>
                  </a:cubicBezTo>
                  <a:lnTo>
                    <a:pt x="9578" y="7845"/>
                  </a:lnTo>
                  <a:cubicBezTo>
                    <a:pt x="9578" y="7278"/>
                    <a:pt x="9106" y="6806"/>
                    <a:pt x="8539" y="6806"/>
                  </a:cubicBezTo>
                  <a:lnTo>
                    <a:pt x="8192" y="6806"/>
                  </a:lnTo>
                  <a:lnTo>
                    <a:pt x="8192" y="5104"/>
                  </a:lnTo>
                  <a:cubicBezTo>
                    <a:pt x="8192" y="4569"/>
                    <a:pt x="7719" y="4096"/>
                    <a:pt x="7152" y="4096"/>
                  </a:cubicBezTo>
                  <a:lnTo>
                    <a:pt x="5577" y="4096"/>
                  </a:lnTo>
                  <a:cubicBezTo>
                    <a:pt x="5231" y="3561"/>
                    <a:pt x="4758" y="3183"/>
                    <a:pt x="4222" y="2930"/>
                  </a:cubicBezTo>
                  <a:cubicBezTo>
                    <a:pt x="4569" y="2615"/>
                    <a:pt x="4758" y="2206"/>
                    <a:pt x="4758" y="1702"/>
                  </a:cubicBezTo>
                  <a:cubicBezTo>
                    <a:pt x="4758" y="725"/>
                    <a:pt x="4002" y="1"/>
                    <a:pt x="30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6172;p48">
            <a:extLst>
              <a:ext uri="{FF2B5EF4-FFF2-40B4-BE49-F238E27FC236}">
                <a16:creationId xmlns:a16="http://schemas.microsoft.com/office/drawing/2014/main" id="{8B753548-D57E-4877-AE7B-86ACC6C42326}"/>
              </a:ext>
            </a:extLst>
          </p:cNvPr>
          <p:cNvGrpSpPr/>
          <p:nvPr/>
        </p:nvGrpSpPr>
        <p:grpSpPr>
          <a:xfrm>
            <a:off x="2108298" y="1972801"/>
            <a:ext cx="479482" cy="478218"/>
            <a:chOff x="-34778075" y="2272675"/>
            <a:chExt cx="293800" cy="293025"/>
          </a:xfrm>
          <a:solidFill>
            <a:schemeClr val="bg1"/>
          </a:solidFill>
        </p:grpSpPr>
        <p:sp>
          <p:nvSpPr>
            <p:cNvPr id="92" name="Google Shape;6173;p48">
              <a:extLst>
                <a:ext uri="{FF2B5EF4-FFF2-40B4-BE49-F238E27FC236}">
                  <a16:creationId xmlns:a16="http://schemas.microsoft.com/office/drawing/2014/main" id="{A5A2915A-40CC-4B1F-9886-646860F0297C}"/>
                </a:ext>
              </a:extLst>
            </p:cNvPr>
            <p:cNvSpPr/>
            <p:nvPr/>
          </p:nvSpPr>
          <p:spPr>
            <a:xfrm>
              <a:off x="-34725300" y="2324675"/>
              <a:ext cx="187475" cy="188250"/>
            </a:xfrm>
            <a:custGeom>
              <a:avLst/>
              <a:gdLst/>
              <a:ahLst/>
              <a:cxnLst/>
              <a:rect l="l" t="t" r="r" b="b"/>
              <a:pathLst>
                <a:path w="7499" h="7530" extrusionOk="0">
                  <a:moveTo>
                    <a:pt x="4127" y="693"/>
                  </a:moveTo>
                  <a:lnTo>
                    <a:pt x="4127" y="1134"/>
                  </a:lnTo>
                  <a:cubicBezTo>
                    <a:pt x="4127" y="1292"/>
                    <a:pt x="4253" y="1418"/>
                    <a:pt x="4411" y="1449"/>
                  </a:cubicBezTo>
                  <a:cubicBezTo>
                    <a:pt x="4600" y="1481"/>
                    <a:pt x="4821" y="1607"/>
                    <a:pt x="4978" y="1701"/>
                  </a:cubicBezTo>
                  <a:cubicBezTo>
                    <a:pt x="5023" y="1724"/>
                    <a:pt x="5075" y="1734"/>
                    <a:pt x="5130" y="1734"/>
                  </a:cubicBezTo>
                  <a:cubicBezTo>
                    <a:pt x="5230" y="1734"/>
                    <a:pt x="5338" y="1699"/>
                    <a:pt x="5419" y="1638"/>
                  </a:cubicBezTo>
                  <a:lnTo>
                    <a:pt x="5734" y="1323"/>
                  </a:lnTo>
                  <a:lnTo>
                    <a:pt x="6207" y="1796"/>
                  </a:lnTo>
                  <a:lnTo>
                    <a:pt x="5892" y="2111"/>
                  </a:lnTo>
                  <a:cubicBezTo>
                    <a:pt x="5766" y="2237"/>
                    <a:pt x="5766" y="2394"/>
                    <a:pt x="5860" y="2552"/>
                  </a:cubicBezTo>
                  <a:cubicBezTo>
                    <a:pt x="5986" y="2741"/>
                    <a:pt x="6049" y="2961"/>
                    <a:pt x="6081" y="3150"/>
                  </a:cubicBezTo>
                  <a:cubicBezTo>
                    <a:pt x="6144" y="3308"/>
                    <a:pt x="6238" y="3434"/>
                    <a:pt x="6396" y="3434"/>
                  </a:cubicBezTo>
                  <a:lnTo>
                    <a:pt x="6837" y="3434"/>
                  </a:lnTo>
                  <a:lnTo>
                    <a:pt x="6837" y="4096"/>
                  </a:lnTo>
                  <a:lnTo>
                    <a:pt x="6396" y="4096"/>
                  </a:lnTo>
                  <a:cubicBezTo>
                    <a:pt x="6238" y="4096"/>
                    <a:pt x="6144" y="4222"/>
                    <a:pt x="6081" y="4379"/>
                  </a:cubicBezTo>
                  <a:cubicBezTo>
                    <a:pt x="6049" y="4568"/>
                    <a:pt x="5923" y="4789"/>
                    <a:pt x="5860" y="4946"/>
                  </a:cubicBezTo>
                  <a:cubicBezTo>
                    <a:pt x="5766" y="5072"/>
                    <a:pt x="5829" y="5261"/>
                    <a:pt x="5892" y="5387"/>
                  </a:cubicBezTo>
                  <a:lnTo>
                    <a:pt x="6207" y="5702"/>
                  </a:lnTo>
                  <a:lnTo>
                    <a:pt x="5734" y="6175"/>
                  </a:lnTo>
                  <a:lnTo>
                    <a:pt x="5419" y="5860"/>
                  </a:lnTo>
                  <a:cubicBezTo>
                    <a:pt x="5352" y="5792"/>
                    <a:pt x="5275" y="5761"/>
                    <a:pt x="5194" y="5761"/>
                  </a:cubicBezTo>
                  <a:cubicBezTo>
                    <a:pt x="5124" y="5761"/>
                    <a:pt x="5051" y="5785"/>
                    <a:pt x="4978" y="5828"/>
                  </a:cubicBezTo>
                  <a:cubicBezTo>
                    <a:pt x="4789" y="5954"/>
                    <a:pt x="4600" y="6017"/>
                    <a:pt x="4411" y="6049"/>
                  </a:cubicBezTo>
                  <a:cubicBezTo>
                    <a:pt x="4253" y="6080"/>
                    <a:pt x="4127" y="6206"/>
                    <a:pt x="4127" y="6364"/>
                  </a:cubicBezTo>
                  <a:lnTo>
                    <a:pt x="4127" y="6805"/>
                  </a:lnTo>
                  <a:lnTo>
                    <a:pt x="3466" y="6805"/>
                  </a:lnTo>
                  <a:lnTo>
                    <a:pt x="3466" y="6364"/>
                  </a:lnTo>
                  <a:cubicBezTo>
                    <a:pt x="3466" y="6206"/>
                    <a:pt x="3340" y="6112"/>
                    <a:pt x="3182" y="6049"/>
                  </a:cubicBezTo>
                  <a:cubicBezTo>
                    <a:pt x="2993" y="6017"/>
                    <a:pt x="2741" y="5891"/>
                    <a:pt x="2584" y="5828"/>
                  </a:cubicBezTo>
                  <a:cubicBezTo>
                    <a:pt x="2549" y="5794"/>
                    <a:pt x="2497" y="5780"/>
                    <a:pt x="2441" y="5780"/>
                  </a:cubicBezTo>
                  <a:cubicBezTo>
                    <a:pt x="2344" y="5780"/>
                    <a:pt x="2234" y="5820"/>
                    <a:pt x="2174" y="5860"/>
                  </a:cubicBezTo>
                  <a:lnTo>
                    <a:pt x="1859" y="6175"/>
                  </a:lnTo>
                  <a:lnTo>
                    <a:pt x="1387" y="5702"/>
                  </a:lnTo>
                  <a:lnTo>
                    <a:pt x="1702" y="5387"/>
                  </a:lnTo>
                  <a:cubicBezTo>
                    <a:pt x="1796" y="5261"/>
                    <a:pt x="1796" y="5104"/>
                    <a:pt x="1733" y="4946"/>
                  </a:cubicBezTo>
                  <a:cubicBezTo>
                    <a:pt x="1607" y="4757"/>
                    <a:pt x="1544" y="4568"/>
                    <a:pt x="1481" y="4379"/>
                  </a:cubicBezTo>
                  <a:cubicBezTo>
                    <a:pt x="1450" y="4222"/>
                    <a:pt x="1324" y="4096"/>
                    <a:pt x="1166" y="4096"/>
                  </a:cubicBezTo>
                  <a:lnTo>
                    <a:pt x="756" y="4096"/>
                  </a:lnTo>
                  <a:lnTo>
                    <a:pt x="756" y="3434"/>
                  </a:lnTo>
                  <a:lnTo>
                    <a:pt x="1166" y="3434"/>
                  </a:lnTo>
                  <a:cubicBezTo>
                    <a:pt x="1324" y="3434"/>
                    <a:pt x="1450" y="3308"/>
                    <a:pt x="1481" y="3150"/>
                  </a:cubicBezTo>
                  <a:cubicBezTo>
                    <a:pt x="1544" y="2961"/>
                    <a:pt x="1639" y="2709"/>
                    <a:pt x="1733" y="2552"/>
                  </a:cubicBezTo>
                  <a:cubicBezTo>
                    <a:pt x="1796" y="2426"/>
                    <a:pt x="1765" y="2237"/>
                    <a:pt x="1702" y="2111"/>
                  </a:cubicBezTo>
                  <a:lnTo>
                    <a:pt x="1387" y="1796"/>
                  </a:lnTo>
                  <a:lnTo>
                    <a:pt x="1859" y="1323"/>
                  </a:lnTo>
                  <a:lnTo>
                    <a:pt x="2174" y="1638"/>
                  </a:lnTo>
                  <a:cubicBezTo>
                    <a:pt x="2230" y="1712"/>
                    <a:pt x="2307" y="1743"/>
                    <a:pt x="2392" y="1743"/>
                  </a:cubicBezTo>
                  <a:cubicBezTo>
                    <a:pt x="2453" y="1743"/>
                    <a:pt x="2518" y="1727"/>
                    <a:pt x="2584" y="1701"/>
                  </a:cubicBezTo>
                  <a:cubicBezTo>
                    <a:pt x="2804" y="1575"/>
                    <a:pt x="2993" y="1481"/>
                    <a:pt x="3182" y="1449"/>
                  </a:cubicBezTo>
                  <a:cubicBezTo>
                    <a:pt x="3340" y="1418"/>
                    <a:pt x="3466" y="1292"/>
                    <a:pt x="3466" y="1134"/>
                  </a:cubicBezTo>
                  <a:lnTo>
                    <a:pt x="3466" y="693"/>
                  </a:lnTo>
                  <a:close/>
                  <a:moveTo>
                    <a:pt x="3056" y="0"/>
                  </a:moveTo>
                  <a:cubicBezTo>
                    <a:pt x="2867" y="0"/>
                    <a:pt x="2710" y="158"/>
                    <a:pt x="2710" y="347"/>
                  </a:cubicBezTo>
                  <a:lnTo>
                    <a:pt x="2710" y="851"/>
                  </a:lnTo>
                  <a:cubicBezTo>
                    <a:pt x="2584" y="914"/>
                    <a:pt x="2521" y="945"/>
                    <a:pt x="2426" y="977"/>
                  </a:cubicBezTo>
                  <a:lnTo>
                    <a:pt x="2080" y="630"/>
                  </a:lnTo>
                  <a:cubicBezTo>
                    <a:pt x="1985" y="536"/>
                    <a:pt x="1922" y="504"/>
                    <a:pt x="1828" y="504"/>
                  </a:cubicBezTo>
                  <a:cubicBezTo>
                    <a:pt x="1765" y="504"/>
                    <a:pt x="1639" y="536"/>
                    <a:pt x="1607" y="630"/>
                  </a:cubicBezTo>
                  <a:lnTo>
                    <a:pt x="630" y="1607"/>
                  </a:lnTo>
                  <a:cubicBezTo>
                    <a:pt x="536" y="1701"/>
                    <a:pt x="504" y="1764"/>
                    <a:pt x="504" y="1859"/>
                  </a:cubicBezTo>
                  <a:cubicBezTo>
                    <a:pt x="504" y="1922"/>
                    <a:pt x="536" y="2048"/>
                    <a:pt x="630" y="2079"/>
                  </a:cubicBezTo>
                  <a:lnTo>
                    <a:pt x="977" y="2426"/>
                  </a:lnTo>
                  <a:cubicBezTo>
                    <a:pt x="945" y="2520"/>
                    <a:pt x="914" y="2646"/>
                    <a:pt x="851" y="2709"/>
                  </a:cubicBezTo>
                  <a:lnTo>
                    <a:pt x="347" y="2709"/>
                  </a:lnTo>
                  <a:cubicBezTo>
                    <a:pt x="158" y="2709"/>
                    <a:pt x="0" y="2867"/>
                    <a:pt x="0" y="3056"/>
                  </a:cubicBezTo>
                  <a:lnTo>
                    <a:pt x="0" y="4442"/>
                  </a:lnTo>
                  <a:cubicBezTo>
                    <a:pt x="0" y="4631"/>
                    <a:pt x="158" y="4789"/>
                    <a:pt x="347" y="4789"/>
                  </a:cubicBezTo>
                  <a:lnTo>
                    <a:pt x="851" y="4789"/>
                  </a:lnTo>
                  <a:cubicBezTo>
                    <a:pt x="882" y="4915"/>
                    <a:pt x="945" y="5009"/>
                    <a:pt x="977" y="5072"/>
                  </a:cubicBezTo>
                  <a:lnTo>
                    <a:pt x="630" y="5419"/>
                  </a:lnTo>
                  <a:cubicBezTo>
                    <a:pt x="536" y="5513"/>
                    <a:pt x="504" y="5576"/>
                    <a:pt x="504" y="5671"/>
                  </a:cubicBezTo>
                  <a:cubicBezTo>
                    <a:pt x="504" y="5734"/>
                    <a:pt x="536" y="5860"/>
                    <a:pt x="630" y="5891"/>
                  </a:cubicBezTo>
                  <a:lnTo>
                    <a:pt x="1607" y="6900"/>
                  </a:lnTo>
                  <a:cubicBezTo>
                    <a:pt x="1670" y="6963"/>
                    <a:pt x="1765" y="6994"/>
                    <a:pt x="1828" y="6994"/>
                  </a:cubicBezTo>
                  <a:cubicBezTo>
                    <a:pt x="1922" y="6994"/>
                    <a:pt x="2048" y="6963"/>
                    <a:pt x="2080" y="6900"/>
                  </a:cubicBezTo>
                  <a:lnTo>
                    <a:pt x="2426" y="6521"/>
                  </a:lnTo>
                  <a:cubicBezTo>
                    <a:pt x="2521" y="6585"/>
                    <a:pt x="2615" y="6616"/>
                    <a:pt x="2710" y="6648"/>
                  </a:cubicBezTo>
                  <a:lnTo>
                    <a:pt x="2710" y="7152"/>
                  </a:lnTo>
                  <a:cubicBezTo>
                    <a:pt x="2710" y="7372"/>
                    <a:pt x="2867" y="7530"/>
                    <a:pt x="3056" y="7530"/>
                  </a:cubicBezTo>
                  <a:lnTo>
                    <a:pt x="4443" y="7530"/>
                  </a:lnTo>
                  <a:cubicBezTo>
                    <a:pt x="4632" y="7530"/>
                    <a:pt x="4789" y="7372"/>
                    <a:pt x="4789" y="7152"/>
                  </a:cubicBezTo>
                  <a:lnTo>
                    <a:pt x="4789" y="6648"/>
                  </a:lnTo>
                  <a:cubicBezTo>
                    <a:pt x="4915" y="6616"/>
                    <a:pt x="4978" y="6585"/>
                    <a:pt x="5073" y="6521"/>
                  </a:cubicBezTo>
                  <a:lnTo>
                    <a:pt x="5419" y="6900"/>
                  </a:lnTo>
                  <a:cubicBezTo>
                    <a:pt x="5514" y="6963"/>
                    <a:pt x="5577" y="6994"/>
                    <a:pt x="5671" y="6994"/>
                  </a:cubicBezTo>
                  <a:cubicBezTo>
                    <a:pt x="5734" y="6994"/>
                    <a:pt x="5860" y="6963"/>
                    <a:pt x="5892" y="6900"/>
                  </a:cubicBezTo>
                  <a:lnTo>
                    <a:pt x="6868" y="5891"/>
                  </a:lnTo>
                  <a:cubicBezTo>
                    <a:pt x="6994" y="5797"/>
                    <a:pt x="6994" y="5545"/>
                    <a:pt x="6868" y="5419"/>
                  </a:cubicBezTo>
                  <a:lnTo>
                    <a:pt x="6522" y="5072"/>
                  </a:lnTo>
                  <a:cubicBezTo>
                    <a:pt x="6553" y="5009"/>
                    <a:pt x="6616" y="4883"/>
                    <a:pt x="6648" y="4789"/>
                  </a:cubicBezTo>
                  <a:lnTo>
                    <a:pt x="7152" y="4789"/>
                  </a:lnTo>
                  <a:cubicBezTo>
                    <a:pt x="7341" y="4789"/>
                    <a:pt x="7499" y="4631"/>
                    <a:pt x="7499" y="4442"/>
                  </a:cubicBezTo>
                  <a:lnTo>
                    <a:pt x="7499" y="3056"/>
                  </a:lnTo>
                  <a:cubicBezTo>
                    <a:pt x="7499" y="2867"/>
                    <a:pt x="7341" y="2709"/>
                    <a:pt x="7152" y="2709"/>
                  </a:cubicBezTo>
                  <a:lnTo>
                    <a:pt x="6648" y="2709"/>
                  </a:lnTo>
                  <a:cubicBezTo>
                    <a:pt x="6616" y="2583"/>
                    <a:pt x="6553" y="2520"/>
                    <a:pt x="6522" y="2426"/>
                  </a:cubicBezTo>
                  <a:lnTo>
                    <a:pt x="6868" y="2079"/>
                  </a:lnTo>
                  <a:cubicBezTo>
                    <a:pt x="6994" y="1953"/>
                    <a:pt x="6994" y="1733"/>
                    <a:pt x="6868" y="1607"/>
                  </a:cubicBezTo>
                  <a:lnTo>
                    <a:pt x="5892" y="630"/>
                  </a:lnTo>
                  <a:cubicBezTo>
                    <a:pt x="5829" y="536"/>
                    <a:pt x="5734" y="504"/>
                    <a:pt x="5671" y="504"/>
                  </a:cubicBezTo>
                  <a:cubicBezTo>
                    <a:pt x="5577" y="504"/>
                    <a:pt x="5451" y="536"/>
                    <a:pt x="5419" y="630"/>
                  </a:cubicBezTo>
                  <a:lnTo>
                    <a:pt x="5073" y="977"/>
                  </a:lnTo>
                  <a:cubicBezTo>
                    <a:pt x="4978" y="945"/>
                    <a:pt x="4884" y="914"/>
                    <a:pt x="4789" y="851"/>
                  </a:cubicBezTo>
                  <a:lnTo>
                    <a:pt x="4789" y="347"/>
                  </a:lnTo>
                  <a:cubicBezTo>
                    <a:pt x="4789" y="158"/>
                    <a:pt x="4632" y="0"/>
                    <a:pt x="44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174;p48">
              <a:extLst>
                <a:ext uri="{FF2B5EF4-FFF2-40B4-BE49-F238E27FC236}">
                  <a16:creationId xmlns:a16="http://schemas.microsoft.com/office/drawing/2014/main" id="{B0819782-FEBE-4174-83E3-DDB4BEE70E92}"/>
                </a:ext>
              </a:extLst>
            </p:cNvPr>
            <p:cNvSpPr/>
            <p:nvPr/>
          </p:nvSpPr>
          <p:spPr>
            <a:xfrm>
              <a:off x="-34673325" y="2375850"/>
              <a:ext cx="85100" cy="84300"/>
            </a:xfrm>
            <a:custGeom>
              <a:avLst/>
              <a:gdLst/>
              <a:ahLst/>
              <a:cxnLst/>
              <a:rect l="l" t="t" r="r" b="b"/>
              <a:pathLst>
                <a:path w="3404" h="3372" extrusionOk="0">
                  <a:moveTo>
                    <a:pt x="1702" y="662"/>
                  </a:moveTo>
                  <a:cubicBezTo>
                    <a:pt x="2238" y="662"/>
                    <a:pt x="2710" y="1135"/>
                    <a:pt x="2710" y="1702"/>
                  </a:cubicBezTo>
                  <a:cubicBezTo>
                    <a:pt x="2710" y="2238"/>
                    <a:pt x="2238" y="2710"/>
                    <a:pt x="1702" y="2710"/>
                  </a:cubicBezTo>
                  <a:cubicBezTo>
                    <a:pt x="1135" y="2710"/>
                    <a:pt x="662" y="2238"/>
                    <a:pt x="662" y="1702"/>
                  </a:cubicBezTo>
                  <a:cubicBezTo>
                    <a:pt x="662" y="1135"/>
                    <a:pt x="1135" y="662"/>
                    <a:pt x="1702" y="662"/>
                  </a:cubicBezTo>
                  <a:close/>
                  <a:moveTo>
                    <a:pt x="1702" y="1"/>
                  </a:moveTo>
                  <a:cubicBezTo>
                    <a:pt x="757" y="1"/>
                    <a:pt x="1" y="757"/>
                    <a:pt x="1" y="1702"/>
                  </a:cubicBezTo>
                  <a:cubicBezTo>
                    <a:pt x="1" y="2647"/>
                    <a:pt x="757" y="3372"/>
                    <a:pt x="1702" y="3372"/>
                  </a:cubicBezTo>
                  <a:cubicBezTo>
                    <a:pt x="2647" y="3372"/>
                    <a:pt x="3403" y="2647"/>
                    <a:pt x="3403" y="1702"/>
                  </a:cubicBezTo>
                  <a:cubicBezTo>
                    <a:pt x="3372" y="757"/>
                    <a:pt x="2647" y="1"/>
                    <a:pt x="17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175;p48">
              <a:extLst>
                <a:ext uri="{FF2B5EF4-FFF2-40B4-BE49-F238E27FC236}">
                  <a16:creationId xmlns:a16="http://schemas.microsoft.com/office/drawing/2014/main" id="{B89F0FE1-B0F4-4C76-940B-CC86E373F4F5}"/>
                </a:ext>
              </a:extLst>
            </p:cNvPr>
            <p:cNvSpPr/>
            <p:nvPr/>
          </p:nvSpPr>
          <p:spPr>
            <a:xfrm>
              <a:off x="-34778075" y="2272675"/>
              <a:ext cx="293800" cy="293025"/>
            </a:xfrm>
            <a:custGeom>
              <a:avLst/>
              <a:gdLst/>
              <a:ahLst/>
              <a:cxnLst/>
              <a:rect l="l" t="t" r="r" b="b"/>
              <a:pathLst>
                <a:path w="11752" h="11721" extrusionOk="0">
                  <a:moveTo>
                    <a:pt x="5892" y="694"/>
                  </a:moveTo>
                  <a:cubicBezTo>
                    <a:pt x="8727" y="694"/>
                    <a:pt x="11027" y="3025"/>
                    <a:pt x="11027" y="5861"/>
                  </a:cubicBezTo>
                  <a:cubicBezTo>
                    <a:pt x="10996" y="8665"/>
                    <a:pt x="8727" y="10964"/>
                    <a:pt x="5892" y="10964"/>
                  </a:cubicBezTo>
                  <a:cubicBezTo>
                    <a:pt x="4884" y="10964"/>
                    <a:pt x="3939" y="10712"/>
                    <a:pt x="3119" y="10177"/>
                  </a:cubicBezTo>
                  <a:cubicBezTo>
                    <a:pt x="3075" y="10154"/>
                    <a:pt x="2999" y="10132"/>
                    <a:pt x="2936" y="10132"/>
                  </a:cubicBezTo>
                  <a:cubicBezTo>
                    <a:pt x="2910" y="10132"/>
                    <a:pt x="2886" y="10136"/>
                    <a:pt x="2867" y="10145"/>
                  </a:cubicBezTo>
                  <a:lnTo>
                    <a:pt x="914" y="10775"/>
                  </a:lnTo>
                  <a:lnTo>
                    <a:pt x="1544" y="8854"/>
                  </a:lnTo>
                  <a:cubicBezTo>
                    <a:pt x="1576" y="8759"/>
                    <a:pt x="1544" y="8665"/>
                    <a:pt x="1513" y="8570"/>
                  </a:cubicBezTo>
                  <a:cubicBezTo>
                    <a:pt x="1009" y="7751"/>
                    <a:pt x="725" y="6806"/>
                    <a:pt x="725" y="5861"/>
                  </a:cubicBezTo>
                  <a:cubicBezTo>
                    <a:pt x="725" y="3025"/>
                    <a:pt x="3056" y="694"/>
                    <a:pt x="5892" y="694"/>
                  </a:cubicBezTo>
                  <a:close/>
                  <a:moveTo>
                    <a:pt x="5892" y="1"/>
                  </a:moveTo>
                  <a:cubicBezTo>
                    <a:pt x="4348" y="1"/>
                    <a:pt x="2867" y="568"/>
                    <a:pt x="1733" y="1733"/>
                  </a:cubicBezTo>
                  <a:cubicBezTo>
                    <a:pt x="631" y="2836"/>
                    <a:pt x="0" y="4285"/>
                    <a:pt x="0" y="5861"/>
                  </a:cubicBezTo>
                  <a:cubicBezTo>
                    <a:pt x="0" y="6869"/>
                    <a:pt x="284" y="7908"/>
                    <a:pt x="851" y="8822"/>
                  </a:cubicBezTo>
                  <a:lnTo>
                    <a:pt x="63" y="11248"/>
                  </a:lnTo>
                  <a:cubicBezTo>
                    <a:pt x="0" y="11374"/>
                    <a:pt x="63" y="11531"/>
                    <a:pt x="127" y="11594"/>
                  </a:cubicBezTo>
                  <a:cubicBezTo>
                    <a:pt x="197" y="11665"/>
                    <a:pt x="304" y="11701"/>
                    <a:pt x="392" y="11701"/>
                  </a:cubicBezTo>
                  <a:cubicBezTo>
                    <a:pt x="422" y="11701"/>
                    <a:pt x="449" y="11697"/>
                    <a:pt x="473" y="11689"/>
                  </a:cubicBezTo>
                  <a:lnTo>
                    <a:pt x="2930" y="10901"/>
                  </a:lnTo>
                  <a:cubicBezTo>
                    <a:pt x="3844" y="11437"/>
                    <a:pt x="4852" y="11720"/>
                    <a:pt x="5892" y="11720"/>
                  </a:cubicBezTo>
                  <a:cubicBezTo>
                    <a:pt x="7404" y="11720"/>
                    <a:pt x="8916" y="11122"/>
                    <a:pt x="10019" y="9988"/>
                  </a:cubicBezTo>
                  <a:cubicBezTo>
                    <a:pt x="11122" y="8885"/>
                    <a:pt x="11752" y="7436"/>
                    <a:pt x="11752" y="5861"/>
                  </a:cubicBezTo>
                  <a:cubicBezTo>
                    <a:pt x="11752" y="4317"/>
                    <a:pt x="11153" y="2805"/>
                    <a:pt x="10019" y="1702"/>
                  </a:cubicBezTo>
                  <a:cubicBezTo>
                    <a:pt x="8885" y="568"/>
                    <a:pt x="7404" y="1"/>
                    <a:pt x="58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6222;p48">
            <a:extLst>
              <a:ext uri="{FF2B5EF4-FFF2-40B4-BE49-F238E27FC236}">
                <a16:creationId xmlns:a16="http://schemas.microsoft.com/office/drawing/2014/main" id="{3B0A2FC6-7ADA-490E-8CF3-7F72FB008D9B}"/>
              </a:ext>
            </a:extLst>
          </p:cNvPr>
          <p:cNvSpPr/>
          <p:nvPr/>
        </p:nvSpPr>
        <p:spPr>
          <a:xfrm>
            <a:off x="7271184" y="1828800"/>
            <a:ext cx="431750" cy="431710"/>
          </a:xfrm>
          <a:custGeom>
            <a:avLst/>
            <a:gdLst/>
            <a:ahLst/>
            <a:cxnLst/>
            <a:rect l="l" t="t" r="r" b="b"/>
            <a:pathLst>
              <a:path w="11658" h="11657" extrusionOk="0">
                <a:moveTo>
                  <a:pt x="5829" y="662"/>
                </a:moveTo>
                <a:cubicBezTo>
                  <a:pt x="6396" y="662"/>
                  <a:pt x="6869" y="1134"/>
                  <a:pt x="6869" y="1670"/>
                </a:cubicBezTo>
                <a:cubicBezTo>
                  <a:pt x="6869" y="2237"/>
                  <a:pt x="6396" y="2741"/>
                  <a:pt x="5829" y="2741"/>
                </a:cubicBezTo>
                <a:cubicBezTo>
                  <a:pt x="5294" y="2710"/>
                  <a:pt x="4821" y="2237"/>
                  <a:pt x="4821" y="1670"/>
                </a:cubicBezTo>
                <a:cubicBezTo>
                  <a:pt x="4821" y="1134"/>
                  <a:pt x="5294" y="662"/>
                  <a:pt x="5829" y="662"/>
                </a:cubicBezTo>
                <a:close/>
                <a:moveTo>
                  <a:pt x="5829" y="3403"/>
                </a:moveTo>
                <a:cubicBezTo>
                  <a:pt x="7058" y="3403"/>
                  <a:pt x="8034" y="4316"/>
                  <a:pt x="8192" y="5451"/>
                </a:cubicBezTo>
                <a:lnTo>
                  <a:pt x="3466" y="5451"/>
                </a:lnTo>
                <a:cubicBezTo>
                  <a:pt x="3624" y="4285"/>
                  <a:pt x="4600" y="3403"/>
                  <a:pt x="5829" y="3403"/>
                </a:cubicBezTo>
                <a:close/>
                <a:moveTo>
                  <a:pt x="1702" y="8885"/>
                </a:moveTo>
                <a:cubicBezTo>
                  <a:pt x="2269" y="8885"/>
                  <a:pt x="2710" y="9357"/>
                  <a:pt x="2710" y="9924"/>
                </a:cubicBezTo>
                <a:cubicBezTo>
                  <a:pt x="2710" y="10460"/>
                  <a:pt x="2269" y="10932"/>
                  <a:pt x="1702" y="10932"/>
                </a:cubicBezTo>
                <a:cubicBezTo>
                  <a:pt x="1135" y="10932"/>
                  <a:pt x="694" y="10460"/>
                  <a:pt x="694" y="9924"/>
                </a:cubicBezTo>
                <a:cubicBezTo>
                  <a:pt x="694" y="9357"/>
                  <a:pt x="1135" y="8885"/>
                  <a:pt x="1702" y="8885"/>
                </a:cubicBezTo>
                <a:close/>
                <a:moveTo>
                  <a:pt x="5829" y="8885"/>
                </a:moveTo>
                <a:cubicBezTo>
                  <a:pt x="6396" y="8885"/>
                  <a:pt x="6869" y="9357"/>
                  <a:pt x="6869" y="9924"/>
                </a:cubicBezTo>
                <a:cubicBezTo>
                  <a:pt x="6869" y="10460"/>
                  <a:pt x="6396" y="10932"/>
                  <a:pt x="5829" y="10932"/>
                </a:cubicBezTo>
                <a:cubicBezTo>
                  <a:pt x="5294" y="10932"/>
                  <a:pt x="4821" y="10460"/>
                  <a:pt x="4821" y="9924"/>
                </a:cubicBezTo>
                <a:cubicBezTo>
                  <a:pt x="4821" y="9357"/>
                  <a:pt x="5294" y="8885"/>
                  <a:pt x="5829" y="8885"/>
                </a:cubicBezTo>
                <a:close/>
                <a:moveTo>
                  <a:pt x="9956" y="8885"/>
                </a:moveTo>
                <a:cubicBezTo>
                  <a:pt x="10523" y="8885"/>
                  <a:pt x="10996" y="9357"/>
                  <a:pt x="10996" y="9924"/>
                </a:cubicBezTo>
                <a:cubicBezTo>
                  <a:pt x="10996" y="10460"/>
                  <a:pt x="10523" y="10932"/>
                  <a:pt x="9956" y="10932"/>
                </a:cubicBezTo>
                <a:cubicBezTo>
                  <a:pt x="9421" y="10932"/>
                  <a:pt x="8948" y="10460"/>
                  <a:pt x="8948" y="9924"/>
                </a:cubicBezTo>
                <a:cubicBezTo>
                  <a:pt x="8948" y="9357"/>
                  <a:pt x="9421" y="8885"/>
                  <a:pt x="9956" y="8885"/>
                </a:cubicBezTo>
                <a:close/>
                <a:moveTo>
                  <a:pt x="5829" y="0"/>
                </a:moveTo>
                <a:cubicBezTo>
                  <a:pt x="4884" y="0"/>
                  <a:pt x="4128" y="725"/>
                  <a:pt x="4128" y="1670"/>
                </a:cubicBezTo>
                <a:cubicBezTo>
                  <a:pt x="4128" y="2143"/>
                  <a:pt x="4285" y="2584"/>
                  <a:pt x="4663" y="2899"/>
                </a:cubicBezTo>
                <a:lnTo>
                  <a:pt x="4695" y="2930"/>
                </a:lnTo>
                <a:cubicBezTo>
                  <a:pt x="3561" y="3403"/>
                  <a:pt x="2773" y="4505"/>
                  <a:pt x="2773" y="5766"/>
                </a:cubicBezTo>
                <a:cubicBezTo>
                  <a:pt x="2773" y="5955"/>
                  <a:pt x="2931" y="6144"/>
                  <a:pt x="3120" y="6144"/>
                </a:cubicBezTo>
                <a:lnTo>
                  <a:pt x="5514" y="6144"/>
                </a:lnTo>
                <a:lnTo>
                  <a:pt x="5514" y="6837"/>
                </a:lnTo>
                <a:lnTo>
                  <a:pt x="2395" y="6837"/>
                </a:lnTo>
                <a:cubicBezTo>
                  <a:pt x="1860" y="6837"/>
                  <a:pt x="1387" y="7309"/>
                  <a:pt x="1387" y="7876"/>
                </a:cubicBezTo>
                <a:lnTo>
                  <a:pt x="1387" y="8254"/>
                </a:lnTo>
                <a:cubicBezTo>
                  <a:pt x="599" y="8412"/>
                  <a:pt x="1" y="9137"/>
                  <a:pt x="1" y="9956"/>
                </a:cubicBezTo>
                <a:cubicBezTo>
                  <a:pt x="1" y="10901"/>
                  <a:pt x="757" y="11657"/>
                  <a:pt x="1702" y="11657"/>
                </a:cubicBezTo>
                <a:cubicBezTo>
                  <a:pt x="2647" y="11657"/>
                  <a:pt x="3403" y="10901"/>
                  <a:pt x="3403" y="9956"/>
                </a:cubicBezTo>
                <a:cubicBezTo>
                  <a:pt x="3403" y="9137"/>
                  <a:pt x="2805" y="8412"/>
                  <a:pt x="2017" y="8254"/>
                </a:cubicBezTo>
                <a:lnTo>
                  <a:pt x="2017" y="7876"/>
                </a:lnTo>
                <a:cubicBezTo>
                  <a:pt x="2017" y="7656"/>
                  <a:pt x="2175" y="7498"/>
                  <a:pt x="2364" y="7498"/>
                </a:cubicBezTo>
                <a:lnTo>
                  <a:pt x="5483" y="7498"/>
                </a:lnTo>
                <a:lnTo>
                  <a:pt x="5483" y="8223"/>
                </a:lnTo>
                <a:cubicBezTo>
                  <a:pt x="4695" y="8380"/>
                  <a:pt x="4096" y="9074"/>
                  <a:pt x="4096" y="9924"/>
                </a:cubicBezTo>
                <a:cubicBezTo>
                  <a:pt x="4096" y="10869"/>
                  <a:pt x="4852" y="11594"/>
                  <a:pt x="5798" y="11594"/>
                </a:cubicBezTo>
                <a:cubicBezTo>
                  <a:pt x="6743" y="11594"/>
                  <a:pt x="7499" y="10869"/>
                  <a:pt x="7499" y="9924"/>
                </a:cubicBezTo>
                <a:cubicBezTo>
                  <a:pt x="7499" y="9074"/>
                  <a:pt x="6900" y="8380"/>
                  <a:pt x="6113" y="8223"/>
                </a:cubicBezTo>
                <a:lnTo>
                  <a:pt x="6113" y="7498"/>
                </a:lnTo>
                <a:lnTo>
                  <a:pt x="9232" y="7498"/>
                </a:lnTo>
                <a:cubicBezTo>
                  <a:pt x="9421" y="7498"/>
                  <a:pt x="9578" y="7656"/>
                  <a:pt x="9578" y="7876"/>
                </a:cubicBezTo>
                <a:lnTo>
                  <a:pt x="9578" y="8254"/>
                </a:lnTo>
                <a:cubicBezTo>
                  <a:pt x="8791" y="8412"/>
                  <a:pt x="8192" y="9137"/>
                  <a:pt x="8192" y="9956"/>
                </a:cubicBezTo>
                <a:cubicBezTo>
                  <a:pt x="8192" y="10901"/>
                  <a:pt x="8948" y="11657"/>
                  <a:pt x="9893" y="11657"/>
                </a:cubicBezTo>
                <a:cubicBezTo>
                  <a:pt x="10838" y="11657"/>
                  <a:pt x="11595" y="10901"/>
                  <a:pt x="11595" y="9956"/>
                </a:cubicBezTo>
                <a:cubicBezTo>
                  <a:pt x="11658" y="9074"/>
                  <a:pt x="11059" y="8412"/>
                  <a:pt x="10271" y="8254"/>
                </a:cubicBezTo>
                <a:lnTo>
                  <a:pt x="10271" y="7876"/>
                </a:lnTo>
                <a:cubicBezTo>
                  <a:pt x="10271" y="7309"/>
                  <a:pt x="9799" y="6837"/>
                  <a:pt x="9263" y="6837"/>
                </a:cubicBezTo>
                <a:lnTo>
                  <a:pt x="6144" y="6837"/>
                </a:lnTo>
                <a:lnTo>
                  <a:pt x="6144" y="6144"/>
                </a:lnTo>
                <a:lnTo>
                  <a:pt x="8539" y="6144"/>
                </a:lnTo>
                <a:cubicBezTo>
                  <a:pt x="8759" y="6144"/>
                  <a:pt x="8917" y="5955"/>
                  <a:pt x="8917" y="5766"/>
                </a:cubicBezTo>
                <a:cubicBezTo>
                  <a:pt x="8917" y="4474"/>
                  <a:pt x="8129" y="3371"/>
                  <a:pt x="6963" y="2930"/>
                </a:cubicBezTo>
                <a:lnTo>
                  <a:pt x="7026" y="2899"/>
                </a:lnTo>
                <a:cubicBezTo>
                  <a:pt x="7341" y="2584"/>
                  <a:pt x="7530" y="2143"/>
                  <a:pt x="7530" y="1670"/>
                </a:cubicBezTo>
                <a:cubicBezTo>
                  <a:pt x="7530" y="725"/>
                  <a:pt x="6774" y="0"/>
                  <a:pt x="58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4563590"/>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barn(inVertical)">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barn(inVertical)">
                                      <p:cBhvr>
                                        <p:cTn id="15" dur="500"/>
                                        <p:tgtEl>
                                          <p:spTgt spid="60"/>
                                        </p:tgtEl>
                                      </p:cBhvr>
                                    </p:animEffect>
                                  </p:childTnLst>
                                </p:cTn>
                              </p:par>
                              <p:par>
                                <p:cTn id="16" presetID="16" presetClass="entr" presetSubtype="2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barn(inVertical)">
                                      <p:cBhvr>
                                        <p:cTn id="23" dur="500"/>
                                        <p:tgtEl>
                                          <p:spTgt spid="61"/>
                                        </p:tgtEl>
                                      </p:cBhvr>
                                    </p:animEffect>
                                  </p:childTnLst>
                                </p:cTn>
                              </p:par>
                              <p:par>
                                <p:cTn id="24" presetID="16" presetClass="entr" presetSubtype="21"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barn(inVertical)">
                                      <p:cBhvr>
                                        <p:cTn id="31" dur="500"/>
                                        <p:tgtEl>
                                          <p:spTgt spid="5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barn(inVertical)">
                                      <p:cBhvr>
                                        <p:cTn id="34" dur="500"/>
                                        <p:tgtEl>
                                          <p:spTgt spid="6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wipe(down)">
                                      <p:cBhvr>
                                        <p:cTn id="39" dur="500"/>
                                        <p:tgtEl>
                                          <p:spTgt spid="72"/>
                                        </p:tgtEl>
                                      </p:cBhvr>
                                    </p:animEffect>
                                  </p:childTnLst>
                                </p:cTn>
                              </p:par>
                              <p:par>
                                <p:cTn id="40" presetID="22" presetClass="entr" presetSubtype="4" fill="hold" nodeType="with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wipe(down)">
                                      <p:cBhvr>
                                        <p:cTn id="42" dur="500"/>
                                        <p:tgtEl>
                                          <p:spTgt spid="9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down)">
                                      <p:cBhvr>
                                        <p:cTn id="45" dur="500"/>
                                        <p:tgtEl>
                                          <p:spTgt spid="6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down)">
                                      <p:cBhvr>
                                        <p:cTn id="50" dur="500"/>
                                        <p:tgtEl>
                                          <p:spTgt spid="74"/>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par>
                                <p:cTn id="54" presetID="22" presetClass="entr" presetSubtype="4" fill="hold" nodeType="with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wipe(down)">
                                      <p:cBhvr>
                                        <p:cTn id="56" dur="500"/>
                                        <p:tgtEl>
                                          <p:spTgt spid="8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wipe(down)">
                                      <p:cBhvr>
                                        <p:cTn id="61" dur="500"/>
                                        <p:tgtEl>
                                          <p:spTgt spid="7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95"/>
                                        </p:tgtEl>
                                        <p:attrNameLst>
                                          <p:attrName>style.visibility</p:attrName>
                                        </p:attrNameLst>
                                      </p:cBhvr>
                                      <p:to>
                                        <p:strVal val="visible"/>
                                      </p:to>
                                    </p:set>
                                    <p:animEffect transition="in" filter="wipe(down)">
                                      <p:cBhvr>
                                        <p:cTn id="64" dur="500"/>
                                        <p:tgtEl>
                                          <p:spTgt spid="9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wipe(down)">
                                      <p:cBhvr>
                                        <p:cTn id="67" dur="500"/>
                                        <p:tgtEl>
                                          <p:spTgt spid="6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82"/>
                                        </p:tgtEl>
                                        <p:attrNameLst>
                                          <p:attrName>style.visibility</p:attrName>
                                        </p:attrNameLst>
                                      </p:cBhvr>
                                      <p:to>
                                        <p:strVal val="visible"/>
                                      </p:to>
                                    </p:set>
                                    <p:animEffect transition="in" filter="wipe(down)">
                                      <p:cBhvr>
                                        <p:cTn id="72" dur="500"/>
                                        <p:tgtEl>
                                          <p:spTgt spid="82"/>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6"/>
                                        </p:tgtEl>
                                        <p:attrNameLst>
                                          <p:attrName>style.visibility</p:attrName>
                                        </p:attrNameLst>
                                      </p:cBhvr>
                                      <p:to>
                                        <p:strVal val="visible"/>
                                      </p:to>
                                    </p:set>
                                    <p:animEffect transition="in" filter="wipe(down)">
                                      <p:cBhvr>
                                        <p:cTn id="75" dur="500"/>
                                        <p:tgtEl>
                                          <p:spTgt spid="86"/>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70"/>
                                        </p:tgtEl>
                                        <p:attrNameLst>
                                          <p:attrName>style.visibility</p:attrName>
                                        </p:attrNameLst>
                                      </p:cBhvr>
                                      <p:to>
                                        <p:strVal val="visible"/>
                                      </p:to>
                                    </p:set>
                                    <p:animEffect transition="in" filter="wipe(down)">
                                      <p:cBhvr>
                                        <p:cTn id="7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7" grpId="0" animBg="1"/>
      <p:bldP spid="68" grpId="0" animBg="1"/>
      <p:bldP spid="69" grpId="0" animBg="1"/>
      <p:bldP spid="70" grpId="0" animBg="1"/>
      <p:bldP spid="86" grpId="0" animBg="1"/>
      <p:bldP spid="9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2A8FAE64-3009-43B6-9DAA-F311DEA0B25A}"/>
              </a:ext>
            </a:extLst>
          </p:cNvPr>
          <p:cNvSpPr>
            <a:spLocks noGrp="1"/>
          </p:cNvSpPr>
          <p:nvPr>
            <p:ph type="sldNum" sz="quarter" idx="4"/>
          </p:nvPr>
        </p:nvSpPr>
        <p:spPr/>
        <p:txBody>
          <a:bodyPr/>
          <a:lstStyle/>
          <a:p>
            <a:fld id="{88638250-1A0D-4B72-8816-3279AAC40D32}" type="slidenum">
              <a:rPr lang="ar-SY" smtClean="0"/>
              <a:pPr/>
              <a:t>24</a:t>
            </a:fld>
            <a:endParaRPr lang="ar-SY"/>
          </a:p>
        </p:txBody>
      </p:sp>
      <p:grpSp>
        <p:nvGrpSpPr>
          <p:cNvPr id="26" name="مجموعة 25">
            <a:extLst>
              <a:ext uri="{FF2B5EF4-FFF2-40B4-BE49-F238E27FC236}">
                <a16:creationId xmlns:a16="http://schemas.microsoft.com/office/drawing/2014/main" id="{C159BCDC-20C9-4A8E-BF8B-B2CE0481F90F}"/>
              </a:ext>
            </a:extLst>
          </p:cNvPr>
          <p:cNvGrpSpPr/>
          <p:nvPr/>
        </p:nvGrpSpPr>
        <p:grpSpPr>
          <a:xfrm>
            <a:off x="447701" y="2628500"/>
            <a:ext cx="11296598" cy="2210206"/>
            <a:chOff x="-1428698" y="2240118"/>
            <a:chExt cx="16522015" cy="3232571"/>
          </a:xfrm>
        </p:grpSpPr>
        <p:sp>
          <p:nvSpPr>
            <p:cNvPr id="3" name="Freeform: Shape 3883">
              <a:extLst>
                <a:ext uri="{FF2B5EF4-FFF2-40B4-BE49-F238E27FC236}">
                  <a16:creationId xmlns:a16="http://schemas.microsoft.com/office/drawing/2014/main" id="{3E694357-6B5D-49E0-BE6D-AECD891CF51A}"/>
                </a:ext>
              </a:extLst>
            </p:cNvPr>
            <p:cNvSpPr/>
            <p:nvPr/>
          </p:nvSpPr>
          <p:spPr>
            <a:xfrm>
              <a:off x="-1428698" y="2240118"/>
              <a:ext cx="3238183" cy="3232571"/>
            </a:xfrm>
            <a:custGeom>
              <a:avLst/>
              <a:gdLst/>
              <a:ahLst/>
              <a:cxnLst>
                <a:cxn ang="3cd4">
                  <a:pos x="hc" y="t"/>
                </a:cxn>
                <a:cxn ang="cd2">
                  <a:pos x="l" y="vc"/>
                </a:cxn>
                <a:cxn ang="cd4">
                  <a:pos x="hc" y="b"/>
                </a:cxn>
                <a:cxn ang="0">
                  <a:pos x="r" y="vc"/>
                </a:cxn>
              </a:cxnLst>
              <a:rect l="l" t="t" r="r" b="b"/>
              <a:pathLst>
                <a:path w="578" h="577">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 name="Freeform: Shape 3884">
              <a:extLst>
                <a:ext uri="{FF2B5EF4-FFF2-40B4-BE49-F238E27FC236}">
                  <a16:creationId xmlns:a16="http://schemas.microsoft.com/office/drawing/2014/main" id="{11DD38E7-8FD7-4423-9D6C-C45FC7C2FF5B}"/>
                </a:ext>
              </a:extLst>
            </p:cNvPr>
            <p:cNvSpPr/>
            <p:nvPr/>
          </p:nvSpPr>
          <p:spPr>
            <a:xfrm>
              <a:off x="-772097" y="2896734"/>
              <a:ext cx="1924951" cy="1924951"/>
            </a:xfrm>
            <a:custGeom>
              <a:avLst/>
              <a:gdLst/>
              <a:ahLst/>
              <a:cxnLst>
                <a:cxn ang="3cd4">
                  <a:pos x="hc" y="t"/>
                </a:cxn>
                <a:cxn ang="cd2">
                  <a:pos x="l" y="vc"/>
                </a:cxn>
                <a:cxn ang="cd4">
                  <a:pos x="hc" y="b"/>
                </a:cxn>
                <a:cxn ang="0">
                  <a:pos x="r" y="vc"/>
                </a:cxn>
              </a:cxnLst>
              <a:rect l="l" t="t" r="r" b="b"/>
              <a:pathLst>
                <a:path w="344" h="344">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38146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 name="Freeform: Shape 3885">
              <a:extLst>
                <a:ext uri="{FF2B5EF4-FFF2-40B4-BE49-F238E27FC236}">
                  <a16:creationId xmlns:a16="http://schemas.microsoft.com/office/drawing/2014/main" id="{97A6C8F0-CAAC-4B72-AFE8-4C58340A28A3}"/>
                </a:ext>
              </a:extLst>
            </p:cNvPr>
            <p:cNvSpPr/>
            <p:nvPr/>
          </p:nvSpPr>
          <p:spPr>
            <a:xfrm>
              <a:off x="3004863" y="2240118"/>
              <a:ext cx="3232571" cy="3232571"/>
            </a:xfrm>
            <a:custGeom>
              <a:avLst/>
              <a:gdLst/>
              <a:ahLst/>
              <a:cxnLst>
                <a:cxn ang="3cd4">
                  <a:pos x="hc" y="t"/>
                </a:cxn>
                <a:cxn ang="cd2">
                  <a:pos x="l" y="vc"/>
                </a:cxn>
                <a:cxn ang="cd4">
                  <a:pos x="hc" y="b"/>
                </a:cxn>
                <a:cxn ang="0">
                  <a:pos x="r" y="vc"/>
                </a:cxn>
              </a:cxnLst>
              <a:rect l="l" t="t" r="r" b="b"/>
              <a:pathLst>
                <a:path w="577" h="577">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 name="Freeform: Shape 3886">
              <a:extLst>
                <a:ext uri="{FF2B5EF4-FFF2-40B4-BE49-F238E27FC236}">
                  <a16:creationId xmlns:a16="http://schemas.microsoft.com/office/drawing/2014/main" id="{38660637-B6DA-4A62-9EBE-5DEECDA5D372}"/>
                </a:ext>
              </a:extLst>
            </p:cNvPr>
            <p:cNvSpPr/>
            <p:nvPr/>
          </p:nvSpPr>
          <p:spPr>
            <a:xfrm>
              <a:off x="3661480" y="2896734"/>
              <a:ext cx="1919339" cy="1924951"/>
            </a:xfrm>
            <a:custGeom>
              <a:avLst/>
              <a:gdLst/>
              <a:ahLst/>
              <a:cxnLst>
                <a:cxn ang="3cd4">
                  <a:pos x="hc" y="t"/>
                </a:cxn>
                <a:cxn ang="cd2">
                  <a:pos x="l" y="vc"/>
                </a:cxn>
                <a:cxn ang="cd4">
                  <a:pos x="hc" y="b"/>
                </a:cxn>
                <a:cxn ang="0">
                  <a:pos x="r" y="vc"/>
                </a:cxn>
              </a:cxnLst>
              <a:rect l="l" t="t" r="r" b="b"/>
              <a:pathLst>
                <a:path w="343" h="344">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A278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 name="Freeform: Shape 3887">
              <a:extLst>
                <a:ext uri="{FF2B5EF4-FFF2-40B4-BE49-F238E27FC236}">
                  <a16:creationId xmlns:a16="http://schemas.microsoft.com/office/drawing/2014/main" id="{816AA8DA-54CF-4EEC-BFDC-D577A37C745E}"/>
                </a:ext>
              </a:extLst>
            </p:cNvPr>
            <p:cNvSpPr/>
            <p:nvPr/>
          </p:nvSpPr>
          <p:spPr>
            <a:xfrm>
              <a:off x="193199" y="2240118"/>
              <a:ext cx="4422337" cy="505089"/>
            </a:xfrm>
            <a:custGeom>
              <a:avLst/>
              <a:gdLst/>
              <a:ahLst/>
              <a:cxnLst>
                <a:cxn ang="3cd4">
                  <a:pos x="hc" y="t"/>
                </a:cxn>
                <a:cxn ang="cd2">
                  <a:pos x="l" y="vc"/>
                </a:cxn>
                <a:cxn ang="cd4">
                  <a:pos x="hc" y="b"/>
                </a:cxn>
                <a:cxn ang="0">
                  <a:pos x="r" y="vc"/>
                </a:cxn>
              </a:cxnLst>
              <a:rect l="l" t="t" r="r" b="b"/>
              <a:pathLst>
                <a:path w="789" h="91">
                  <a:moveTo>
                    <a:pt x="789" y="91"/>
                  </a:moveTo>
                  <a:lnTo>
                    <a:pt x="0" y="91"/>
                  </a:lnTo>
                  <a:lnTo>
                    <a:pt x="0" y="0"/>
                  </a:lnTo>
                  <a:lnTo>
                    <a:pt x="789" y="0"/>
                  </a:lnTo>
                  <a:close/>
                </a:path>
              </a:pathLst>
            </a:custGeom>
            <a:solidFill>
              <a:srgbClr val="E6E6E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 name="Freeform: Shape 3888">
              <a:extLst>
                <a:ext uri="{FF2B5EF4-FFF2-40B4-BE49-F238E27FC236}">
                  <a16:creationId xmlns:a16="http://schemas.microsoft.com/office/drawing/2014/main" id="{1E33FB81-DBEF-4932-A297-611EC8E120B5}"/>
                </a:ext>
              </a:extLst>
            </p:cNvPr>
            <p:cNvSpPr/>
            <p:nvPr/>
          </p:nvSpPr>
          <p:spPr>
            <a:xfrm>
              <a:off x="7432812" y="2240118"/>
              <a:ext cx="3232571" cy="3232571"/>
            </a:xfrm>
            <a:custGeom>
              <a:avLst/>
              <a:gdLst/>
              <a:ahLst/>
              <a:cxnLst>
                <a:cxn ang="3cd4">
                  <a:pos x="hc" y="t"/>
                </a:cxn>
                <a:cxn ang="cd2">
                  <a:pos x="l" y="vc"/>
                </a:cxn>
                <a:cxn ang="cd4">
                  <a:pos x="hc" y="b"/>
                </a:cxn>
                <a:cxn ang="0">
                  <a:pos x="r" y="vc"/>
                </a:cxn>
              </a:cxnLst>
              <a:rect l="l" t="t" r="r" b="b"/>
              <a:pathLst>
                <a:path w="577" h="577">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 name="Freeform: Shape 3889">
              <a:extLst>
                <a:ext uri="{FF2B5EF4-FFF2-40B4-BE49-F238E27FC236}">
                  <a16:creationId xmlns:a16="http://schemas.microsoft.com/office/drawing/2014/main" id="{28DE77E9-6070-47CE-BD8D-430036983637}"/>
                </a:ext>
              </a:extLst>
            </p:cNvPr>
            <p:cNvSpPr/>
            <p:nvPr/>
          </p:nvSpPr>
          <p:spPr>
            <a:xfrm>
              <a:off x="8089412" y="2896734"/>
              <a:ext cx="1919339" cy="1924951"/>
            </a:xfrm>
            <a:custGeom>
              <a:avLst/>
              <a:gdLst/>
              <a:ahLst/>
              <a:cxnLst>
                <a:cxn ang="3cd4">
                  <a:pos x="hc" y="t"/>
                </a:cxn>
                <a:cxn ang="cd2">
                  <a:pos x="l" y="vc"/>
                </a:cxn>
                <a:cxn ang="cd4">
                  <a:pos x="hc" y="b"/>
                </a:cxn>
                <a:cxn ang="0">
                  <a:pos x="r" y="vc"/>
                </a:cxn>
              </a:cxnLst>
              <a:rect l="l" t="t" r="r" b="b"/>
              <a:pathLst>
                <a:path w="343" h="344">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F6C3E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 name="Freeform: Shape 3895">
              <a:extLst>
                <a:ext uri="{FF2B5EF4-FFF2-40B4-BE49-F238E27FC236}">
                  <a16:creationId xmlns:a16="http://schemas.microsoft.com/office/drawing/2014/main" id="{01D9D0BD-45FF-47F4-A3F1-641F8416B305}"/>
                </a:ext>
              </a:extLst>
            </p:cNvPr>
            <p:cNvSpPr/>
            <p:nvPr/>
          </p:nvSpPr>
          <p:spPr>
            <a:xfrm>
              <a:off x="4621149" y="4967584"/>
              <a:ext cx="4427949" cy="505089"/>
            </a:xfrm>
            <a:custGeom>
              <a:avLst/>
              <a:gdLst/>
              <a:ahLst/>
              <a:cxnLst>
                <a:cxn ang="3cd4">
                  <a:pos x="hc" y="t"/>
                </a:cxn>
                <a:cxn ang="cd2">
                  <a:pos x="l" y="vc"/>
                </a:cxn>
                <a:cxn ang="cd4">
                  <a:pos x="hc" y="b"/>
                </a:cxn>
                <a:cxn ang="0">
                  <a:pos x="r" y="vc"/>
                </a:cxn>
              </a:cxnLst>
              <a:rect l="l" t="t" r="r" b="b"/>
              <a:pathLst>
                <a:path w="790" h="91">
                  <a:moveTo>
                    <a:pt x="790" y="0"/>
                  </a:moveTo>
                  <a:lnTo>
                    <a:pt x="0" y="0"/>
                  </a:lnTo>
                  <a:lnTo>
                    <a:pt x="0" y="91"/>
                  </a:lnTo>
                  <a:lnTo>
                    <a:pt x="790" y="91"/>
                  </a:lnTo>
                  <a:close/>
                </a:path>
              </a:pathLst>
            </a:custGeom>
            <a:solidFill>
              <a:srgbClr val="E6E6E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1" name="Freeform: Shape 3896">
              <a:extLst>
                <a:ext uri="{FF2B5EF4-FFF2-40B4-BE49-F238E27FC236}">
                  <a16:creationId xmlns:a16="http://schemas.microsoft.com/office/drawing/2014/main" id="{C01C0B71-E05B-421D-B741-8CAEE725823F}"/>
                </a:ext>
              </a:extLst>
            </p:cNvPr>
            <p:cNvSpPr/>
            <p:nvPr/>
          </p:nvSpPr>
          <p:spPr>
            <a:xfrm>
              <a:off x="11860746" y="2240118"/>
              <a:ext cx="3232571" cy="3232571"/>
            </a:xfrm>
            <a:custGeom>
              <a:avLst/>
              <a:gdLst/>
              <a:ahLst/>
              <a:cxnLst>
                <a:cxn ang="3cd4">
                  <a:pos x="hc" y="t"/>
                </a:cxn>
                <a:cxn ang="cd2">
                  <a:pos x="l" y="vc"/>
                </a:cxn>
                <a:cxn ang="cd4">
                  <a:pos x="hc" y="b"/>
                </a:cxn>
                <a:cxn ang="0">
                  <a:pos x="r" y="vc"/>
                </a:cxn>
              </a:cxnLst>
              <a:rect l="l" t="t" r="r" b="b"/>
              <a:pathLst>
                <a:path w="577" h="577">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Shape 3897">
              <a:extLst>
                <a:ext uri="{FF2B5EF4-FFF2-40B4-BE49-F238E27FC236}">
                  <a16:creationId xmlns:a16="http://schemas.microsoft.com/office/drawing/2014/main" id="{04105F91-1C63-4294-B652-D8C0B9CAA3EF}"/>
                </a:ext>
              </a:extLst>
            </p:cNvPr>
            <p:cNvSpPr/>
            <p:nvPr/>
          </p:nvSpPr>
          <p:spPr>
            <a:xfrm>
              <a:off x="12517361" y="2896734"/>
              <a:ext cx="1919339" cy="1924951"/>
            </a:xfrm>
            <a:custGeom>
              <a:avLst/>
              <a:gdLst/>
              <a:ahLst/>
              <a:cxnLst>
                <a:cxn ang="3cd4">
                  <a:pos x="hc" y="t"/>
                </a:cxn>
                <a:cxn ang="cd2">
                  <a:pos x="l" y="vc"/>
                </a:cxn>
                <a:cxn ang="cd4">
                  <a:pos x="hc" y="b"/>
                </a:cxn>
                <a:cxn ang="0">
                  <a:pos x="r" y="vc"/>
                </a:cxn>
              </a:cxnLst>
              <a:rect l="l" t="t" r="r" b="b"/>
              <a:pathLst>
                <a:path w="343" h="344">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FBDFF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13" name="Freeform: Shape 3898">
              <a:extLst>
                <a:ext uri="{FF2B5EF4-FFF2-40B4-BE49-F238E27FC236}">
                  <a16:creationId xmlns:a16="http://schemas.microsoft.com/office/drawing/2014/main" id="{0779AD28-2DEA-4843-A3B6-62A34C0AF268}"/>
                </a:ext>
              </a:extLst>
            </p:cNvPr>
            <p:cNvSpPr/>
            <p:nvPr/>
          </p:nvSpPr>
          <p:spPr>
            <a:xfrm>
              <a:off x="9054694" y="2240118"/>
              <a:ext cx="4422337" cy="505089"/>
            </a:xfrm>
            <a:custGeom>
              <a:avLst/>
              <a:gdLst/>
              <a:ahLst/>
              <a:cxnLst>
                <a:cxn ang="3cd4">
                  <a:pos x="hc" y="t"/>
                </a:cxn>
                <a:cxn ang="cd2">
                  <a:pos x="l" y="vc"/>
                </a:cxn>
                <a:cxn ang="cd4">
                  <a:pos x="hc" y="b"/>
                </a:cxn>
                <a:cxn ang="0">
                  <a:pos x="r" y="vc"/>
                </a:cxn>
              </a:cxnLst>
              <a:rect l="l" t="t" r="r" b="b"/>
              <a:pathLst>
                <a:path w="789" h="91">
                  <a:moveTo>
                    <a:pt x="789" y="91"/>
                  </a:moveTo>
                  <a:lnTo>
                    <a:pt x="0" y="91"/>
                  </a:lnTo>
                  <a:lnTo>
                    <a:pt x="0" y="0"/>
                  </a:lnTo>
                  <a:lnTo>
                    <a:pt x="789" y="0"/>
                  </a:lnTo>
                  <a:close/>
                </a:path>
              </a:pathLst>
            </a:custGeom>
            <a:solidFill>
              <a:srgbClr val="E6E6E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4" name="Freeform: Shape 4635">
              <a:extLst>
                <a:ext uri="{FF2B5EF4-FFF2-40B4-BE49-F238E27FC236}">
                  <a16:creationId xmlns:a16="http://schemas.microsoft.com/office/drawing/2014/main" id="{5CD62A72-79F6-457A-91C4-9B7C34D837FA}"/>
                </a:ext>
              </a:extLst>
            </p:cNvPr>
            <p:cNvSpPr/>
            <p:nvPr/>
          </p:nvSpPr>
          <p:spPr>
            <a:xfrm>
              <a:off x="-48136" y="2256955"/>
              <a:ext cx="488254" cy="488252"/>
            </a:xfrm>
            <a:custGeom>
              <a:avLst/>
              <a:gdLst/>
              <a:ahLst/>
              <a:cxnLst>
                <a:cxn ang="3cd4">
                  <a:pos x="hc" y="t"/>
                </a:cxn>
                <a:cxn ang="cd2">
                  <a:pos x="l" y="vc"/>
                </a:cxn>
                <a:cxn ang="cd4">
                  <a:pos x="hc" y="b"/>
                </a:cxn>
                <a:cxn ang="0">
                  <a:pos x="r" y="vc"/>
                </a:cxn>
              </a:cxnLst>
              <a:rect l="l" t="t" r="r" b="b"/>
              <a:pathLst>
                <a:path w="88" h="88">
                  <a:moveTo>
                    <a:pt x="88" y="44"/>
                  </a:moveTo>
                  <a:cubicBezTo>
                    <a:pt x="88" y="69"/>
                    <a:pt x="67" y="88"/>
                    <a:pt x="43" y="88"/>
                  </a:cubicBezTo>
                  <a:cubicBezTo>
                    <a:pt x="19" y="88"/>
                    <a:pt x="0" y="69"/>
                    <a:pt x="0" y="44"/>
                  </a:cubicBezTo>
                  <a:cubicBezTo>
                    <a:pt x="0" y="20"/>
                    <a:pt x="19" y="0"/>
                    <a:pt x="43" y="0"/>
                  </a:cubicBezTo>
                  <a:cubicBezTo>
                    <a:pt x="67" y="0"/>
                    <a:pt x="88" y="20"/>
                    <a:pt x="88" y="44"/>
                  </a:cubicBezTo>
                  <a:close/>
                </a:path>
              </a:pathLst>
            </a:custGeom>
            <a:solidFill>
              <a:srgbClr val="38146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Shape 4637">
              <a:extLst>
                <a:ext uri="{FF2B5EF4-FFF2-40B4-BE49-F238E27FC236}">
                  <a16:creationId xmlns:a16="http://schemas.microsoft.com/office/drawing/2014/main" id="{A1B24219-A082-43D7-AE05-B776AF6FACE7}"/>
                </a:ext>
              </a:extLst>
            </p:cNvPr>
            <p:cNvSpPr/>
            <p:nvPr/>
          </p:nvSpPr>
          <p:spPr>
            <a:xfrm>
              <a:off x="8802165" y="2256955"/>
              <a:ext cx="488254" cy="488252"/>
            </a:xfrm>
            <a:custGeom>
              <a:avLst/>
              <a:gdLst/>
              <a:ahLst/>
              <a:cxnLst>
                <a:cxn ang="3cd4">
                  <a:pos x="hc" y="t"/>
                </a:cxn>
                <a:cxn ang="cd2">
                  <a:pos x="l" y="vc"/>
                </a:cxn>
                <a:cxn ang="cd4">
                  <a:pos x="hc" y="b"/>
                </a:cxn>
                <a:cxn ang="0">
                  <a:pos x="r" y="vc"/>
                </a:cxn>
              </a:cxnLst>
              <a:rect l="l" t="t" r="r" b="b"/>
              <a:pathLst>
                <a:path w="88" h="88">
                  <a:moveTo>
                    <a:pt x="88" y="44"/>
                  </a:moveTo>
                  <a:cubicBezTo>
                    <a:pt x="88" y="69"/>
                    <a:pt x="68" y="88"/>
                    <a:pt x="45" y="88"/>
                  </a:cubicBezTo>
                  <a:cubicBezTo>
                    <a:pt x="21" y="88"/>
                    <a:pt x="0" y="69"/>
                    <a:pt x="0" y="44"/>
                  </a:cubicBezTo>
                  <a:cubicBezTo>
                    <a:pt x="0" y="20"/>
                    <a:pt x="21" y="0"/>
                    <a:pt x="45" y="0"/>
                  </a:cubicBezTo>
                  <a:cubicBezTo>
                    <a:pt x="68" y="0"/>
                    <a:pt x="88" y="20"/>
                    <a:pt x="88" y="44"/>
                  </a:cubicBezTo>
                  <a:close/>
                </a:path>
              </a:pathLst>
            </a:custGeom>
            <a:solidFill>
              <a:srgbClr val="F6C3E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16" name="Freeform: Shape 4641">
              <a:extLst>
                <a:ext uri="{FF2B5EF4-FFF2-40B4-BE49-F238E27FC236}">
                  <a16:creationId xmlns:a16="http://schemas.microsoft.com/office/drawing/2014/main" id="{B6789803-FACB-4AC0-A181-A77B0276BF5F}"/>
                </a:ext>
              </a:extLst>
            </p:cNvPr>
            <p:cNvSpPr/>
            <p:nvPr/>
          </p:nvSpPr>
          <p:spPr>
            <a:xfrm>
              <a:off x="4374216" y="4984421"/>
              <a:ext cx="493865" cy="488252"/>
            </a:xfrm>
            <a:custGeom>
              <a:avLst/>
              <a:gdLst/>
              <a:ahLst/>
              <a:cxnLst>
                <a:cxn ang="3cd4">
                  <a:pos x="hc" y="t"/>
                </a:cxn>
                <a:cxn ang="cd2">
                  <a:pos x="l" y="vc"/>
                </a:cxn>
                <a:cxn ang="cd4">
                  <a:pos x="hc" y="b"/>
                </a:cxn>
                <a:cxn ang="0">
                  <a:pos x="r" y="vc"/>
                </a:cxn>
              </a:cxnLst>
              <a:rect l="l" t="t" r="r" b="b"/>
              <a:pathLst>
                <a:path w="89" h="88">
                  <a:moveTo>
                    <a:pt x="89" y="43"/>
                  </a:moveTo>
                  <a:cubicBezTo>
                    <a:pt x="89" y="19"/>
                    <a:pt x="68" y="0"/>
                    <a:pt x="44" y="0"/>
                  </a:cubicBezTo>
                  <a:cubicBezTo>
                    <a:pt x="21" y="0"/>
                    <a:pt x="0" y="19"/>
                    <a:pt x="0" y="43"/>
                  </a:cubicBezTo>
                  <a:cubicBezTo>
                    <a:pt x="0" y="68"/>
                    <a:pt x="21" y="88"/>
                    <a:pt x="44" y="88"/>
                  </a:cubicBezTo>
                  <a:cubicBezTo>
                    <a:pt x="68" y="88"/>
                    <a:pt x="89" y="68"/>
                    <a:pt x="89" y="43"/>
                  </a:cubicBezTo>
                  <a:close/>
                </a:path>
              </a:pathLst>
            </a:custGeom>
            <a:solidFill>
              <a:srgbClr val="A278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17" name="Freeform: Shape 4643">
              <a:extLst>
                <a:ext uri="{FF2B5EF4-FFF2-40B4-BE49-F238E27FC236}">
                  <a16:creationId xmlns:a16="http://schemas.microsoft.com/office/drawing/2014/main" id="{235520BB-9219-40A9-A632-8098D5D925C6}"/>
                </a:ext>
              </a:extLst>
            </p:cNvPr>
            <p:cNvSpPr/>
            <p:nvPr/>
          </p:nvSpPr>
          <p:spPr>
            <a:xfrm>
              <a:off x="13230099" y="4984421"/>
              <a:ext cx="488254" cy="488252"/>
            </a:xfrm>
            <a:custGeom>
              <a:avLst/>
              <a:gdLst/>
              <a:ahLst/>
              <a:cxnLst>
                <a:cxn ang="3cd4">
                  <a:pos x="hc" y="t"/>
                </a:cxn>
                <a:cxn ang="cd2">
                  <a:pos x="l" y="vc"/>
                </a:cxn>
                <a:cxn ang="cd4">
                  <a:pos x="hc" y="b"/>
                </a:cxn>
                <a:cxn ang="0">
                  <a:pos x="r" y="vc"/>
                </a:cxn>
              </a:cxnLst>
              <a:rect l="l" t="t" r="r" b="b"/>
              <a:pathLst>
                <a:path w="88" h="88">
                  <a:moveTo>
                    <a:pt x="88" y="43"/>
                  </a:moveTo>
                  <a:cubicBezTo>
                    <a:pt x="88" y="19"/>
                    <a:pt x="69" y="0"/>
                    <a:pt x="45" y="0"/>
                  </a:cubicBezTo>
                  <a:cubicBezTo>
                    <a:pt x="20" y="0"/>
                    <a:pt x="0" y="19"/>
                    <a:pt x="0" y="43"/>
                  </a:cubicBezTo>
                  <a:cubicBezTo>
                    <a:pt x="0" y="68"/>
                    <a:pt x="20" y="88"/>
                    <a:pt x="45" y="88"/>
                  </a:cubicBezTo>
                  <a:cubicBezTo>
                    <a:pt x="69" y="88"/>
                    <a:pt x="88" y="68"/>
                    <a:pt x="88" y="43"/>
                  </a:cubicBezTo>
                  <a:close/>
                </a:path>
              </a:pathLst>
            </a:custGeom>
            <a:solidFill>
              <a:srgbClr val="FBDFF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4645">
              <a:extLst>
                <a:ext uri="{FF2B5EF4-FFF2-40B4-BE49-F238E27FC236}">
                  <a16:creationId xmlns:a16="http://schemas.microsoft.com/office/drawing/2014/main" id="{341D6860-15DB-44F7-AAFD-748367C5574F}"/>
                </a:ext>
              </a:extLst>
            </p:cNvPr>
            <p:cNvSpPr/>
            <p:nvPr/>
          </p:nvSpPr>
          <p:spPr>
            <a:xfrm>
              <a:off x="-497105" y="3171728"/>
              <a:ext cx="1374965" cy="1369353"/>
            </a:xfrm>
            <a:custGeom>
              <a:avLst/>
              <a:gdLst/>
              <a:ahLst/>
              <a:cxnLst>
                <a:cxn ang="3cd4">
                  <a:pos x="hc" y="t"/>
                </a:cxn>
                <a:cxn ang="cd2">
                  <a:pos x="l" y="vc"/>
                </a:cxn>
                <a:cxn ang="cd4">
                  <a:pos x="hc" y="b"/>
                </a:cxn>
                <a:cxn ang="0">
                  <a:pos x="r" y="vc"/>
                </a:cxn>
              </a:cxnLst>
              <a:rect l="l" t="t" r="r" b="b"/>
              <a:pathLst>
                <a:path w="246" h="245">
                  <a:moveTo>
                    <a:pt x="246" y="123"/>
                  </a:moveTo>
                  <a:cubicBezTo>
                    <a:pt x="246" y="190"/>
                    <a:pt x="191" y="245"/>
                    <a:pt x="123" y="245"/>
                  </a:cubicBezTo>
                  <a:cubicBezTo>
                    <a:pt x="55" y="245"/>
                    <a:pt x="0" y="190"/>
                    <a:pt x="0" y="123"/>
                  </a:cubicBezTo>
                  <a:cubicBezTo>
                    <a:pt x="0" y="55"/>
                    <a:pt x="55" y="0"/>
                    <a:pt x="123" y="0"/>
                  </a:cubicBezTo>
                  <a:cubicBezTo>
                    <a:pt x="191" y="0"/>
                    <a:pt x="246" y="55"/>
                    <a:pt x="246" y="123"/>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4646">
              <a:extLst>
                <a:ext uri="{FF2B5EF4-FFF2-40B4-BE49-F238E27FC236}">
                  <a16:creationId xmlns:a16="http://schemas.microsoft.com/office/drawing/2014/main" id="{1FDF0051-8409-462E-A750-E8987BEF5882}"/>
                </a:ext>
              </a:extLst>
            </p:cNvPr>
            <p:cNvSpPr/>
            <p:nvPr/>
          </p:nvSpPr>
          <p:spPr>
            <a:xfrm>
              <a:off x="3936472" y="3171728"/>
              <a:ext cx="1369353" cy="1369353"/>
            </a:xfrm>
            <a:custGeom>
              <a:avLst/>
              <a:gdLst/>
              <a:ahLst/>
              <a:cxnLst>
                <a:cxn ang="3cd4">
                  <a:pos x="hc" y="t"/>
                </a:cxn>
                <a:cxn ang="cd2">
                  <a:pos x="l" y="vc"/>
                </a:cxn>
                <a:cxn ang="cd4">
                  <a:pos x="hc" y="b"/>
                </a:cxn>
                <a:cxn ang="0">
                  <a:pos x="r" y="vc"/>
                </a:cxn>
              </a:cxnLst>
              <a:rect l="l" t="t" r="r" b="b"/>
              <a:pathLst>
                <a:path w="245" h="245">
                  <a:moveTo>
                    <a:pt x="245" y="123"/>
                  </a:moveTo>
                  <a:cubicBezTo>
                    <a:pt x="245" y="190"/>
                    <a:pt x="191" y="245"/>
                    <a:pt x="122" y="245"/>
                  </a:cubicBezTo>
                  <a:cubicBezTo>
                    <a:pt x="54" y="245"/>
                    <a:pt x="0" y="190"/>
                    <a:pt x="0" y="123"/>
                  </a:cubicBezTo>
                  <a:cubicBezTo>
                    <a:pt x="0" y="55"/>
                    <a:pt x="54" y="0"/>
                    <a:pt x="122" y="0"/>
                  </a:cubicBezTo>
                  <a:cubicBezTo>
                    <a:pt x="191" y="0"/>
                    <a:pt x="245" y="55"/>
                    <a:pt x="245" y="123"/>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4647">
              <a:extLst>
                <a:ext uri="{FF2B5EF4-FFF2-40B4-BE49-F238E27FC236}">
                  <a16:creationId xmlns:a16="http://schemas.microsoft.com/office/drawing/2014/main" id="{4CC62B8A-77E9-4132-8B03-7F63E332500C}"/>
                </a:ext>
              </a:extLst>
            </p:cNvPr>
            <p:cNvSpPr/>
            <p:nvPr/>
          </p:nvSpPr>
          <p:spPr>
            <a:xfrm>
              <a:off x="8364421" y="3171728"/>
              <a:ext cx="1369353" cy="1369353"/>
            </a:xfrm>
            <a:custGeom>
              <a:avLst/>
              <a:gdLst/>
              <a:ahLst/>
              <a:cxnLst>
                <a:cxn ang="3cd4">
                  <a:pos x="hc" y="t"/>
                </a:cxn>
                <a:cxn ang="cd2">
                  <a:pos x="l" y="vc"/>
                </a:cxn>
                <a:cxn ang="cd4">
                  <a:pos x="hc" y="b"/>
                </a:cxn>
                <a:cxn ang="0">
                  <a:pos x="r" y="vc"/>
                </a:cxn>
              </a:cxnLst>
              <a:rect l="l" t="t" r="r" b="b"/>
              <a:pathLst>
                <a:path w="245" h="245">
                  <a:moveTo>
                    <a:pt x="245" y="123"/>
                  </a:moveTo>
                  <a:cubicBezTo>
                    <a:pt x="245" y="55"/>
                    <a:pt x="191" y="0"/>
                    <a:pt x="123" y="0"/>
                  </a:cubicBezTo>
                  <a:cubicBezTo>
                    <a:pt x="54" y="0"/>
                    <a:pt x="0" y="55"/>
                    <a:pt x="0" y="123"/>
                  </a:cubicBezTo>
                  <a:cubicBezTo>
                    <a:pt x="0" y="190"/>
                    <a:pt x="54" y="245"/>
                    <a:pt x="123" y="245"/>
                  </a:cubicBezTo>
                  <a:cubicBezTo>
                    <a:pt x="191" y="245"/>
                    <a:pt x="245" y="190"/>
                    <a:pt x="245" y="123"/>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1" name="Freeform: Shape 4648">
              <a:extLst>
                <a:ext uri="{FF2B5EF4-FFF2-40B4-BE49-F238E27FC236}">
                  <a16:creationId xmlns:a16="http://schemas.microsoft.com/office/drawing/2014/main" id="{C29FD932-F60D-4DA3-AAE8-5DCA3E6E041C}"/>
                </a:ext>
              </a:extLst>
            </p:cNvPr>
            <p:cNvSpPr/>
            <p:nvPr/>
          </p:nvSpPr>
          <p:spPr>
            <a:xfrm>
              <a:off x="12792370" y="3171728"/>
              <a:ext cx="1363741" cy="1369353"/>
            </a:xfrm>
            <a:custGeom>
              <a:avLst/>
              <a:gdLst/>
              <a:ahLst/>
              <a:cxnLst>
                <a:cxn ang="3cd4">
                  <a:pos x="hc" y="t"/>
                </a:cxn>
                <a:cxn ang="cd2">
                  <a:pos x="l" y="vc"/>
                </a:cxn>
                <a:cxn ang="cd4">
                  <a:pos x="hc" y="b"/>
                </a:cxn>
                <a:cxn ang="0">
                  <a:pos x="r" y="vc"/>
                </a:cxn>
              </a:cxnLst>
              <a:rect l="l" t="t" r="r" b="b"/>
              <a:pathLst>
                <a:path w="244" h="245">
                  <a:moveTo>
                    <a:pt x="244" y="123"/>
                  </a:moveTo>
                  <a:cubicBezTo>
                    <a:pt x="244" y="190"/>
                    <a:pt x="190" y="245"/>
                    <a:pt x="123" y="245"/>
                  </a:cubicBezTo>
                  <a:cubicBezTo>
                    <a:pt x="54" y="245"/>
                    <a:pt x="0" y="190"/>
                    <a:pt x="0" y="123"/>
                  </a:cubicBezTo>
                  <a:cubicBezTo>
                    <a:pt x="0" y="55"/>
                    <a:pt x="54" y="0"/>
                    <a:pt x="123" y="0"/>
                  </a:cubicBezTo>
                  <a:cubicBezTo>
                    <a:pt x="190" y="0"/>
                    <a:pt x="244" y="55"/>
                    <a:pt x="244" y="123"/>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grpSp>
        <p:nvGrpSpPr>
          <p:cNvPr id="31" name="مجموعة 30">
            <a:extLst>
              <a:ext uri="{FF2B5EF4-FFF2-40B4-BE49-F238E27FC236}">
                <a16:creationId xmlns:a16="http://schemas.microsoft.com/office/drawing/2014/main" id="{24DF8095-DB23-46CB-A54A-B2EFD1245FA3}"/>
              </a:ext>
            </a:extLst>
          </p:cNvPr>
          <p:cNvGrpSpPr/>
          <p:nvPr/>
        </p:nvGrpSpPr>
        <p:grpSpPr>
          <a:xfrm>
            <a:off x="2743200" y="160364"/>
            <a:ext cx="9448800" cy="725007"/>
            <a:chOff x="7248144" y="451104"/>
            <a:chExt cx="4943856" cy="792480"/>
          </a:xfrm>
        </p:grpSpPr>
        <p:sp>
          <p:nvSpPr>
            <p:cNvPr id="32" name="مستطيل 31">
              <a:extLst>
                <a:ext uri="{FF2B5EF4-FFF2-40B4-BE49-F238E27FC236}">
                  <a16:creationId xmlns:a16="http://schemas.microsoft.com/office/drawing/2014/main" id="{BDEA67D4-922A-43B9-B56C-4B9CC3329930}"/>
                </a:ext>
              </a:extLst>
            </p:cNvPr>
            <p:cNvSpPr/>
            <p:nvPr/>
          </p:nvSpPr>
          <p:spPr>
            <a:xfrm>
              <a:off x="7644384" y="451104"/>
              <a:ext cx="4547616" cy="792480"/>
            </a:xfrm>
            <a:prstGeom prst="rect">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33" name="شكل بيضاوي 32">
              <a:extLst>
                <a:ext uri="{FF2B5EF4-FFF2-40B4-BE49-F238E27FC236}">
                  <a16:creationId xmlns:a16="http://schemas.microsoft.com/office/drawing/2014/main" id="{57711317-8FC8-41FD-B952-475009C70047}"/>
                </a:ext>
              </a:extLst>
            </p:cNvPr>
            <p:cNvSpPr/>
            <p:nvPr/>
          </p:nvSpPr>
          <p:spPr>
            <a:xfrm>
              <a:off x="7248144" y="451104"/>
              <a:ext cx="792480" cy="792480"/>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34" name="مربع نص 33">
            <a:extLst>
              <a:ext uri="{FF2B5EF4-FFF2-40B4-BE49-F238E27FC236}">
                <a16:creationId xmlns:a16="http://schemas.microsoft.com/office/drawing/2014/main" id="{4818E510-57D7-4158-AC2C-9D5066530555}"/>
              </a:ext>
            </a:extLst>
          </p:cNvPr>
          <p:cNvSpPr txBox="1"/>
          <p:nvPr/>
        </p:nvSpPr>
        <p:spPr>
          <a:xfrm>
            <a:off x="4499430" y="152739"/>
            <a:ext cx="7271948" cy="830997"/>
          </a:xfrm>
          <a:prstGeom prst="rect">
            <a:avLst/>
          </a:prstGeom>
          <a:noFill/>
        </p:spPr>
        <p:txBody>
          <a:bodyPr wrap="square" rtlCol="1">
            <a:spAutoFit/>
          </a:bodyPr>
          <a:lstStyle/>
          <a:p>
            <a:pPr algn="ctr"/>
            <a:r>
              <a:rPr lang="ar-DZ" sz="4800" smtClean="0">
                <a:solidFill>
                  <a:schemeClr val="bg1"/>
                </a:solidFill>
              </a:rPr>
              <a:t>من أسباب الإضافة :</a:t>
            </a:r>
            <a:endParaRPr lang="ar-SY" sz="4800" dirty="0">
              <a:solidFill>
                <a:schemeClr val="bg1"/>
              </a:solidFill>
            </a:endParaRPr>
          </a:p>
        </p:txBody>
      </p:sp>
      <p:sp>
        <p:nvSpPr>
          <p:cNvPr id="36" name="مربع نص 35">
            <a:extLst>
              <a:ext uri="{FF2B5EF4-FFF2-40B4-BE49-F238E27FC236}">
                <a16:creationId xmlns:a16="http://schemas.microsoft.com/office/drawing/2014/main" id="{E221C6C8-666C-4504-A375-8D5C88A137D3}"/>
              </a:ext>
            </a:extLst>
          </p:cNvPr>
          <p:cNvSpPr txBox="1"/>
          <p:nvPr/>
        </p:nvSpPr>
        <p:spPr>
          <a:xfrm>
            <a:off x="361787" y="1606000"/>
            <a:ext cx="2386982" cy="584775"/>
          </a:xfrm>
          <a:prstGeom prst="rect">
            <a:avLst/>
          </a:prstGeom>
          <a:noFill/>
        </p:spPr>
        <p:txBody>
          <a:bodyPr wrap="square" rtlCol="1">
            <a:spAutoFit/>
          </a:bodyPr>
          <a:lstStyle/>
          <a:p>
            <a:pPr algn="ctr"/>
            <a:r>
              <a:rPr lang="ar-DZ" sz="1600" b="1" smtClean="0"/>
              <a:t>تسبب للطفل عملية كره الكلام لثقله وصعوبته </a:t>
            </a:r>
            <a:endParaRPr lang="ar-SY" sz="1600" b="1" dirty="0"/>
          </a:p>
        </p:txBody>
      </p:sp>
      <p:sp>
        <p:nvSpPr>
          <p:cNvPr id="40" name="مربع نص 39">
            <a:extLst>
              <a:ext uri="{FF2B5EF4-FFF2-40B4-BE49-F238E27FC236}">
                <a16:creationId xmlns:a16="http://schemas.microsoft.com/office/drawing/2014/main" id="{EC7F1178-C29C-43D0-AEC3-268B4E54086D}"/>
              </a:ext>
            </a:extLst>
          </p:cNvPr>
          <p:cNvSpPr txBox="1"/>
          <p:nvPr/>
        </p:nvSpPr>
        <p:spPr>
          <a:xfrm>
            <a:off x="3386834" y="5767277"/>
            <a:ext cx="2386982" cy="584775"/>
          </a:xfrm>
          <a:prstGeom prst="rect">
            <a:avLst/>
          </a:prstGeom>
          <a:noFill/>
        </p:spPr>
        <p:txBody>
          <a:bodyPr wrap="square" rtlCol="1">
            <a:spAutoFit/>
          </a:bodyPr>
          <a:lstStyle/>
          <a:p>
            <a:pPr algn="ctr"/>
            <a:r>
              <a:rPr lang="ar-DZ" sz="1600" b="1" smtClean="0"/>
              <a:t>التوتر والضغوط النفسية والخجل</a:t>
            </a:r>
            <a:endParaRPr lang="ar-SY" sz="1600" b="1" dirty="0"/>
          </a:p>
        </p:txBody>
      </p:sp>
      <p:sp>
        <p:nvSpPr>
          <p:cNvPr id="43" name="مربع نص 42">
            <a:extLst>
              <a:ext uri="{FF2B5EF4-FFF2-40B4-BE49-F238E27FC236}">
                <a16:creationId xmlns:a16="http://schemas.microsoft.com/office/drawing/2014/main" id="{7744DFF1-5D39-4FDA-9052-138CC5CC17BD}"/>
              </a:ext>
            </a:extLst>
          </p:cNvPr>
          <p:cNvSpPr txBox="1"/>
          <p:nvPr/>
        </p:nvSpPr>
        <p:spPr>
          <a:xfrm>
            <a:off x="6416274" y="1606000"/>
            <a:ext cx="2386982" cy="584775"/>
          </a:xfrm>
          <a:prstGeom prst="rect">
            <a:avLst/>
          </a:prstGeom>
          <a:noFill/>
        </p:spPr>
        <p:txBody>
          <a:bodyPr wrap="square" rtlCol="1">
            <a:spAutoFit/>
          </a:bodyPr>
          <a:lstStyle/>
          <a:p>
            <a:pPr algn="ctr"/>
            <a:r>
              <a:rPr lang="ar-DZ" sz="1600" b="1" smtClean="0"/>
              <a:t>تشوهات على مستوى الجهاز الفمي </a:t>
            </a:r>
            <a:endParaRPr lang="ar-SY" sz="1600" b="1" dirty="0"/>
          </a:p>
        </p:txBody>
      </p:sp>
      <p:sp>
        <p:nvSpPr>
          <p:cNvPr id="46" name="مربع نص 45">
            <a:extLst>
              <a:ext uri="{FF2B5EF4-FFF2-40B4-BE49-F238E27FC236}">
                <a16:creationId xmlns:a16="http://schemas.microsoft.com/office/drawing/2014/main" id="{3D021A5D-9CAB-40CF-9D46-5ED0A09447F7}"/>
              </a:ext>
            </a:extLst>
          </p:cNvPr>
          <p:cNvSpPr txBox="1"/>
          <p:nvPr/>
        </p:nvSpPr>
        <p:spPr>
          <a:xfrm>
            <a:off x="9443787" y="5695571"/>
            <a:ext cx="2386982" cy="584775"/>
          </a:xfrm>
          <a:prstGeom prst="rect">
            <a:avLst/>
          </a:prstGeom>
          <a:noFill/>
        </p:spPr>
        <p:txBody>
          <a:bodyPr wrap="square" rtlCol="1">
            <a:spAutoFit/>
          </a:bodyPr>
          <a:lstStyle/>
          <a:p>
            <a:pPr algn="ctr"/>
            <a:r>
              <a:rPr lang="ar-DZ" sz="1600" b="1" smtClean="0"/>
              <a:t>المشاكل المرتبطة بالإدراك السمعي </a:t>
            </a:r>
            <a:r>
              <a:rPr lang="ar-SY" sz="1100" smtClean="0"/>
              <a:t>.</a:t>
            </a:r>
            <a:endParaRPr lang="ar-SY" sz="1100" dirty="0"/>
          </a:p>
        </p:txBody>
      </p:sp>
      <p:cxnSp>
        <p:nvCxnSpPr>
          <p:cNvPr id="47" name="رابط مستقيم 46">
            <a:extLst>
              <a:ext uri="{FF2B5EF4-FFF2-40B4-BE49-F238E27FC236}">
                <a16:creationId xmlns:a16="http://schemas.microsoft.com/office/drawing/2014/main" id="{3A480C0A-DCC5-45FB-B577-68E5B8D96A3E}"/>
              </a:ext>
            </a:extLst>
          </p:cNvPr>
          <p:cNvCxnSpPr>
            <a:cxnSpLocks/>
            <a:stCxn id="14" idx="0"/>
            <a:endCxn id="36" idx="2"/>
          </p:cNvCxnSpPr>
          <p:nvPr/>
        </p:nvCxnSpPr>
        <p:spPr>
          <a:xfrm rot="16200000" flipV="1">
            <a:off x="1332296" y="2413758"/>
            <a:ext cx="449237" cy="3272"/>
          </a:xfrm>
          <a:prstGeom prst="line">
            <a:avLst/>
          </a:prstGeom>
          <a:ln w="28575">
            <a:solidFill>
              <a:srgbClr val="381460"/>
            </a:solidFill>
            <a:prstDash val="dash"/>
          </a:ln>
        </p:spPr>
        <p:style>
          <a:lnRef idx="1">
            <a:schemeClr val="accent1"/>
          </a:lnRef>
          <a:fillRef idx="0">
            <a:schemeClr val="accent1"/>
          </a:fillRef>
          <a:effectRef idx="0">
            <a:schemeClr val="accent1"/>
          </a:effectRef>
          <a:fontRef idx="minor">
            <a:schemeClr val="tx1"/>
          </a:fontRef>
        </p:style>
      </p:cxnSp>
      <p:cxnSp>
        <p:nvCxnSpPr>
          <p:cNvPr id="50" name="رابط مستقيم 49">
            <a:extLst>
              <a:ext uri="{FF2B5EF4-FFF2-40B4-BE49-F238E27FC236}">
                <a16:creationId xmlns:a16="http://schemas.microsoft.com/office/drawing/2014/main" id="{9EB6E22D-ADA6-43F6-9DDE-D618EF51BD6F}"/>
              </a:ext>
            </a:extLst>
          </p:cNvPr>
          <p:cNvCxnSpPr>
            <a:cxnSpLocks/>
            <a:endCxn id="16" idx="2"/>
          </p:cNvCxnSpPr>
          <p:nvPr/>
        </p:nvCxnSpPr>
        <p:spPr>
          <a:xfrm flipV="1">
            <a:off x="4580325" y="4838695"/>
            <a:ext cx="3838" cy="508171"/>
          </a:xfrm>
          <a:prstGeom prst="line">
            <a:avLst/>
          </a:prstGeom>
          <a:ln w="28575">
            <a:solidFill>
              <a:srgbClr val="381460"/>
            </a:solidFill>
            <a:prstDash val="dash"/>
          </a:ln>
        </p:spPr>
        <p:style>
          <a:lnRef idx="1">
            <a:schemeClr val="accent1"/>
          </a:lnRef>
          <a:fillRef idx="0">
            <a:schemeClr val="accent1"/>
          </a:fillRef>
          <a:effectRef idx="0">
            <a:schemeClr val="accent1"/>
          </a:effectRef>
          <a:fontRef idx="minor">
            <a:schemeClr val="tx1"/>
          </a:fontRef>
        </p:style>
      </p:cxnSp>
      <p:cxnSp>
        <p:nvCxnSpPr>
          <p:cNvPr id="53" name="رابط مستقيم 52">
            <a:extLst>
              <a:ext uri="{FF2B5EF4-FFF2-40B4-BE49-F238E27FC236}">
                <a16:creationId xmlns:a16="http://schemas.microsoft.com/office/drawing/2014/main" id="{7F0F3CC2-BD43-4C9F-A8A3-D22F078DD1F4}"/>
              </a:ext>
            </a:extLst>
          </p:cNvPr>
          <p:cNvCxnSpPr>
            <a:cxnSpLocks/>
            <a:stCxn id="15" idx="0"/>
            <a:endCxn id="43" idx="2"/>
          </p:cNvCxnSpPr>
          <p:nvPr/>
        </p:nvCxnSpPr>
        <p:spPr>
          <a:xfrm rot="16200000" flipV="1">
            <a:off x="7385148" y="2415393"/>
            <a:ext cx="449237" cy="1"/>
          </a:xfrm>
          <a:prstGeom prst="line">
            <a:avLst/>
          </a:prstGeom>
          <a:ln w="28575">
            <a:solidFill>
              <a:srgbClr val="381460"/>
            </a:solidFill>
            <a:prstDash val="dash"/>
          </a:ln>
        </p:spPr>
        <p:style>
          <a:lnRef idx="1">
            <a:schemeClr val="accent1"/>
          </a:lnRef>
          <a:fillRef idx="0">
            <a:schemeClr val="accent1"/>
          </a:fillRef>
          <a:effectRef idx="0">
            <a:schemeClr val="accent1"/>
          </a:effectRef>
          <a:fontRef idx="minor">
            <a:schemeClr val="tx1"/>
          </a:fontRef>
        </p:style>
      </p:cxnSp>
      <p:cxnSp>
        <p:nvCxnSpPr>
          <p:cNvPr id="56" name="رابط مستقيم 55">
            <a:extLst>
              <a:ext uri="{FF2B5EF4-FFF2-40B4-BE49-F238E27FC236}">
                <a16:creationId xmlns:a16="http://schemas.microsoft.com/office/drawing/2014/main" id="{627BCDC4-91FC-498E-85BC-8917F32A3D4B}"/>
              </a:ext>
            </a:extLst>
          </p:cNvPr>
          <p:cNvCxnSpPr>
            <a:cxnSpLocks/>
            <a:endCxn id="17" idx="2"/>
          </p:cNvCxnSpPr>
          <p:nvPr/>
        </p:nvCxnSpPr>
        <p:spPr>
          <a:xfrm flipV="1">
            <a:off x="10637278" y="4838695"/>
            <a:ext cx="0" cy="436465"/>
          </a:xfrm>
          <a:prstGeom prst="line">
            <a:avLst/>
          </a:prstGeom>
          <a:ln w="28575">
            <a:solidFill>
              <a:srgbClr val="381460"/>
            </a:solidFill>
            <a:prstDash val="dash"/>
          </a:ln>
        </p:spPr>
        <p:style>
          <a:lnRef idx="1">
            <a:schemeClr val="accent1"/>
          </a:lnRef>
          <a:fillRef idx="0">
            <a:schemeClr val="accent1"/>
          </a:fillRef>
          <a:effectRef idx="0">
            <a:schemeClr val="accent1"/>
          </a:effectRef>
          <a:fontRef idx="minor">
            <a:schemeClr val="tx1"/>
          </a:fontRef>
        </p:style>
      </p:cxnSp>
      <p:grpSp>
        <p:nvGrpSpPr>
          <p:cNvPr id="59" name="مجموعة 58">
            <a:extLst>
              <a:ext uri="{FF2B5EF4-FFF2-40B4-BE49-F238E27FC236}">
                <a16:creationId xmlns:a16="http://schemas.microsoft.com/office/drawing/2014/main" id="{6CC9FB2B-B1E6-4254-9716-FB3159FDCCFF}"/>
              </a:ext>
            </a:extLst>
          </p:cNvPr>
          <p:cNvGrpSpPr/>
          <p:nvPr/>
        </p:nvGrpSpPr>
        <p:grpSpPr>
          <a:xfrm>
            <a:off x="160638" y="210754"/>
            <a:ext cx="860855" cy="724929"/>
            <a:chOff x="160638" y="210754"/>
            <a:chExt cx="860855" cy="724929"/>
          </a:xfrm>
          <a:solidFill>
            <a:srgbClr val="381460">
              <a:alpha val="19000"/>
            </a:srgbClr>
          </a:solidFill>
        </p:grpSpPr>
        <p:sp>
          <p:nvSpPr>
            <p:cNvPr id="60" name="شكل بيضاوي 59">
              <a:extLst>
                <a:ext uri="{FF2B5EF4-FFF2-40B4-BE49-F238E27FC236}">
                  <a16:creationId xmlns:a16="http://schemas.microsoft.com/office/drawing/2014/main" id="{F46BCD01-4DC7-4AFD-B76E-489500B9FB1D}"/>
                </a:ext>
              </a:extLst>
            </p:cNvPr>
            <p:cNvSpPr/>
            <p:nvPr/>
          </p:nvSpPr>
          <p:spPr>
            <a:xfrm>
              <a:off x="160638" y="210754"/>
              <a:ext cx="247135" cy="2471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61" name="شكل بيضاوي 60">
              <a:extLst>
                <a:ext uri="{FF2B5EF4-FFF2-40B4-BE49-F238E27FC236}">
                  <a16:creationId xmlns:a16="http://schemas.microsoft.com/office/drawing/2014/main" id="{C96B8652-1B45-4861-831E-3E4360E476E6}"/>
                </a:ext>
              </a:extLst>
            </p:cNvPr>
            <p:cNvSpPr/>
            <p:nvPr/>
          </p:nvSpPr>
          <p:spPr>
            <a:xfrm>
              <a:off x="543698" y="218991"/>
              <a:ext cx="477795" cy="477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62" name="شكل بيضاوي 61">
              <a:extLst>
                <a:ext uri="{FF2B5EF4-FFF2-40B4-BE49-F238E27FC236}">
                  <a16:creationId xmlns:a16="http://schemas.microsoft.com/office/drawing/2014/main" id="{363A5C26-DB53-404C-A495-F035F0204A20}"/>
                </a:ext>
              </a:extLst>
            </p:cNvPr>
            <p:cNvSpPr/>
            <p:nvPr/>
          </p:nvSpPr>
          <p:spPr>
            <a:xfrm>
              <a:off x="160639" y="552623"/>
              <a:ext cx="383060" cy="3830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grpSp>
        <p:nvGrpSpPr>
          <p:cNvPr id="63" name="مجموعة 62">
            <a:extLst>
              <a:ext uri="{FF2B5EF4-FFF2-40B4-BE49-F238E27FC236}">
                <a16:creationId xmlns:a16="http://schemas.microsoft.com/office/drawing/2014/main" id="{3EA04AE2-E020-4B5B-B04E-4C4A337BFC35}"/>
              </a:ext>
            </a:extLst>
          </p:cNvPr>
          <p:cNvGrpSpPr/>
          <p:nvPr/>
        </p:nvGrpSpPr>
        <p:grpSpPr>
          <a:xfrm rot="10409000">
            <a:off x="11292789" y="6126799"/>
            <a:ext cx="860855" cy="724929"/>
            <a:chOff x="160638" y="210754"/>
            <a:chExt cx="860855" cy="724929"/>
          </a:xfrm>
          <a:solidFill>
            <a:srgbClr val="381460">
              <a:alpha val="19000"/>
            </a:srgbClr>
          </a:solidFill>
        </p:grpSpPr>
        <p:sp>
          <p:nvSpPr>
            <p:cNvPr id="64" name="شكل بيضاوي 63">
              <a:extLst>
                <a:ext uri="{FF2B5EF4-FFF2-40B4-BE49-F238E27FC236}">
                  <a16:creationId xmlns:a16="http://schemas.microsoft.com/office/drawing/2014/main" id="{12D22378-9DFB-4389-AF9B-8114E0275ABD}"/>
                </a:ext>
              </a:extLst>
            </p:cNvPr>
            <p:cNvSpPr/>
            <p:nvPr/>
          </p:nvSpPr>
          <p:spPr>
            <a:xfrm>
              <a:off x="160638" y="210754"/>
              <a:ext cx="247135" cy="2471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65" name="شكل بيضاوي 64">
              <a:extLst>
                <a:ext uri="{FF2B5EF4-FFF2-40B4-BE49-F238E27FC236}">
                  <a16:creationId xmlns:a16="http://schemas.microsoft.com/office/drawing/2014/main" id="{A46049A2-DAE6-4B07-A6AF-A9A3497C5DF2}"/>
                </a:ext>
              </a:extLst>
            </p:cNvPr>
            <p:cNvSpPr/>
            <p:nvPr/>
          </p:nvSpPr>
          <p:spPr>
            <a:xfrm>
              <a:off x="543698" y="218991"/>
              <a:ext cx="477795" cy="477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66" name="شكل بيضاوي 65">
              <a:extLst>
                <a:ext uri="{FF2B5EF4-FFF2-40B4-BE49-F238E27FC236}">
                  <a16:creationId xmlns:a16="http://schemas.microsoft.com/office/drawing/2014/main" id="{C0E04837-05D5-4C24-A819-E55DE8A9C52C}"/>
                </a:ext>
              </a:extLst>
            </p:cNvPr>
            <p:cNvSpPr/>
            <p:nvPr/>
          </p:nvSpPr>
          <p:spPr>
            <a:xfrm>
              <a:off x="160639" y="552623"/>
              <a:ext cx="383060" cy="3830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55" name="مربع نص 39">
            <a:extLst>
              <a:ext uri="{FF2B5EF4-FFF2-40B4-BE49-F238E27FC236}">
                <a16:creationId xmlns:a16="http://schemas.microsoft.com/office/drawing/2014/main" id="{EC7F1178-C29C-43D0-AEC3-268B4E54086D}"/>
              </a:ext>
            </a:extLst>
          </p:cNvPr>
          <p:cNvSpPr txBox="1"/>
          <p:nvPr/>
        </p:nvSpPr>
        <p:spPr>
          <a:xfrm>
            <a:off x="679920" y="3481277"/>
            <a:ext cx="2386982" cy="400110"/>
          </a:xfrm>
          <a:prstGeom prst="rect">
            <a:avLst/>
          </a:prstGeom>
          <a:noFill/>
        </p:spPr>
        <p:txBody>
          <a:bodyPr wrap="square" rtlCol="1">
            <a:spAutoFit/>
          </a:bodyPr>
          <a:lstStyle/>
          <a:p>
            <a:pPr algn="ctr"/>
            <a:r>
              <a:rPr lang="ar-DZ" sz="2000" b="1" i="1" smtClean="0"/>
              <a:t>واحدة من الخصائص </a:t>
            </a:r>
            <a:endParaRPr lang="ar-SY" sz="2000" b="1" i="1" dirty="0"/>
          </a:p>
        </p:txBody>
      </p:sp>
    </p:spTree>
    <p:extLst>
      <p:ext uri="{BB962C8B-B14F-4D97-AF65-F5344CB8AC3E}">
        <p14:creationId xmlns:p14="http://schemas.microsoft.com/office/powerpoint/2010/main" val="210105864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down)">
                                      <p:cBhvr>
                                        <p:cTn id="18" dur="500"/>
                                        <p:tgtEl>
                                          <p:spTgt spid="56"/>
                                        </p:tgtEl>
                                      </p:cBhvr>
                                    </p:animEffect>
                                  </p:childTnLst>
                                </p:cTn>
                              </p:par>
                              <p:par>
                                <p:cTn id="19" presetID="22" presetClass="entr" presetSubtype="4"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down)">
                                      <p:cBhvr>
                                        <p:cTn id="21" dur="500"/>
                                        <p:tgtEl>
                                          <p:spTgt spid="50"/>
                                        </p:tgtEl>
                                      </p:cBhvr>
                                    </p:animEffect>
                                  </p:childTnLst>
                                </p:cTn>
                              </p:par>
                              <p:par>
                                <p:cTn id="22" presetID="22" presetClass="entr" presetSubtype="4"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par>
                                <p:cTn id="25" presetID="22" presetClass="entr" presetSubtype="4"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down)">
                                      <p:cBhvr>
                                        <p:cTn id="2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A4DF0B91-DFA4-49C4-9D4B-7BF10117D18D}"/>
              </a:ext>
            </a:extLst>
          </p:cNvPr>
          <p:cNvGrpSpPr/>
          <p:nvPr/>
        </p:nvGrpSpPr>
        <p:grpSpPr>
          <a:xfrm>
            <a:off x="6685006" y="1388077"/>
            <a:ext cx="5404023" cy="5377478"/>
            <a:chOff x="7105136" y="2067699"/>
            <a:chExt cx="4193060" cy="4172463"/>
          </a:xfrm>
        </p:grpSpPr>
        <p:sp>
          <p:nvSpPr>
            <p:cNvPr id="5" name="شكل بيضاوي 4">
              <a:extLst>
                <a:ext uri="{FF2B5EF4-FFF2-40B4-BE49-F238E27FC236}">
                  <a16:creationId xmlns:a16="http://schemas.microsoft.com/office/drawing/2014/main" id="{A62158CB-83F6-495C-8CC9-039987145B15}"/>
                </a:ext>
              </a:extLst>
            </p:cNvPr>
            <p:cNvSpPr/>
            <p:nvPr/>
          </p:nvSpPr>
          <p:spPr>
            <a:xfrm>
              <a:off x="7269894" y="2067699"/>
              <a:ext cx="4028302" cy="402830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6" name="شكل بيضاوي 5">
              <a:extLst>
                <a:ext uri="{FF2B5EF4-FFF2-40B4-BE49-F238E27FC236}">
                  <a16:creationId xmlns:a16="http://schemas.microsoft.com/office/drawing/2014/main" id="{858C463A-7E00-4526-AC6A-555B032959A0}"/>
                </a:ext>
              </a:extLst>
            </p:cNvPr>
            <p:cNvSpPr/>
            <p:nvPr/>
          </p:nvSpPr>
          <p:spPr>
            <a:xfrm>
              <a:off x="7105136" y="2211860"/>
              <a:ext cx="4028302" cy="4028302"/>
            </a:xfrm>
            <a:prstGeom prst="ellipse">
              <a:avLst/>
            </a:prstGeom>
            <a:solidFill>
              <a:srgbClr val="3814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8" name="مربع نص 7">
            <a:extLst>
              <a:ext uri="{FF2B5EF4-FFF2-40B4-BE49-F238E27FC236}">
                <a16:creationId xmlns:a16="http://schemas.microsoft.com/office/drawing/2014/main" id="{676C22BA-C68E-412C-9673-CF9B2D71088C}"/>
              </a:ext>
            </a:extLst>
          </p:cNvPr>
          <p:cNvSpPr txBox="1"/>
          <p:nvPr/>
        </p:nvSpPr>
        <p:spPr>
          <a:xfrm>
            <a:off x="6369695" y="4687499"/>
            <a:ext cx="5109092" cy="1323439"/>
          </a:xfrm>
          <a:prstGeom prst="rect">
            <a:avLst/>
          </a:prstGeom>
          <a:noFill/>
        </p:spPr>
        <p:txBody>
          <a:bodyPr wrap="none" rtlCol="1">
            <a:spAutoFit/>
          </a:bodyPr>
          <a:lstStyle/>
          <a:p>
            <a:r>
              <a:rPr lang="ar-SY" sz="8000" dirty="0">
                <a:solidFill>
                  <a:schemeClr val="bg1"/>
                </a:solidFill>
              </a:rPr>
              <a:t>عنوان صغير</a:t>
            </a:r>
          </a:p>
        </p:txBody>
      </p:sp>
      <p:pic>
        <p:nvPicPr>
          <p:cNvPr id="17" name="Espace réservé pour une image  16" descr="pngtree-figure-of-the-human-skeleton-showing-the-system-picture-image_3169863.jpg"/>
          <p:cNvPicPr>
            <a:picLocks noGrp="1" noChangeAspect="1"/>
          </p:cNvPicPr>
          <p:nvPr>
            <p:ph type="pic" sz="quarter" idx="10"/>
          </p:nvPr>
        </p:nvPicPr>
        <p:blipFill>
          <a:blip r:embed="rId2"/>
          <a:srcRect l="148" r="148"/>
          <a:stretch>
            <a:fillRect/>
          </a:stretch>
        </p:blipFill>
        <p:spPr/>
      </p:pic>
      <p:grpSp>
        <p:nvGrpSpPr>
          <p:cNvPr id="18" name="مجموعة 2">
            <a:extLst>
              <a:ext uri="{FF2B5EF4-FFF2-40B4-BE49-F238E27FC236}">
                <a16:creationId xmlns:a16="http://schemas.microsoft.com/office/drawing/2014/main" id="{757BC3FA-27AD-4CCF-BE0E-B2CF41F8D737}"/>
              </a:ext>
            </a:extLst>
          </p:cNvPr>
          <p:cNvGrpSpPr/>
          <p:nvPr/>
        </p:nvGrpSpPr>
        <p:grpSpPr>
          <a:xfrm>
            <a:off x="7248144" y="0"/>
            <a:ext cx="4943856" cy="792480"/>
            <a:chOff x="7248144" y="451104"/>
            <a:chExt cx="4943856" cy="792480"/>
          </a:xfrm>
        </p:grpSpPr>
        <p:sp>
          <p:nvSpPr>
            <p:cNvPr id="19" name="مستطيل 3">
              <a:extLst>
                <a:ext uri="{FF2B5EF4-FFF2-40B4-BE49-F238E27FC236}">
                  <a16:creationId xmlns:a16="http://schemas.microsoft.com/office/drawing/2014/main" id="{3ACE959C-C389-4703-9BBA-E5F16735E7C1}"/>
                </a:ext>
              </a:extLst>
            </p:cNvPr>
            <p:cNvSpPr/>
            <p:nvPr/>
          </p:nvSpPr>
          <p:spPr>
            <a:xfrm>
              <a:off x="7644384" y="451104"/>
              <a:ext cx="4547616" cy="792480"/>
            </a:xfrm>
            <a:prstGeom prst="rect">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20" name="شكل بيضاوي 4">
              <a:extLst>
                <a:ext uri="{FF2B5EF4-FFF2-40B4-BE49-F238E27FC236}">
                  <a16:creationId xmlns:a16="http://schemas.microsoft.com/office/drawing/2014/main" id="{7C1AF34C-D357-4B97-AE1F-B54BD4009B36}"/>
                </a:ext>
              </a:extLst>
            </p:cNvPr>
            <p:cNvSpPr/>
            <p:nvPr/>
          </p:nvSpPr>
          <p:spPr>
            <a:xfrm>
              <a:off x="7248144" y="451104"/>
              <a:ext cx="792480" cy="792480"/>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21" name="مربع نص 8">
            <a:extLst>
              <a:ext uri="{FF2B5EF4-FFF2-40B4-BE49-F238E27FC236}">
                <a16:creationId xmlns:a16="http://schemas.microsoft.com/office/drawing/2014/main" id="{FD3DC231-02D2-4D5D-80F2-ECB88F17EA82}"/>
              </a:ext>
            </a:extLst>
          </p:cNvPr>
          <p:cNvSpPr txBox="1"/>
          <p:nvPr/>
        </p:nvSpPr>
        <p:spPr>
          <a:xfrm>
            <a:off x="7422292" y="268853"/>
            <a:ext cx="4349085" cy="1569660"/>
          </a:xfrm>
          <a:prstGeom prst="rect">
            <a:avLst/>
          </a:prstGeom>
          <a:noFill/>
        </p:spPr>
        <p:txBody>
          <a:bodyPr wrap="square" rtlCol="1">
            <a:spAutoFit/>
          </a:bodyPr>
          <a:lstStyle/>
          <a:p>
            <a:pPr algn="ctr"/>
            <a:r>
              <a:rPr lang="ar-DZ" sz="4800" smtClean="0">
                <a:solidFill>
                  <a:schemeClr val="bg1"/>
                </a:solidFill>
              </a:rPr>
              <a:t>تطبيقات على صوت الراء</a:t>
            </a:r>
            <a:endParaRPr lang="ar-SY" sz="4800" dirty="0">
              <a:solidFill>
                <a:schemeClr val="bg1"/>
              </a:solidFill>
            </a:endParaRPr>
          </a:p>
        </p:txBody>
      </p:sp>
    </p:spTree>
    <p:extLst>
      <p:ext uri="{BB962C8B-B14F-4D97-AF65-F5344CB8AC3E}">
        <p14:creationId xmlns:p14="http://schemas.microsoft.com/office/powerpoint/2010/main" val="127376521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D0A6D747-D670-4EA5-972A-737E2A540DDF}"/>
              </a:ext>
            </a:extLst>
          </p:cNvPr>
          <p:cNvSpPr>
            <a:spLocks noGrp="1"/>
          </p:cNvSpPr>
          <p:nvPr>
            <p:ph type="sldNum" sz="quarter" idx="4"/>
          </p:nvPr>
        </p:nvSpPr>
        <p:spPr/>
        <p:txBody>
          <a:bodyPr/>
          <a:lstStyle/>
          <a:p>
            <a:fld id="{88638250-1A0D-4B72-8816-3279AAC40D32}" type="slidenum">
              <a:rPr lang="ar-SY" smtClean="0"/>
              <a:pPr/>
              <a:t>26</a:t>
            </a:fld>
            <a:endParaRPr lang="ar-SY"/>
          </a:p>
        </p:txBody>
      </p:sp>
      <p:sp>
        <p:nvSpPr>
          <p:cNvPr id="6" name="مربع نص 5">
            <a:extLst>
              <a:ext uri="{FF2B5EF4-FFF2-40B4-BE49-F238E27FC236}">
                <a16:creationId xmlns:a16="http://schemas.microsoft.com/office/drawing/2014/main" id="{D25CAFB5-646A-456D-9C5E-5FF9EAB00FAD}"/>
              </a:ext>
            </a:extLst>
          </p:cNvPr>
          <p:cNvSpPr txBox="1"/>
          <p:nvPr/>
        </p:nvSpPr>
        <p:spPr>
          <a:xfrm>
            <a:off x="7422292" y="152739"/>
            <a:ext cx="4349085" cy="830997"/>
          </a:xfrm>
          <a:prstGeom prst="rect">
            <a:avLst/>
          </a:prstGeom>
          <a:noFill/>
        </p:spPr>
        <p:txBody>
          <a:bodyPr wrap="square" rtlCol="1">
            <a:spAutoFit/>
          </a:bodyPr>
          <a:lstStyle/>
          <a:p>
            <a:pPr algn="ctr"/>
            <a:r>
              <a:rPr lang="ar-SY" sz="4800" dirty="0">
                <a:solidFill>
                  <a:schemeClr val="bg1"/>
                </a:solidFill>
              </a:rPr>
              <a:t>عنوان عريض</a:t>
            </a:r>
          </a:p>
        </p:txBody>
      </p:sp>
      <p:grpSp>
        <p:nvGrpSpPr>
          <p:cNvPr id="321" name="مجموعة 320">
            <a:extLst>
              <a:ext uri="{FF2B5EF4-FFF2-40B4-BE49-F238E27FC236}">
                <a16:creationId xmlns:a16="http://schemas.microsoft.com/office/drawing/2014/main" id="{9D6EF181-27F4-4AC8-9D25-5CE22096AB85}"/>
              </a:ext>
            </a:extLst>
          </p:cNvPr>
          <p:cNvGrpSpPr/>
          <p:nvPr/>
        </p:nvGrpSpPr>
        <p:grpSpPr>
          <a:xfrm>
            <a:off x="7811577" y="3538258"/>
            <a:ext cx="3883697" cy="1569660"/>
            <a:chOff x="2729907" y="3181659"/>
            <a:chExt cx="3883697" cy="1569660"/>
          </a:xfrm>
        </p:grpSpPr>
        <p:sp>
          <p:nvSpPr>
            <p:cNvPr id="323" name="مربع نص 322">
              <a:extLst>
                <a:ext uri="{FF2B5EF4-FFF2-40B4-BE49-F238E27FC236}">
                  <a16:creationId xmlns:a16="http://schemas.microsoft.com/office/drawing/2014/main" id="{E14BBDB7-E030-416D-A7A7-03123BE97E36}"/>
                </a:ext>
              </a:extLst>
            </p:cNvPr>
            <p:cNvSpPr txBox="1"/>
            <p:nvPr/>
          </p:nvSpPr>
          <p:spPr>
            <a:xfrm>
              <a:off x="2729907" y="3181659"/>
              <a:ext cx="3583717" cy="1569660"/>
            </a:xfrm>
            <a:prstGeom prst="rect">
              <a:avLst/>
            </a:prstGeom>
            <a:noFill/>
          </p:spPr>
          <p:txBody>
            <a:bodyPr wrap="square" rtlCol="1">
              <a:spAutoFit/>
            </a:bodyPr>
            <a:lstStyle/>
            <a:p>
              <a:pPr algn="just"/>
              <a:r>
                <a:rPr lang="ar-DZ" sz="2400" b="1" smtClean="0">
                  <a:effectLst>
                    <a:outerShdw blurRad="38100" dist="38100" dir="2700000" algn="tl">
                      <a:srgbClr val="000000">
                        <a:alpha val="43137"/>
                      </a:srgbClr>
                    </a:outerShdw>
                  </a:effectLst>
                </a:rPr>
                <a:t>إن حذف فونيم الراء يعود نتيجة لعدم اهتزاز الوترين الصوتيين فيخرج صوت الراء دون صوت .</a:t>
              </a:r>
              <a:endParaRPr lang="ar-SY" sz="2400" b="1" dirty="0">
                <a:effectLst>
                  <a:outerShdw blurRad="38100" dist="38100" dir="2700000" algn="tl">
                    <a:srgbClr val="000000">
                      <a:alpha val="43137"/>
                    </a:srgbClr>
                  </a:outerShdw>
                </a:effectLst>
              </a:endParaRPr>
            </a:p>
          </p:txBody>
        </p:sp>
        <p:sp>
          <p:nvSpPr>
            <p:cNvPr id="324" name="شكل بيضاوي 323">
              <a:extLst>
                <a:ext uri="{FF2B5EF4-FFF2-40B4-BE49-F238E27FC236}">
                  <a16:creationId xmlns:a16="http://schemas.microsoft.com/office/drawing/2014/main" id="{5346CC0A-AEF8-46A9-8942-0A8364D00673}"/>
                </a:ext>
              </a:extLst>
            </p:cNvPr>
            <p:cNvSpPr/>
            <p:nvPr/>
          </p:nvSpPr>
          <p:spPr>
            <a:xfrm flipV="1">
              <a:off x="6359602" y="3209278"/>
              <a:ext cx="254002" cy="254002"/>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Y" dirty="0"/>
            </a:p>
          </p:txBody>
        </p:sp>
      </p:grpSp>
      <p:grpSp>
        <p:nvGrpSpPr>
          <p:cNvPr id="325" name="مجموعة 324">
            <a:extLst>
              <a:ext uri="{FF2B5EF4-FFF2-40B4-BE49-F238E27FC236}">
                <a16:creationId xmlns:a16="http://schemas.microsoft.com/office/drawing/2014/main" id="{A127534B-B5DC-4176-8CD7-109BC9E49E7D}"/>
              </a:ext>
            </a:extLst>
          </p:cNvPr>
          <p:cNvGrpSpPr/>
          <p:nvPr/>
        </p:nvGrpSpPr>
        <p:grpSpPr>
          <a:xfrm>
            <a:off x="160638" y="210754"/>
            <a:ext cx="860855" cy="724929"/>
            <a:chOff x="160638" y="210754"/>
            <a:chExt cx="860855" cy="724929"/>
          </a:xfrm>
          <a:solidFill>
            <a:srgbClr val="381460">
              <a:alpha val="19000"/>
            </a:srgbClr>
          </a:solidFill>
        </p:grpSpPr>
        <p:sp>
          <p:nvSpPr>
            <p:cNvPr id="326" name="شكل بيضاوي 325">
              <a:extLst>
                <a:ext uri="{FF2B5EF4-FFF2-40B4-BE49-F238E27FC236}">
                  <a16:creationId xmlns:a16="http://schemas.microsoft.com/office/drawing/2014/main" id="{4A78160F-6BFC-4ECE-957E-B62739ABE130}"/>
                </a:ext>
              </a:extLst>
            </p:cNvPr>
            <p:cNvSpPr/>
            <p:nvPr/>
          </p:nvSpPr>
          <p:spPr>
            <a:xfrm>
              <a:off x="160638" y="210754"/>
              <a:ext cx="247135" cy="2471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327" name="شكل بيضاوي 326">
              <a:extLst>
                <a:ext uri="{FF2B5EF4-FFF2-40B4-BE49-F238E27FC236}">
                  <a16:creationId xmlns:a16="http://schemas.microsoft.com/office/drawing/2014/main" id="{7A9AF09C-4021-4431-AB56-4BF94BDC29E8}"/>
                </a:ext>
              </a:extLst>
            </p:cNvPr>
            <p:cNvSpPr/>
            <p:nvPr/>
          </p:nvSpPr>
          <p:spPr>
            <a:xfrm>
              <a:off x="543698" y="218991"/>
              <a:ext cx="477795" cy="477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328" name="شكل بيضاوي 327">
              <a:extLst>
                <a:ext uri="{FF2B5EF4-FFF2-40B4-BE49-F238E27FC236}">
                  <a16:creationId xmlns:a16="http://schemas.microsoft.com/office/drawing/2014/main" id="{0E904BCC-5DFC-4EEE-AC56-A336A9270D83}"/>
                </a:ext>
              </a:extLst>
            </p:cNvPr>
            <p:cNvSpPr/>
            <p:nvPr/>
          </p:nvSpPr>
          <p:spPr>
            <a:xfrm>
              <a:off x="160639" y="552623"/>
              <a:ext cx="383060" cy="3830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grpSp>
        <p:nvGrpSpPr>
          <p:cNvPr id="329" name="مجموعة 328">
            <a:extLst>
              <a:ext uri="{FF2B5EF4-FFF2-40B4-BE49-F238E27FC236}">
                <a16:creationId xmlns:a16="http://schemas.microsoft.com/office/drawing/2014/main" id="{BF55C6C7-94F0-4D01-8BAC-9D1B86B6C248}"/>
              </a:ext>
            </a:extLst>
          </p:cNvPr>
          <p:cNvGrpSpPr/>
          <p:nvPr/>
        </p:nvGrpSpPr>
        <p:grpSpPr>
          <a:xfrm rot="10409000">
            <a:off x="11000348" y="5872755"/>
            <a:ext cx="860855" cy="724929"/>
            <a:chOff x="160638" y="210754"/>
            <a:chExt cx="860855" cy="724929"/>
          </a:xfrm>
          <a:solidFill>
            <a:srgbClr val="381460">
              <a:alpha val="19000"/>
            </a:srgbClr>
          </a:solidFill>
        </p:grpSpPr>
        <p:sp>
          <p:nvSpPr>
            <p:cNvPr id="330" name="شكل بيضاوي 329">
              <a:extLst>
                <a:ext uri="{FF2B5EF4-FFF2-40B4-BE49-F238E27FC236}">
                  <a16:creationId xmlns:a16="http://schemas.microsoft.com/office/drawing/2014/main" id="{B641DA0F-E0C7-461E-9F65-BDC816D5BBE2}"/>
                </a:ext>
              </a:extLst>
            </p:cNvPr>
            <p:cNvSpPr/>
            <p:nvPr/>
          </p:nvSpPr>
          <p:spPr>
            <a:xfrm>
              <a:off x="160638" y="210754"/>
              <a:ext cx="247135" cy="2471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331" name="شكل بيضاوي 330">
              <a:extLst>
                <a:ext uri="{FF2B5EF4-FFF2-40B4-BE49-F238E27FC236}">
                  <a16:creationId xmlns:a16="http://schemas.microsoft.com/office/drawing/2014/main" id="{49E2B169-1A44-4D71-A41F-8AD34DC8167E}"/>
                </a:ext>
              </a:extLst>
            </p:cNvPr>
            <p:cNvSpPr/>
            <p:nvPr/>
          </p:nvSpPr>
          <p:spPr>
            <a:xfrm>
              <a:off x="543698" y="218991"/>
              <a:ext cx="477795" cy="477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332" name="شكل بيضاوي 331">
              <a:extLst>
                <a:ext uri="{FF2B5EF4-FFF2-40B4-BE49-F238E27FC236}">
                  <a16:creationId xmlns:a16="http://schemas.microsoft.com/office/drawing/2014/main" id="{1088C9DC-957A-44AA-94E2-E3587953F304}"/>
                </a:ext>
              </a:extLst>
            </p:cNvPr>
            <p:cNvSpPr/>
            <p:nvPr/>
          </p:nvSpPr>
          <p:spPr>
            <a:xfrm>
              <a:off x="160639" y="552623"/>
              <a:ext cx="383060" cy="3830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pic>
        <p:nvPicPr>
          <p:cNvPr id="333" name="Image 332" descr="images (2).jpg"/>
          <p:cNvPicPr>
            <a:picLocks noChangeAspect="1"/>
          </p:cNvPicPr>
          <p:nvPr/>
        </p:nvPicPr>
        <p:blipFill>
          <a:blip r:embed="rId2"/>
          <a:stretch>
            <a:fillRect/>
          </a:stretch>
        </p:blipFill>
        <p:spPr>
          <a:xfrm>
            <a:off x="0" y="217714"/>
            <a:ext cx="7562054" cy="6640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3524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1"/>
                                        </p:tgtEl>
                                        <p:attrNameLst>
                                          <p:attrName>style.visibility</p:attrName>
                                        </p:attrNameLst>
                                      </p:cBhvr>
                                      <p:to>
                                        <p:strVal val="visible"/>
                                      </p:to>
                                    </p:set>
                                    <p:animEffect transition="in" filter="fade">
                                      <p:cBhvr>
                                        <p:cTn id="12"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78959A19-8D1B-4477-9AAD-F38AC0D7285C}"/>
              </a:ext>
            </a:extLst>
          </p:cNvPr>
          <p:cNvSpPr>
            <a:spLocks noGrp="1"/>
          </p:cNvSpPr>
          <p:nvPr>
            <p:ph type="sldNum" sz="quarter" idx="12"/>
          </p:nvPr>
        </p:nvSpPr>
        <p:spPr/>
        <p:txBody>
          <a:bodyPr/>
          <a:lstStyle/>
          <a:p>
            <a:r>
              <a:rPr lang="ar-DZ" smtClean="0"/>
              <a:t>30</a:t>
            </a:r>
            <a:endParaRPr lang="ar-SY" dirty="0"/>
          </a:p>
        </p:txBody>
      </p:sp>
      <p:sp>
        <p:nvSpPr>
          <p:cNvPr id="3" name="مربع نص 2">
            <a:extLst>
              <a:ext uri="{FF2B5EF4-FFF2-40B4-BE49-F238E27FC236}">
                <a16:creationId xmlns:a16="http://schemas.microsoft.com/office/drawing/2014/main" id="{3355420E-28D4-495F-884C-2DA286304959}"/>
              </a:ext>
            </a:extLst>
          </p:cNvPr>
          <p:cNvSpPr txBox="1"/>
          <p:nvPr/>
        </p:nvSpPr>
        <p:spPr>
          <a:xfrm>
            <a:off x="2060812" y="465865"/>
            <a:ext cx="8652101" cy="1446550"/>
          </a:xfrm>
          <a:prstGeom prst="rect">
            <a:avLst/>
          </a:prstGeom>
          <a:noFill/>
        </p:spPr>
        <p:txBody>
          <a:bodyPr wrap="square" rtlCol="1">
            <a:spAutoFit/>
          </a:bodyPr>
          <a:lstStyle/>
          <a:p>
            <a:r>
              <a:rPr lang="ar-DZ" sz="4400" smtClean="0">
                <a:solidFill>
                  <a:srgbClr val="EE1250"/>
                </a:solidFill>
              </a:rPr>
              <a:t>الأسئلة الموجهة للأخصائيين في الأرطوفونيا :</a:t>
            </a:r>
            <a:r>
              <a:rPr lang="ar-DZ" sz="3600" b="1" i="1" smtClean="0">
                <a:solidFill>
                  <a:schemeClr val="tx1">
                    <a:lumMod val="95000"/>
                    <a:lumOff val="5000"/>
                  </a:schemeClr>
                </a:solidFill>
                <a:effectLst>
                  <a:outerShdw blurRad="38100" dist="38100" dir="2700000" algn="tl">
                    <a:srgbClr val="000000">
                      <a:alpha val="43137"/>
                    </a:srgbClr>
                  </a:outerShdw>
                </a:effectLst>
              </a:rPr>
              <a:t> </a:t>
            </a:r>
            <a:endParaRPr lang="ar-SY" sz="3600" b="1" i="1" dirty="0">
              <a:solidFill>
                <a:schemeClr val="tx1">
                  <a:lumMod val="95000"/>
                  <a:lumOff val="5000"/>
                </a:schemeClr>
              </a:solidFill>
              <a:effectLst>
                <a:outerShdw blurRad="38100" dist="38100" dir="2700000" algn="tl">
                  <a:srgbClr val="000000">
                    <a:alpha val="43137"/>
                  </a:srgbClr>
                </a:outerShdw>
              </a:effectLst>
            </a:endParaRPr>
          </a:p>
        </p:txBody>
      </p:sp>
      <p:sp>
        <p:nvSpPr>
          <p:cNvPr id="5" name="مربع نص 4">
            <a:extLst>
              <a:ext uri="{FF2B5EF4-FFF2-40B4-BE49-F238E27FC236}">
                <a16:creationId xmlns:a16="http://schemas.microsoft.com/office/drawing/2014/main" id="{A208EE5B-015D-4EA4-A36B-B0948BB6A3C5}"/>
              </a:ext>
            </a:extLst>
          </p:cNvPr>
          <p:cNvSpPr txBox="1"/>
          <p:nvPr/>
        </p:nvSpPr>
        <p:spPr>
          <a:xfrm>
            <a:off x="11204235" y="2656592"/>
            <a:ext cx="756938" cy="830997"/>
          </a:xfrm>
          <a:prstGeom prst="rect">
            <a:avLst/>
          </a:prstGeom>
          <a:noFill/>
        </p:spPr>
        <p:txBody>
          <a:bodyPr wrap="none" rtlCol="1">
            <a:spAutoFit/>
          </a:bodyPr>
          <a:lstStyle/>
          <a:p>
            <a:r>
              <a:rPr lang="ar-DZ" sz="4800" smtClean="0">
                <a:solidFill>
                  <a:srgbClr val="EE1250"/>
                </a:solidFill>
              </a:rPr>
              <a:t>01</a:t>
            </a:r>
            <a:endParaRPr lang="ar-SY" sz="4800" dirty="0">
              <a:solidFill>
                <a:srgbClr val="EE1250"/>
              </a:solidFill>
            </a:endParaRPr>
          </a:p>
        </p:txBody>
      </p:sp>
      <p:sp>
        <p:nvSpPr>
          <p:cNvPr id="6" name="مربع نص 5">
            <a:extLst>
              <a:ext uri="{FF2B5EF4-FFF2-40B4-BE49-F238E27FC236}">
                <a16:creationId xmlns:a16="http://schemas.microsoft.com/office/drawing/2014/main" id="{BD58FE1B-091E-4719-91B5-3AC1B0DF08F9}"/>
              </a:ext>
            </a:extLst>
          </p:cNvPr>
          <p:cNvSpPr txBox="1"/>
          <p:nvPr/>
        </p:nvSpPr>
        <p:spPr>
          <a:xfrm>
            <a:off x="11072635" y="3486592"/>
            <a:ext cx="848309" cy="830997"/>
          </a:xfrm>
          <a:prstGeom prst="rect">
            <a:avLst/>
          </a:prstGeom>
          <a:noFill/>
        </p:spPr>
        <p:txBody>
          <a:bodyPr wrap="none" rtlCol="1">
            <a:spAutoFit/>
          </a:bodyPr>
          <a:lstStyle/>
          <a:p>
            <a:r>
              <a:rPr lang="ar-SY" sz="4800" smtClean="0">
                <a:solidFill>
                  <a:srgbClr val="EE1250"/>
                </a:solidFill>
              </a:rPr>
              <a:t>0</a:t>
            </a:r>
            <a:r>
              <a:rPr lang="ar-DZ" sz="4800" smtClean="0">
                <a:solidFill>
                  <a:srgbClr val="EE1250"/>
                </a:solidFill>
              </a:rPr>
              <a:t>2</a:t>
            </a:r>
            <a:endParaRPr lang="ar-SY" sz="4800" dirty="0">
              <a:solidFill>
                <a:srgbClr val="EE1250"/>
              </a:solidFill>
            </a:endParaRPr>
          </a:p>
        </p:txBody>
      </p:sp>
      <p:sp>
        <p:nvSpPr>
          <p:cNvPr id="7" name="مربع نص 6">
            <a:extLst>
              <a:ext uri="{FF2B5EF4-FFF2-40B4-BE49-F238E27FC236}">
                <a16:creationId xmlns:a16="http://schemas.microsoft.com/office/drawing/2014/main" id="{36681D2C-B502-4E7D-A911-590C5A6665AA}"/>
              </a:ext>
            </a:extLst>
          </p:cNvPr>
          <p:cNvSpPr txBox="1"/>
          <p:nvPr/>
        </p:nvSpPr>
        <p:spPr>
          <a:xfrm>
            <a:off x="11027849" y="4360997"/>
            <a:ext cx="848309" cy="830997"/>
          </a:xfrm>
          <a:prstGeom prst="rect">
            <a:avLst/>
          </a:prstGeom>
          <a:noFill/>
        </p:spPr>
        <p:txBody>
          <a:bodyPr wrap="none" rtlCol="1">
            <a:spAutoFit/>
          </a:bodyPr>
          <a:lstStyle/>
          <a:p>
            <a:r>
              <a:rPr lang="ar-DZ" sz="4800" smtClean="0">
                <a:solidFill>
                  <a:srgbClr val="EE1250"/>
                </a:solidFill>
              </a:rPr>
              <a:t>03</a:t>
            </a:r>
            <a:endParaRPr lang="ar-SY" sz="4800" dirty="0">
              <a:solidFill>
                <a:srgbClr val="EE1250"/>
              </a:solidFill>
            </a:endParaRPr>
          </a:p>
        </p:txBody>
      </p:sp>
      <p:sp>
        <p:nvSpPr>
          <p:cNvPr id="9" name="مربع نص 8">
            <a:extLst>
              <a:ext uri="{FF2B5EF4-FFF2-40B4-BE49-F238E27FC236}">
                <a16:creationId xmlns:a16="http://schemas.microsoft.com/office/drawing/2014/main" id="{0919B418-A3C8-40DF-90F0-2A25F94A66AF}"/>
              </a:ext>
            </a:extLst>
          </p:cNvPr>
          <p:cNvSpPr txBox="1"/>
          <p:nvPr/>
        </p:nvSpPr>
        <p:spPr>
          <a:xfrm>
            <a:off x="4292559" y="2945335"/>
            <a:ext cx="6683827" cy="461665"/>
          </a:xfrm>
          <a:prstGeom prst="rect">
            <a:avLst/>
          </a:prstGeom>
          <a:noFill/>
        </p:spPr>
        <p:txBody>
          <a:bodyPr wrap="square" rtlCol="1">
            <a:spAutoFit/>
          </a:bodyPr>
          <a:lstStyle/>
          <a:p>
            <a:pPr algn="just"/>
            <a:r>
              <a:rPr lang="ar-DZ" sz="2400" b="1" smtClean="0">
                <a:solidFill>
                  <a:srgbClr val="032F4A"/>
                </a:solidFill>
              </a:rPr>
              <a:t>ما تعريفك لاضطرابات النطق والكلام ؟ </a:t>
            </a:r>
            <a:endParaRPr lang="ar-SY" sz="2400" b="1" dirty="0">
              <a:solidFill>
                <a:srgbClr val="032F4A"/>
              </a:solidFill>
            </a:endParaRPr>
          </a:p>
        </p:txBody>
      </p:sp>
      <p:sp>
        <p:nvSpPr>
          <p:cNvPr id="10" name="مربع نص 9">
            <a:extLst>
              <a:ext uri="{FF2B5EF4-FFF2-40B4-BE49-F238E27FC236}">
                <a16:creationId xmlns:a16="http://schemas.microsoft.com/office/drawing/2014/main" id="{88ED462B-3CF0-4147-99DA-C34EB74E2AE3}"/>
              </a:ext>
            </a:extLst>
          </p:cNvPr>
          <p:cNvSpPr txBox="1"/>
          <p:nvPr/>
        </p:nvSpPr>
        <p:spPr>
          <a:xfrm>
            <a:off x="4293275" y="3692172"/>
            <a:ext cx="6683827" cy="461665"/>
          </a:xfrm>
          <a:prstGeom prst="rect">
            <a:avLst/>
          </a:prstGeom>
          <a:noFill/>
        </p:spPr>
        <p:txBody>
          <a:bodyPr wrap="square" rtlCol="1">
            <a:spAutoFit/>
          </a:bodyPr>
          <a:lstStyle/>
          <a:p>
            <a:pPr algn="just"/>
            <a:endParaRPr lang="ar-SY" sz="2400" b="1" dirty="0">
              <a:solidFill>
                <a:srgbClr val="032F4A"/>
              </a:solidFill>
            </a:endParaRPr>
          </a:p>
        </p:txBody>
      </p:sp>
      <p:sp>
        <p:nvSpPr>
          <p:cNvPr id="11" name="مربع نص 10">
            <a:extLst>
              <a:ext uri="{FF2B5EF4-FFF2-40B4-BE49-F238E27FC236}">
                <a16:creationId xmlns:a16="http://schemas.microsoft.com/office/drawing/2014/main" id="{BF46A5BC-F9E6-417A-8A44-DEEA7CC29699}"/>
              </a:ext>
            </a:extLst>
          </p:cNvPr>
          <p:cNvSpPr txBox="1"/>
          <p:nvPr/>
        </p:nvSpPr>
        <p:spPr>
          <a:xfrm>
            <a:off x="4274267" y="3632731"/>
            <a:ext cx="6683827" cy="830997"/>
          </a:xfrm>
          <a:prstGeom prst="rect">
            <a:avLst/>
          </a:prstGeom>
          <a:noFill/>
        </p:spPr>
        <p:txBody>
          <a:bodyPr wrap="square" rtlCol="1">
            <a:spAutoFit/>
          </a:bodyPr>
          <a:lstStyle/>
          <a:p>
            <a:pPr algn="just"/>
            <a:r>
              <a:rPr lang="ar-DZ" sz="2400" b="1" smtClean="0">
                <a:solidFill>
                  <a:srgbClr val="032F4A"/>
                </a:solidFill>
              </a:rPr>
              <a:t>ما أبرز الحلات التي تمر عليك؟</a:t>
            </a:r>
          </a:p>
          <a:p>
            <a:pPr algn="just"/>
            <a:r>
              <a:rPr lang="ar-DZ" sz="2400" b="1" smtClean="0">
                <a:solidFill>
                  <a:srgbClr val="032F4A"/>
                </a:solidFill>
              </a:rPr>
              <a:t>أي ما اكثر اضطراب يصيب المرضى ؟</a:t>
            </a:r>
            <a:endParaRPr lang="ar-SY" sz="2400" b="1" dirty="0">
              <a:solidFill>
                <a:srgbClr val="032F4A"/>
              </a:solidFill>
            </a:endParaRPr>
          </a:p>
        </p:txBody>
      </p:sp>
      <p:sp>
        <p:nvSpPr>
          <p:cNvPr id="12" name="مربع نص 8">
            <a:extLst>
              <a:ext uri="{FF2B5EF4-FFF2-40B4-BE49-F238E27FC236}">
                <a16:creationId xmlns:a16="http://schemas.microsoft.com/office/drawing/2014/main" id="{0919B418-A3C8-40DF-90F0-2A25F94A66AF}"/>
              </a:ext>
            </a:extLst>
          </p:cNvPr>
          <p:cNvSpPr txBox="1"/>
          <p:nvPr/>
        </p:nvSpPr>
        <p:spPr>
          <a:xfrm>
            <a:off x="4294834" y="4517102"/>
            <a:ext cx="6683827" cy="830997"/>
          </a:xfrm>
          <a:prstGeom prst="rect">
            <a:avLst/>
          </a:prstGeom>
          <a:noFill/>
        </p:spPr>
        <p:txBody>
          <a:bodyPr wrap="square" rtlCol="1">
            <a:spAutoFit/>
          </a:bodyPr>
          <a:lstStyle/>
          <a:p>
            <a:pPr algn="just"/>
            <a:r>
              <a:rPr lang="ar-DZ" sz="2400" b="1" smtClean="0">
                <a:solidFill>
                  <a:srgbClr val="032F4A"/>
                </a:solidFill>
              </a:rPr>
              <a:t>ما العوامل المساهمة في هذه الاضطرابات </a:t>
            </a:r>
          </a:p>
          <a:p>
            <a:pPr algn="just"/>
            <a:r>
              <a:rPr lang="ar-DZ" sz="2400" b="1" smtClean="0">
                <a:solidFill>
                  <a:srgbClr val="032F4A"/>
                </a:solidFill>
              </a:rPr>
              <a:t>(عضوية ام نفسية ) .؟ </a:t>
            </a:r>
            <a:endParaRPr lang="ar-SY" sz="2400" b="1" dirty="0">
              <a:solidFill>
                <a:srgbClr val="032F4A"/>
              </a:solidFill>
            </a:endParaRPr>
          </a:p>
        </p:txBody>
      </p:sp>
      <p:sp>
        <p:nvSpPr>
          <p:cNvPr id="13" name="مربع نص 6">
            <a:extLst>
              <a:ext uri="{FF2B5EF4-FFF2-40B4-BE49-F238E27FC236}">
                <a16:creationId xmlns:a16="http://schemas.microsoft.com/office/drawing/2014/main" id="{36681D2C-B502-4E7D-A911-590C5A6665AA}"/>
              </a:ext>
            </a:extLst>
          </p:cNvPr>
          <p:cNvSpPr txBox="1"/>
          <p:nvPr/>
        </p:nvSpPr>
        <p:spPr>
          <a:xfrm>
            <a:off x="10933075" y="5154842"/>
            <a:ext cx="904415" cy="830997"/>
          </a:xfrm>
          <a:prstGeom prst="rect">
            <a:avLst/>
          </a:prstGeom>
          <a:noFill/>
        </p:spPr>
        <p:txBody>
          <a:bodyPr wrap="none" rtlCol="1">
            <a:spAutoFit/>
          </a:bodyPr>
          <a:lstStyle/>
          <a:p>
            <a:r>
              <a:rPr lang="ar-DZ" sz="4800" smtClean="0">
                <a:solidFill>
                  <a:srgbClr val="EE1250"/>
                </a:solidFill>
              </a:rPr>
              <a:t>04</a:t>
            </a:r>
            <a:endParaRPr lang="ar-SY" sz="4800" dirty="0">
              <a:solidFill>
                <a:srgbClr val="EE1250"/>
              </a:solidFill>
            </a:endParaRPr>
          </a:p>
        </p:txBody>
      </p:sp>
      <p:sp>
        <p:nvSpPr>
          <p:cNvPr id="14" name="مربع نص 8">
            <a:extLst>
              <a:ext uri="{FF2B5EF4-FFF2-40B4-BE49-F238E27FC236}">
                <a16:creationId xmlns:a16="http://schemas.microsoft.com/office/drawing/2014/main" id="{0919B418-A3C8-40DF-90F0-2A25F94A66AF}"/>
              </a:ext>
            </a:extLst>
          </p:cNvPr>
          <p:cNvSpPr txBox="1"/>
          <p:nvPr/>
        </p:nvSpPr>
        <p:spPr>
          <a:xfrm>
            <a:off x="4215221" y="5365539"/>
            <a:ext cx="6683827" cy="461665"/>
          </a:xfrm>
          <a:prstGeom prst="rect">
            <a:avLst/>
          </a:prstGeom>
          <a:noFill/>
        </p:spPr>
        <p:txBody>
          <a:bodyPr wrap="square" rtlCol="1">
            <a:spAutoFit/>
          </a:bodyPr>
          <a:lstStyle/>
          <a:p>
            <a:pPr algn="just"/>
            <a:r>
              <a:rPr lang="ar-DZ" sz="2400" b="1" smtClean="0">
                <a:solidFill>
                  <a:srgbClr val="032F4A"/>
                </a:solidFill>
              </a:rPr>
              <a:t>كيف تشخصين الحالة  ؟ </a:t>
            </a:r>
            <a:endParaRPr lang="ar-SY" sz="2400" b="1" dirty="0">
              <a:solidFill>
                <a:srgbClr val="032F4A"/>
              </a:solidFill>
            </a:endParaRPr>
          </a:p>
        </p:txBody>
      </p:sp>
    </p:spTree>
    <p:extLst>
      <p:ext uri="{BB962C8B-B14F-4D97-AF65-F5344CB8AC3E}">
        <p14:creationId xmlns:p14="http://schemas.microsoft.com/office/powerpoint/2010/main" val="28725846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0" grpId="0"/>
      <p:bldP spid="11" grpId="0"/>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78959A19-8D1B-4477-9AAD-F38AC0D7285C}"/>
              </a:ext>
            </a:extLst>
          </p:cNvPr>
          <p:cNvSpPr>
            <a:spLocks noGrp="1"/>
          </p:cNvSpPr>
          <p:nvPr>
            <p:ph type="sldNum" sz="quarter" idx="12"/>
          </p:nvPr>
        </p:nvSpPr>
        <p:spPr/>
        <p:txBody>
          <a:bodyPr/>
          <a:lstStyle/>
          <a:p>
            <a:fld id="{5C0BBA6B-D746-4F1B-B1F9-3DE64F485878}" type="slidenum">
              <a:rPr lang="ar-SY" smtClean="0"/>
              <a:pPr/>
              <a:t>28</a:t>
            </a:fld>
            <a:endParaRPr lang="ar-SY" dirty="0"/>
          </a:p>
        </p:txBody>
      </p:sp>
      <p:sp>
        <p:nvSpPr>
          <p:cNvPr id="5" name="مربع نص 4">
            <a:extLst>
              <a:ext uri="{FF2B5EF4-FFF2-40B4-BE49-F238E27FC236}">
                <a16:creationId xmlns:a16="http://schemas.microsoft.com/office/drawing/2014/main" id="{A208EE5B-015D-4EA4-A36B-B0948BB6A3C5}"/>
              </a:ext>
            </a:extLst>
          </p:cNvPr>
          <p:cNvSpPr txBox="1"/>
          <p:nvPr/>
        </p:nvSpPr>
        <p:spPr>
          <a:xfrm>
            <a:off x="10867203" y="554837"/>
            <a:ext cx="848310" cy="830997"/>
          </a:xfrm>
          <a:prstGeom prst="rect">
            <a:avLst/>
          </a:prstGeom>
          <a:noFill/>
        </p:spPr>
        <p:txBody>
          <a:bodyPr wrap="none" rtlCol="1">
            <a:spAutoFit/>
          </a:bodyPr>
          <a:lstStyle/>
          <a:p>
            <a:r>
              <a:rPr lang="ar-DZ" sz="4800" smtClean="0">
                <a:solidFill>
                  <a:srgbClr val="EE1250"/>
                </a:solidFill>
              </a:rPr>
              <a:t>05</a:t>
            </a:r>
            <a:endParaRPr lang="ar-SY" sz="4800" dirty="0">
              <a:solidFill>
                <a:srgbClr val="EE1250"/>
              </a:solidFill>
            </a:endParaRPr>
          </a:p>
        </p:txBody>
      </p:sp>
      <p:sp>
        <p:nvSpPr>
          <p:cNvPr id="6" name="مربع نص 5">
            <a:extLst>
              <a:ext uri="{FF2B5EF4-FFF2-40B4-BE49-F238E27FC236}">
                <a16:creationId xmlns:a16="http://schemas.microsoft.com/office/drawing/2014/main" id="{BD58FE1B-091E-4719-91B5-3AC1B0DF08F9}"/>
              </a:ext>
            </a:extLst>
          </p:cNvPr>
          <p:cNvSpPr txBox="1"/>
          <p:nvPr/>
        </p:nvSpPr>
        <p:spPr>
          <a:xfrm>
            <a:off x="10936157" y="1562258"/>
            <a:ext cx="848309" cy="830997"/>
          </a:xfrm>
          <a:prstGeom prst="rect">
            <a:avLst/>
          </a:prstGeom>
          <a:noFill/>
        </p:spPr>
        <p:txBody>
          <a:bodyPr wrap="none" rtlCol="1">
            <a:spAutoFit/>
          </a:bodyPr>
          <a:lstStyle/>
          <a:p>
            <a:r>
              <a:rPr lang="ar-SY" sz="4800" smtClean="0">
                <a:solidFill>
                  <a:srgbClr val="EE1250"/>
                </a:solidFill>
              </a:rPr>
              <a:t>0</a:t>
            </a:r>
            <a:r>
              <a:rPr lang="ar-DZ" sz="4800" smtClean="0">
                <a:solidFill>
                  <a:srgbClr val="EE1250"/>
                </a:solidFill>
              </a:rPr>
              <a:t>6</a:t>
            </a:r>
            <a:endParaRPr lang="ar-SY" sz="4800" dirty="0">
              <a:solidFill>
                <a:srgbClr val="EE1250"/>
              </a:solidFill>
            </a:endParaRPr>
          </a:p>
        </p:txBody>
      </p:sp>
      <p:sp>
        <p:nvSpPr>
          <p:cNvPr id="7" name="مربع نص 6">
            <a:extLst>
              <a:ext uri="{FF2B5EF4-FFF2-40B4-BE49-F238E27FC236}">
                <a16:creationId xmlns:a16="http://schemas.microsoft.com/office/drawing/2014/main" id="{36681D2C-B502-4E7D-A911-590C5A6665AA}"/>
              </a:ext>
            </a:extLst>
          </p:cNvPr>
          <p:cNvSpPr txBox="1"/>
          <p:nvPr/>
        </p:nvSpPr>
        <p:spPr>
          <a:xfrm>
            <a:off x="10973258" y="2627731"/>
            <a:ext cx="848309" cy="830997"/>
          </a:xfrm>
          <a:prstGeom prst="rect">
            <a:avLst/>
          </a:prstGeom>
          <a:noFill/>
        </p:spPr>
        <p:txBody>
          <a:bodyPr wrap="none" rtlCol="1">
            <a:spAutoFit/>
          </a:bodyPr>
          <a:lstStyle/>
          <a:p>
            <a:r>
              <a:rPr lang="ar-DZ" sz="4800" smtClean="0">
                <a:solidFill>
                  <a:srgbClr val="EE1250"/>
                </a:solidFill>
              </a:rPr>
              <a:t>07</a:t>
            </a:r>
            <a:endParaRPr lang="ar-SY" sz="4800" dirty="0">
              <a:solidFill>
                <a:srgbClr val="EE1250"/>
              </a:solidFill>
            </a:endParaRPr>
          </a:p>
        </p:txBody>
      </p:sp>
      <p:sp>
        <p:nvSpPr>
          <p:cNvPr id="9" name="مربع نص 8">
            <a:extLst>
              <a:ext uri="{FF2B5EF4-FFF2-40B4-BE49-F238E27FC236}">
                <a16:creationId xmlns:a16="http://schemas.microsoft.com/office/drawing/2014/main" id="{0919B418-A3C8-40DF-90F0-2A25F94A66AF}"/>
              </a:ext>
            </a:extLst>
          </p:cNvPr>
          <p:cNvSpPr txBox="1"/>
          <p:nvPr/>
        </p:nvSpPr>
        <p:spPr>
          <a:xfrm>
            <a:off x="4101491" y="720750"/>
            <a:ext cx="6683827" cy="461665"/>
          </a:xfrm>
          <a:prstGeom prst="rect">
            <a:avLst/>
          </a:prstGeom>
          <a:noFill/>
        </p:spPr>
        <p:txBody>
          <a:bodyPr wrap="square" rtlCol="1">
            <a:spAutoFit/>
          </a:bodyPr>
          <a:lstStyle/>
          <a:p>
            <a:pPr algn="just"/>
            <a:r>
              <a:rPr lang="ar-DZ" sz="2400" b="1" smtClean="0">
                <a:solidFill>
                  <a:srgbClr val="032F4A"/>
                </a:solidFill>
              </a:rPr>
              <a:t>هل توجد استبيانات تملأ من طرف الأهل ؟ </a:t>
            </a:r>
            <a:endParaRPr lang="ar-SY" sz="2400" b="1" dirty="0">
              <a:solidFill>
                <a:srgbClr val="032F4A"/>
              </a:solidFill>
            </a:endParaRPr>
          </a:p>
        </p:txBody>
      </p:sp>
      <p:sp>
        <p:nvSpPr>
          <p:cNvPr id="10" name="مربع نص 9">
            <a:extLst>
              <a:ext uri="{FF2B5EF4-FFF2-40B4-BE49-F238E27FC236}">
                <a16:creationId xmlns:a16="http://schemas.microsoft.com/office/drawing/2014/main" id="{88ED462B-3CF0-4147-99DA-C34EB74E2AE3}"/>
              </a:ext>
            </a:extLst>
          </p:cNvPr>
          <p:cNvSpPr txBox="1"/>
          <p:nvPr/>
        </p:nvSpPr>
        <p:spPr>
          <a:xfrm>
            <a:off x="4293275" y="3692172"/>
            <a:ext cx="6683827" cy="461665"/>
          </a:xfrm>
          <a:prstGeom prst="rect">
            <a:avLst/>
          </a:prstGeom>
          <a:noFill/>
        </p:spPr>
        <p:txBody>
          <a:bodyPr wrap="square" rtlCol="1">
            <a:spAutoFit/>
          </a:bodyPr>
          <a:lstStyle/>
          <a:p>
            <a:pPr algn="just"/>
            <a:endParaRPr lang="ar-SY" sz="2400" b="1" dirty="0">
              <a:solidFill>
                <a:srgbClr val="032F4A"/>
              </a:solidFill>
            </a:endParaRPr>
          </a:p>
        </p:txBody>
      </p:sp>
      <p:sp>
        <p:nvSpPr>
          <p:cNvPr id="11" name="مربع نص 10">
            <a:extLst>
              <a:ext uri="{FF2B5EF4-FFF2-40B4-BE49-F238E27FC236}">
                <a16:creationId xmlns:a16="http://schemas.microsoft.com/office/drawing/2014/main" id="{BF46A5BC-F9E6-417A-8A44-DEEA7CC29699}"/>
              </a:ext>
            </a:extLst>
          </p:cNvPr>
          <p:cNvSpPr txBox="1"/>
          <p:nvPr/>
        </p:nvSpPr>
        <p:spPr>
          <a:xfrm>
            <a:off x="4055904" y="1653805"/>
            <a:ext cx="6683827" cy="830997"/>
          </a:xfrm>
          <a:prstGeom prst="rect">
            <a:avLst/>
          </a:prstGeom>
          <a:noFill/>
        </p:spPr>
        <p:txBody>
          <a:bodyPr wrap="square" rtlCol="1">
            <a:spAutoFit/>
          </a:bodyPr>
          <a:lstStyle/>
          <a:p>
            <a:pPr algn="just"/>
            <a:r>
              <a:rPr lang="ar-DZ" sz="2400" b="1" smtClean="0">
                <a:solidFill>
                  <a:srgbClr val="032F4A"/>
                </a:solidFill>
              </a:rPr>
              <a:t>من خلال مسيرتك المهنية هل توجد حالة بقيت عالقة غي ذهنك ؟ ولما هذه الحالة بالذات ؟</a:t>
            </a:r>
            <a:endParaRPr lang="ar-SY" sz="2400" b="1" dirty="0">
              <a:solidFill>
                <a:srgbClr val="032F4A"/>
              </a:solidFill>
            </a:endParaRPr>
          </a:p>
        </p:txBody>
      </p:sp>
      <p:sp>
        <p:nvSpPr>
          <p:cNvPr id="12" name="مربع نص 8">
            <a:extLst>
              <a:ext uri="{FF2B5EF4-FFF2-40B4-BE49-F238E27FC236}">
                <a16:creationId xmlns:a16="http://schemas.microsoft.com/office/drawing/2014/main" id="{0919B418-A3C8-40DF-90F0-2A25F94A66AF}"/>
              </a:ext>
            </a:extLst>
          </p:cNvPr>
          <p:cNvSpPr txBox="1"/>
          <p:nvPr/>
        </p:nvSpPr>
        <p:spPr>
          <a:xfrm>
            <a:off x="4103763" y="2688303"/>
            <a:ext cx="6683827" cy="830997"/>
          </a:xfrm>
          <a:prstGeom prst="rect">
            <a:avLst/>
          </a:prstGeom>
          <a:noFill/>
        </p:spPr>
        <p:txBody>
          <a:bodyPr wrap="square" rtlCol="1">
            <a:spAutoFit/>
          </a:bodyPr>
          <a:lstStyle/>
          <a:p>
            <a:pPr algn="just"/>
            <a:r>
              <a:rPr lang="ar-DZ" sz="2400" b="1" smtClean="0">
                <a:solidFill>
                  <a:srgbClr val="032F4A"/>
                </a:solidFill>
              </a:rPr>
              <a:t>أريد منك أن تحي لنا عن أبرز الطرق العلاجية التي نجحت معك .</a:t>
            </a:r>
          </a:p>
        </p:txBody>
      </p:sp>
    </p:spTree>
    <p:extLst>
      <p:ext uri="{BB962C8B-B14F-4D97-AF65-F5344CB8AC3E}">
        <p14:creationId xmlns:p14="http://schemas.microsoft.com/office/powerpoint/2010/main" val="28725846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6">
            <a:extLst>
              <a:ext uri="{FF2B5EF4-FFF2-40B4-BE49-F238E27FC236}">
                <a16:creationId xmlns:a16="http://schemas.microsoft.com/office/drawing/2014/main" id="{A4DF0B91-DFA4-49C4-9D4B-7BF10117D18D}"/>
              </a:ext>
            </a:extLst>
          </p:cNvPr>
          <p:cNvGrpSpPr/>
          <p:nvPr/>
        </p:nvGrpSpPr>
        <p:grpSpPr>
          <a:xfrm>
            <a:off x="6685006" y="1388077"/>
            <a:ext cx="5404023" cy="5377478"/>
            <a:chOff x="7105136" y="2067699"/>
            <a:chExt cx="4193060" cy="4172463"/>
          </a:xfrm>
        </p:grpSpPr>
        <p:sp>
          <p:nvSpPr>
            <p:cNvPr id="5" name="شكل بيضاوي 4">
              <a:extLst>
                <a:ext uri="{FF2B5EF4-FFF2-40B4-BE49-F238E27FC236}">
                  <a16:creationId xmlns:a16="http://schemas.microsoft.com/office/drawing/2014/main" id="{A62158CB-83F6-495C-8CC9-039987145B15}"/>
                </a:ext>
              </a:extLst>
            </p:cNvPr>
            <p:cNvSpPr/>
            <p:nvPr/>
          </p:nvSpPr>
          <p:spPr>
            <a:xfrm>
              <a:off x="7269894" y="2067699"/>
              <a:ext cx="4028302" cy="402830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6" name="شكل بيضاوي 5">
              <a:extLst>
                <a:ext uri="{FF2B5EF4-FFF2-40B4-BE49-F238E27FC236}">
                  <a16:creationId xmlns:a16="http://schemas.microsoft.com/office/drawing/2014/main" id="{858C463A-7E00-4526-AC6A-555B032959A0}"/>
                </a:ext>
              </a:extLst>
            </p:cNvPr>
            <p:cNvSpPr/>
            <p:nvPr/>
          </p:nvSpPr>
          <p:spPr>
            <a:xfrm>
              <a:off x="7105136" y="2211860"/>
              <a:ext cx="4028302" cy="4028302"/>
            </a:xfrm>
            <a:prstGeom prst="ellipse">
              <a:avLst/>
            </a:prstGeom>
            <a:solidFill>
              <a:srgbClr val="3814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pic>
        <p:nvPicPr>
          <p:cNvPr id="7" name="Espace réservé pour une image  6" descr="Legutak.jpg"/>
          <p:cNvPicPr>
            <a:picLocks noGrp="1" noChangeAspect="1"/>
          </p:cNvPicPr>
          <p:nvPr>
            <p:ph type="pic" sz="quarter" idx="10"/>
          </p:nvPr>
        </p:nvPicPr>
        <p:blipFill>
          <a:blip r:embed="rId2"/>
          <a:srcRect t="4816" b="4816"/>
          <a:stretch>
            <a:fillRect/>
          </a:stretch>
        </p:blipFill>
        <p:spPr>
          <a:xfrm>
            <a:off x="0" y="0"/>
            <a:ext cx="12192000" cy="6858000"/>
          </a:xfrm>
        </p:spPr>
      </p:pic>
      <p:grpSp>
        <p:nvGrpSpPr>
          <p:cNvPr id="9" name="مجموعة 2">
            <a:extLst>
              <a:ext uri="{FF2B5EF4-FFF2-40B4-BE49-F238E27FC236}">
                <a16:creationId xmlns:a16="http://schemas.microsoft.com/office/drawing/2014/main" id="{757BC3FA-27AD-4CCF-BE0E-B2CF41F8D737}"/>
              </a:ext>
            </a:extLst>
          </p:cNvPr>
          <p:cNvGrpSpPr/>
          <p:nvPr/>
        </p:nvGrpSpPr>
        <p:grpSpPr>
          <a:xfrm>
            <a:off x="6415314" y="522514"/>
            <a:ext cx="5776686" cy="624115"/>
            <a:chOff x="7248144" y="451104"/>
            <a:chExt cx="4943856" cy="792480"/>
          </a:xfrm>
        </p:grpSpPr>
        <p:sp>
          <p:nvSpPr>
            <p:cNvPr id="10" name="مستطيل 3">
              <a:extLst>
                <a:ext uri="{FF2B5EF4-FFF2-40B4-BE49-F238E27FC236}">
                  <a16:creationId xmlns:a16="http://schemas.microsoft.com/office/drawing/2014/main" id="{3ACE959C-C389-4703-9BBA-E5F16735E7C1}"/>
                </a:ext>
              </a:extLst>
            </p:cNvPr>
            <p:cNvSpPr/>
            <p:nvPr/>
          </p:nvSpPr>
          <p:spPr>
            <a:xfrm>
              <a:off x="7644384" y="451104"/>
              <a:ext cx="4547616" cy="792480"/>
            </a:xfrm>
            <a:prstGeom prst="rect">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2" name="شكل بيضاوي 4">
              <a:extLst>
                <a:ext uri="{FF2B5EF4-FFF2-40B4-BE49-F238E27FC236}">
                  <a16:creationId xmlns:a16="http://schemas.microsoft.com/office/drawing/2014/main" id="{7C1AF34C-D357-4B97-AE1F-B54BD4009B36}"/>
                </a:ext>
              </a:extLst>
            </p:cNvPr>
            <p:cNvSpPr/>
            <p:nvPr/>
          </p:nvSpPr>
          <p:spPr>
            <a:xfrm>
              <a:off x="7248144" y="451104"/>
              <a:ext cx="792480" cy="792480"/>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13" name="مربع نص 8">
            <a:extLst>
              <a:ext uri="{FF2B5EF4-FFF2-40B4-BE49-F238E27FC236}">
                <a16:creationId xmlns:a16="http://schemas.microsoft.com/office/drawing/2014/main" id="{FD3DC231-02D2-4D5D-80F2-ECB88F17EA82}"/>
              </a:ext>
            </a:extLst>
          </p:cNvPr>
          <p:cNvSpPr txBox="1"/>
          <p:nvPr/>
        </p:nvSpPr>
        <p:spPr>
          <a:xfrm>
            <a:off x="6342744" y="268853"/>
            <a:ext cx="5428634" cy="1569660"/>
          </a:xfrm>
          <a:prstGeom prst="rect">
            <a:avLst/>
          </a:prstGeom>
          <a:noFill/>
        </p:spPr>
        <p:txBody>
          <a:bodyPr wrap="square" rtlCol="1">
            <a:spAutoFit/>
          </a:bodyPr>
          <a:lstStyle/>
          <a:p>
            <a:pPr algn="ctr"/>
            <a:r>
              <a:rPr lang="ar-DZ" sz="4800" smtClean="0">
                <a:solidFill>
                  <a:schemeClr val="bg1"/>
                </a:solidFill>
              </a:rPr>
              <a:t>خصائص اضطرابات النطق :</a:t>
            </a:r>
            <a:endParaRPr lang="ar-SY" sz="4800" dirty="0">
              <a:solidFill>
                <a:schemeClr val="bg1"/>
              </a:solidFill>
            </a:endParaRPr>
          </a:p>
        </p:txBody>
      </p:sp>
    </p:spTree>
    <p:extLst>
      <p:ext uri="{BB962C8B-B14F-4D97-AF65-F5344CB8AC3E}">
        <p14:creationId xmlns:p14="http://schemas.microsoft.com/office/powerpoint/2010/main" val="127376521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23968" y="0"/>
            <a:ext cx="10668032" cy="714356"/>
          </a:xfrm>
        </p:spPr>
        <p:txBody>
          <a:bodyPr>
            <a:normAutofit/>
          </a:bodyPr>
          <a:lstStyle/>
          <a:p>
            <a:pPr algn="r"/>
            <a:r>
              <a:rPr lang="ar-DZ" sz="3600" b="1" i="1" u="sng" smtClean="0">
                <a:solidFill>
                  <a:schemeClr val="accent2">
                    <a:lumMod val="60000"/>
                    <a:lumOff val="40000"/>
                  </a:schemeClr>
                </a:solidFill>
              </a:rPr>
              <a:t>بين الفونتيك والفونولوجيا :</a:t>
            </a:r>
            <a:endParaRPr lang="fr-FR" sz="3600" b="1" i="1" u="sng">
              <a:solidFill>
                <a:schemeClr val="accent2">
                  <a:lumMod val="60000"/>
                  <a:lumOff val="40000"/>
                </a:schemeClr>
              </a:solidFill>
            </a:endParaRPr>
          </a:p>
        </p:txBody>
      </p:sp>
      <p:graphicFrame>
        <p:nvGraphicFramePr>
          <p:cNvPr id="4" name="Tableau 3"/>
          <p:cNvGraphicFramePr>
            <a:graphicFrameLocks noGrp="1"/>
          </p:cNvGraphicFramePr>
          <p:nvPr/>
        </p:nvGraphicFramePr>
        <p:xfrm>
          <a:off x="666712" y="884373"/>
          <a:ext cx="11525288" cy="5687900"/>
        </p:xfrm>
        <a:graphic>
          <a:graphicData uri="http://schemas.openxmlformats.org/drawingml/2006/table">
            <a:tbl>
              <a:tblPr firstRow="1" bandRow="1">
                <a:tableStyleId>{21E4AEA4-8DFA-4A89-87EB-49C32662AFE0}</a:tableStyleId>
              </a:tblPr>
              <a:tblGrid>
                <a:gridCol w="5762644">
                  <a:extLst>
                    <a:ext uri="{9D8B030D-6E8A-4147-A177-3AD203B41FA5}">
                      <a16:colId xmlns:a16="http://schemas.microsoft.com/office/drawing/2014/main" val="20000"/>
                    </a:ext>
                  </a:extLst>
                </a:gridCol>
                <a:gridCol w="5762644">
                  <a:extLst>
                    <a:ext uri="{9D8B030D-6E8A-4147-A177-3AD203B41FA5}">
                      <a16:colId xmlns:a16="http://schemas.microsoft.com/office/drawing/2014/main" val="20001"/>
                    </a:ext>
                  </a:extLst>
                </a:gridCol>
              </a:tblGrid>
              <a:tr h="1054326">
                <a:tc>
                  <a:txBody>
                    <a:bodyPr/>
                    <a:lstStyle/>
                    <a:p>
                      <a:pPr algn="ctr"/>
                      <a:r>
                        <a:rPr lang="ar-DZ" sz="4000" smtClean="0"/>
                        <a:t>الفونولوجيا</a:t>
                      </a:r>
                      <a:endParaRPr lang="fr-FR" sz="4000"/>
                    </a:p>
                  </a:txBody>
                  <a:tcPr marL="121920" marR="121920"/>
                </a:tc>
                <a:tc>
                  <a:txBody>
                    <a:bodyPr/>
                    <a:lstStyle/>
                    <a:p>
                      <a:pPr algn="ctr"/>
                      <a:r>
                        <a:rPr lang="ar-DZ" sz="4400" smtClean="0"/>
                        <a:t>الفونتيك</a:t>
                      </a:r>
                      <a:endParaRPr lang="fr-FR" sz="4400"/>
                    </a:p>
                  </a:txBody>
                  <a:tcPr marL="121920" marR="121920"/>
                </a:tc>
                <a:extLst>
                  <a:ext uri="{0D108BD9-81ED-4DB2-BD59-A6C34878D82A}">
                    <a16:rowId xmlns:a16="http://schemas.microsoft.com/office/drawing/2014/main" val="10000"/>
                  </a:ext>
                </a:extLst>
              </a:tr>
              <a:tr h="1054326">
                <a:tc>
                  <a:txBody>
                    <a:bodyPr/>
                    <a:lstStyle/>
                    <a:p>
                      <a:pPr algn="r"/>
                      <a:r>
                        <a:rPr lang="fr-FR" smtClean="0"/>
                        <a:t>phonology</a:t>
                      </a:r>
                      <a:r>
                        <a:rPr lang="ar-DZ" smtClean="0"/>
                        <a:t>مصلح</a:t>
                      </a:r>
                      <a:r>
                        <a:rPr lang="ar-DZ" baseline="0" smtClean="0"/>
                        <a:t> أجنبي </a:t>
                      </a:r>
                      <a:endParaRPr lang="fr-FR"/>
                    </a:p>
                  </a:txBody>
                  <a:tcPr marL="121920" marR="121920"/>
                </a:tc>
                <a:tc>
                  <a:txBody>
                    <a:bodyPr/>
                    <a:lstStyle/>
                    <a:p>
                      <a:pPr algn="r"/>
                      <a:r>
                        <a:rPr lang="ar-DZ" smtClean="0">
                          <a:solidFill>
                            <a:schemeClr val="bg1"/>
                          </a:solidFill>
                        </a:rPr>
                        <a:t> </a:t>
                      </a:r>
                      <a:r>
                        <a:rPr lang="fr-FR" smtClean="0">
                          <a:solidFill>
                            <a:schemeClr val="bg1"/>
                          </a:solidFill>
                        </a:rPr>
                        <a:t>phonetics</a:t>
                      </a:r>
                      <a:r>
                        <a:rPr lang="ar-DZ" smtClean="0">
                          <a:solidFill>
                            <a:schemeClr val="bg1"/>
                          </a:solidFill>
                        </a:rPr>
                        <a:t>مصلح</a:t>
                      </a:r>
                      <a:r>
                        <a:rPr lang="ar-DZ" baseline="0" smtClean="0">
                          <a:solidFill>
                            <a:schemeClr val="bg1"/>
                          </a:solidFill>
                        </a:rPr>
                        <a:t> أ</a:t>
                      </a:r>
                      <a:r>
                        <a:rPr lang="ar-DZ" smtClean="0">
                          <a:solidFill>
                            <a:schemeClr val="bg1"/>
                          </a:solidFill>
                        </a:rPr>
                        <a:t>جنبي </a:t>
                      </a:r>
                      <a:endParaRPr lang="fr-FR">
                        <a:solidFill>
                          <a:schemeClr val="bg1"/>
                        </a:solidFill>
                      </a:endParaRPr>
                    </a:p>
                  </a:txBody>
                  <a:tcPr marL="121920" marR="121920"/>
                </a:tc>
                <a:extLst>
                  <a:ext uri="{0D108BD9-81ED-4DB2-BD59-A6C34878D82A}">
                    <a16:rowId xmlns:a16="http://schemas.microsoft.com/office/drawing/2014/main" val="10001"/>
                  </a:ext>
                </a:extLst>
              </a:tr>
              <a:tr h="1054326">
                <a:tc>
                  <a:txBody>
                    <a:bodyPr/>
                    <a:lstStyle/>
                    <a:p>
                      <a:pPr algn="r"/>
                      <a:r>
                        <a:rPr lang="ar-DZ" smtClean="0"/>
                        <a:t>هو علم أصوات اللغة </a:t>
                      </a:r>
                      <a:endParaRPr lang="fr-FR"/>
                    </a:p>
                  </a:txBody>
                  <a:tcPr marL="121920" marR="121920"/>
                </a:tc>
                <a:tc>
                  <a:txBody>
                    <a:bodyPr/>
                    <a:lstStyle/>
                    <a:p>
                      <a:pPr algn="r"/>
                      <a:r>
                        <a:rPr lang="ar-DZ" smtClean="0"/>
                        <a:t>هو علم أصوات الكلام </a:t>
                      </a:r>
                      <a:endParaRPr lang="fr-FR"/>
                    </a:p>
                  </a:txBody>
                  <a:tcPr marL="121920" marR="121920"/>
                </a:tc>
                <a:extLst>
                  <a:ext uri="{0D108BD9-81ED-4DB2-BD59-A6C34878D82A}">
                    <a16:rowId xmlns:a16="http://schemas.microsoft.com/office/drawing/2014/main" val="10002"/>
                  </a:ext>
                </a:extLst>
              </a:tr>
              <a:tr h="1131862">
                <a:tc>
                  <a:txBody>
                    <a:bodyPr/>
                    <a:lstStyle/>
                    <a:p>
                      <a:pPr algn="r"/>
                      <a:r>
                        <a:rPr lang="ar-DZ" smtClean="0"/>
                        <a:t>تدرس الفونيمات</a:t>
                      </a:r>
                      <a:r>
                        <a:rPr lang="ar-DZ" baseline="0" smtClean="0"/>
                        <a:t> وهي العناصر المكونة للمعنى اللغوي يكون تحقيقها المادي بواسطة الصوت الفعلي أو النطق .</a:t>
                      </a:r>
                      <a:endParaRPr lang="fr-FR"/>
                    </a:p>
                  </a:txBody>
                  <a:tcPr marL="121920" marR="12192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ar-DZ" smtClean="0"/>
                        <a:t>وظيفتها دراسة الأصوات المنطوقة بالفعل في الكلام من خلال النظر في أعضاءحركات النطق</a:t>
                      </a:r>
                      <a:endParaRPr lang="fr-FR" smtClean="0"/>
                    </a:p>
                    <a:p>
                      <a:pPr algn="r"/>
                      <a:endParaRPr lang="fr-FR"/>
                    </a:p>
                  </a:txBody>
                  <a:tcPr marL="121920" marR="121920"/>
                </a:tc>
                <a:extLst>
                  <a:ext uri="{0D108BD9-81ED-4DB2-BD59-A6C34878D82A}">
                    <a16:rowId xmlns:a16="http://schemas.microsoft.com/office/drawing/2014/main" val="10003"/>
                  </a:ext>
                </a:extLst>
              </a:tr>
              <a:tr h="1393060">
                <a:tc>
                  <a:txBody>
                    <a:bodyPr/>
                    <a:lstStyle/>
                    <a:p>
                      <a:pPr algn="r"/>
                      <a:r>
                        <a:rPr lang="ar-DZ" smtClean="0"/>
                        <a:t> تبحث في الأصوات من حيث وظائفها في اللغة ومن خلال اخضاع المادة الصوتية للتعقيد</a:t>
                      </a:r>
                      <a:r>
                        <a:rPr lang="ar-DZ" baseline="0" smtClean="0"/>
                        <a:t> .</a:t>
                      </a:r>
                    </a:p>
                    <a:p>
                      <a:pPr algn="r"/>
                      <a:r>
                        <a:rPr lang="ar-DZ" u="sng" baseline="0" smtClean="0">
                          <a:solidFill>
                            <a:srgbClr val="A214B5"/>
                          </a:solidFill>
                        </a:rPr>
                        <a:t>مثل</a:t>
                      </a:r>
                      <a:r>
                        <a:rPr lang="ar-DZ" baseline="0" smtClean="0"/>
                        <a:t> : حرف الكاف يوصف بأنه من أقصى الحنك مهموس لكن حين نطقه يختلف .</a:t>
                      </a:r>
                    </a:p>
                  </a:txBody>
                  <a:tcPr marL="121920" marR="121920"/>
                </a:tc>
                <a:tc>
                  <a:txBody>
                    <a:bodyPr/>
                    <a:lstStyle/>
                    <a:p>
                      <a:pPr algn="r"/>
                      <a:r>
                        <a:rPr lang="ar-DZ" smtClean="0"/>
                        <a:t>يعنى بدراسة الأصوات المنطوقة دون النظر إلى</a:t>
                      </a:r>
                      <a:r>
                        <a:rPr lang="ar-DZ" baseline="0" smtClean="0"/>
                        <a:t> قيم هذه الاصوات ومعانيها في اللغة المعينة .</a:t>
                      </a:r>
                      <a:endParaRPr lang="fr-FR"/>
                    </a:p>
                  </a:txBody>
                  <a:tcPr marL="121920" marR="121920"/>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78959A19-8D1B-4477-9AAD-F38AC0D7285C}"/>
              </a:ext>
            </a:extLst>
          </p:cNvPr>
          <p:cNvSpPr>
            <a:spLocks noGrp="1"/>
          </p:cNvSpPr>
          <p:nvPr>
            <p:ph type="sldNum" sz="quarter" idx="12"/>
          </p:nvPr>
        </p:nvSpPr>
        <p:spPr/>
        <p:txBody>
          <a:bodyPr/>
          <a:lstStyle/>
          <a:p>
            <a:fld id="{5C0BBA6B-D746-4F1B-B1F9-3DE64F485878}" type="slidenum">
              <a:rPr lang="ar-SY" smtClean="0"/>
              <a:pPr/>
              <a:t>30</a:t>
            </a:fld>
            <a:endParaRPr lang="ar-SY" dirty="0"/>
          </a:p>
        </p:txBody>
      </p:sp>
      <p:sp>
        <p:nvSpPr>
          <p:cNvPr id="5" name="مربع نص 4">
            <a:extLst>
              <a:ext uri="{FF2B5EF4-FFF2-40B4-BE49-F238E27FC236}">
                <a16:creationId xmlns:a16="http://schemas.microsoft.com/office/drawing/2014/main" id="{A208EE5B-015D-4EA4-A36B-B0948BB6A3C5}"/>
              </a:ext>
            </a:extLst>
          </p:cNvPr>
          <p:cNvSpPr txBox="1"/>
          <p:nvPr/>
        </p:nvSpPr>
        <p:spPr>
          <a:xfrm>
            <a:off x="11204235" y="2656592"/>
            <a:ext cx="756938" cy="830997"/>
          </a:xfrm>
          <a:prstGeom prst="rect">
            <a:avLst/>
          </a:prstGeom>
          <a:noFill/>
        </p:spPr>
        <p:txBody>
          <a:bodyPr wrap="none" rtlCol="1">
            <a:spAutoFit/>
          </a:bodyPr>
          <a:lstStyle/>
          <a:p>
            <a:r>
              <a:rPr lang="ar-DZ" sz="4800" smtClean="0">
                <a:solidFill>
                  <a:srgbClr val="EE1250"/>
                </a:solidFill>
              </a:rPr>
              <a:t>01</a:t>
            </a:r>
            <a:endParaRPr lang="ar-SY" sz="4800" dirty="0">
              <a:solidFill>
                <a:srgbClr val="EE1250"/>
              </a:solidFill>
            </a:endParaRPr>
          </a:p>
        </p:txBody>
      </p:sp>
      <p:sp>
        <p:nvSpPr>
          <p:cNvPr id="6" name="مربع نص 5">
            <a:extLst>
              <a:ext uri="{FF2B5EF4-FFF2-40B4-BE49-F238E27FC236}">
                <a16:creationId xmlns:a16="http://schemas.microsoft.com/office/drawing/2014/main" id="{BD58FE1B-091E-4719-91B5-3AC1B0DF08F9}"/>
              </a:ext>
            </a:extLst>
          </p:cNvPr>
          <p:cNvSpPr txBox="1"/>
          <p:nvPr/>
        </p:nvSpPr>
        <p:spPr>
          <a:xfrm>
            <a:off x="11072635" y="3486592"/>
            <a:ext cx="848309" cy="830997"/>
          </a:xfrm>
          <a:prstGeom prst="rect">
            <a:avLst/>
          </a:prstGeom>
          <a:noFill/>
        </p:spPr>
        <p:txBody>
          <a:bodyPr wrap="none" rtlCol="1">
            <a:spAutoFit/>
          </a:bodyPr>
          <a:lstStyle/>
          <a:p>
            <a:r>
              <a:rPr lang="ar-SY" sz="4800" smtClean="0">
                <a:solidFill>
                  <a:srgbClr val="EE1250"/>
                </a:solidFill>
              </a:rPr>
              <a:t>0</a:t>
            </a:r>
            <a:r>
              <a:rPr lang="ar-DZ" sz="4800" smtClean="0">
                <a:solidFill>
                  <a:srgbClr val="EE1250"/>
                </a:solidFill>
              </a:rPr>
              <a:t>2</a:t>
            </a:r>
            <a:endParaRPr lang="ar-SY" sz="4800" dirty="0">
              <a:solidFill>
                <a:srgbClr val="EE1250"/>
              </a:solidFill>
            </a:endParaRPr>
          </a:p>
        </p:txBody>
      </p:sp>
      <p:sp>
        <p:nvSpPr>
          <p:cNvPr id="7" name="مربع نص 6">
            <a:extLst>
              <a:ext uri="{FF2B5EF4-FFF2-40B4-BE49-F238E27FC236}">
                <a16:creationId xmlns:a16="http://schemas.microsoft.com/office/drawing/2014/main" id="{36681D2C-B502-4E7D-A911-590C5A6665AA}"/>
              </a:ext>
            </a:extLst>
          </p:cNvPr>
          <p:cNvSpPr txBox="1"/>
          <p:nvPr/>
        </p:nvSpPr>
        <p:spPr>
          <a:xfrm>
            <a:off x="11027849" y="4360997"/>
            <a:ext cx="848309" cy="830997"/>
          </a:xfrm>
          <a:prstGeom prst="rect">
            <a:avLst/>
          </a:prstGeom>
          <a:noFill/>
        </p:spPr>
        <p:txBody>
          <a:bodyPr wrap="none" rtlCol="1">
            <a:spAutoFit/>
          </a:bodyPr>
          <a:lstStyle/>
          <a:p>
            <a:r>
              <a:rPr lang="ar-DZ" sz="4800" smtClean="0">
                <a:solidFill>
                  <a:srgbClr val="EE1250"/>
                </a:solidFill>
              </a:rPr>
              <a:t>03</a:t>
            </a:r>
            <a:endParaRPr lang="ar-SY" sz="4800" dirty="0">
              <a:solidFill>
                <a:srgbClr val="EE1250"/>
              </a:solidFill>
            </a:endParaRPr>
          </a:p>
        </p:txBody>
      </p:sp>
      <p:sp>
        <p:nvSpPr>
          <p:cNvPr id="9" name="مربع نص 8">
            <a:extLst>
              <a:ext uri="{FF2B5EF4-FFF2-40B4-BE49-F238E27FC236}">
                <a16:creationId xmlns:a16="http://schemas.microsoft.com/office/drawing/2014/main" id="{0919B418-A3C8-40DF-90F0-2A25F94A66AF}"/>
              </a:ext>
            </a:extLst>
          </p:cNvPr>
          <p:cNvSpPr txBox="1"/>
          <p:nvPr/>
        </p:nvSpPr>
        <p:spPr>
          <a:xfrm>
            <a:off x="4292559" y="2567963"/>
            <a:ext cx="6683827" cy="830997"/>
          </a:xfrm>
          <a:prstGeom prst="rect">
            <a:avLst/>
          </a:prstGeom>
          <a:noFill/>
        </p:spPr>
        <p:txBody>
          <a:bodyPr wrap="square" rtlCol="1">
            <a:spAutoFit/>
          </a:bodyPr>
          <a:lstStyle/>
          <a:p>
            <a:pPr algn="just"/>
            <a:r>
              <a:rPr lang="ar-DZ" sz="2400" b="1" smtClean="0">
                <a:solidFill>
                  <a:srgbClr val="032F4A"/>
                </a:solidFill>
              </a:rPr>
              <a:t>تنتشر هذه الاضطرابات بين الأطفال الصغار في مرحلة الطفلولة المبكرة .</a:t>
            </a:r>
            <a:endParaRPr lang="ar-SY" sz="2400" b="1" dirty="0">
              <a:solidFill>
                <a:srgbClr val="032F4A"/>
              </a:solidFill>
            </a:endParaRPr>
          </a:p>
        </p:txBody>
      </p:sp>
      <p:sp>
        <p:nvSpPr>
          <p:cNvPr id="10" name="مربع نص 9">
            <a:extLst>
              <a:ext uri="{FF2B5EF4-FFF2-40B4-BE49-F238E27FC236}">
                <a16:creationId xmlns:a16="http://schemas.microsoft.com/office/drawing/2014/main" id="{88ED462B-3CF0-4147-99DA-C34EB74E2AE3}"/>
              </a:ext>
            </a:extLst>
          </p:cNvPr>
          <p:cNvSpPr txBox="1"/>
          <p:nvPr/>
        </p:nvSpPr>
        <p:spPr>
          <a:xfrm>
            <a:off x="4293275" y="3692172"/>
            <a:ext cx="6683827" cy="461665"/>
          </a:xfrm>
          <a:prstGeom prst="rect">
            <a:avLst/>
          </a:prstGeom>
          <a:noFill/>
        </p:spPr>
        <p:txBody>
          <a:bodyPr wrap="square" rtlCol="1">
            <a:spAutoFit/>
          </a:bodyPr>
          <a:lstStyle/>
          <a:p>
            <a:pPr algn="just"/>
            <a:endParaRPr lang="ar-SY" sz="2400" b="1" dirty="0">
              <a:solidFill>
                <a:srgbClr val="032F4A"/>
              </a:solidFill>
            </a:endParaRPr>
          </a:p>
        </p:txBody>
      </p:sp>
      <p:sp>
        <p:nvSpPr>
          <p:cNvPr id="11" name="مربع نص 10">
            <a:extLst>
              <a:ext uri="{FF2B5EF4-FFF2-40B4-BE49-F238E27FC236}">
                <a16:creationId xmlns:a16="http://schemas.microsoft.com/office/drawing/2014/main" id="{BF46A5BC-F9E6-417A-8A44-DEEA7CC29699}"/>
              </a:ext>
            </a:extLst>
          </p:cNvPr>
          <p:cNvSpPr txBox="1"/>
          <p:nvPr/>
        </p:nvSpPr>
        <p:spPr>
          <a:xfrm>
            <a:off x="4274267" y="3632731"/>
            <a:ext cx="6683827" cy="830997"/>
          </a:xfrm>
          <a:prstGeom prst="rect">
            <a:avLst/>
          </a:prstGeom>
          <a:noFill/>
        </p:spPr>
        <p:txBody>
          <a:bodyPr wrap="square" rtlCol="1">
            <a:spAutoFit/>
          </a:bodyPr>
          <a:lstStyle/>
          <a:p>
            <a:pPr algn="just"/>
            <a:r>
              <a:rPr lang="ar-DZ" sz="2400" b="1" smtClean="0">
                <a:solidFill>
                  <a:srgbClr val="032F4A"/>
                </a:solidFill>
              </a:rPr>
              <a:t>تختلف الاضرابات الخاصة بالأصوات من عمر زمني لآخر </a:t>
            </a:r>
            <a:endParaRPr lang="ar-SY" sz="2400" b="1" dirty="0">
              <a:solidFill>
                <a:srgbClr val="032F4A"/>
              </a:solidFill>
            </a:endParaRPr>
          </a:p>
        </p:txBody>
      </p:sp>
      <p:sp>
        <p:nvSpPr>
          <p:cNvPr id="12" name="مربع نص 8">
            <a:extLst>
              <a:ext uri="{FF2B5EF4-FFF2-40B4-BE49-F238E27FC236}">
                <a16:creationId xmlns:a16="http://schemas.microsoft.com/office/drawing/2014/main" id="{0919B418-A3C8-40DF-90F0-2A25F94A66AF}"/>
              </a:ext>
            </a:extLst>
          </p:cNvPr>
          <p:cNvSpPr txBox="1"/>
          <p:nvPr/>
        </p:nvSpPr>
        <p:spPr>
          <a:xfrm>
            <a:off x="4294834" y="4517102"/>
            <a:ext cx="6683827" cy="461665"/>
          </a:xfrm>
          <a:prstGeom prst="rect">
            <a:avLst/>
          </a:prstGeom>
          <a:noFill/>
        </p:spPr>
        <p:txBody>
          <a:bodyPr wrap="square" rtlCol="1">
            <a:spAutoFit/>
          </a:bodyPr>
          <a:lstStyle/>
          <a:p>
            <a:pPr algn="just"/>
            <a:r>
              <a:rPr lang="ar-DZ" sz="2400" b="1" smtClean="0">
                <a:solidFill>
                  <a:srgbClr val="032F4A"/>
                </a:solidFill>
              </a:rPr>
              <a:t>أكثر الاضطرابات شيوعا هو الإبدال .</a:t>
            </a:r>
            <a:endParaRPr lang="ar-SY" sz="2400" b="1" dirty="0">
              <a:solidFill>
                <a:srgbClr val="032F4A"/>
              </a:solidFill>
            </a:endParaRPr>
          </a:p>
        </p:txBody>
      </p:sp>
      <p:sp>
        <p:nvSpPr>
          <p:cNvPr id="13" name="مربع نص 6">
            <a:extLst>
              <a:ext uri="{FF2B5EF4-FFF2-40B4-BE49-F238E27FC236}">
                <a16:creationId xmlns:a16="http://schemas.microsoft.com/office/drawing/2014/main" id="{36681D2C-B502-4E7D-A911-590C5A6665AA}"/>
              </a:ext>
            </a:extLst>
          </p:cNvPr>
          <p:cNvSpPr txBox="1"/>
          <p:nvPr/>
        </p:nvSpPr>
        <p:spPr>
          <a:xfrm>
            <a:off x="10933075" y="5154842"/>
            <a:ext cx="904415" cy="830997"/>
          </a:xfrm>
          <a:prstGeom prst="rect">
            <a:avLst/>
          </a:prstGeom>
          <a:noFill/>
        </p:spPr>
        <p:txBody>
          <a:bodyPr wrap="none" rtlCol="1">
            <a:spAutoFit/>
          </a:bodyPr>
          <a:lstStyle/>
          <a:p>
            <a:r>
              <a:rPr lang="ar-DZ" sz="4800" smtClean="0">
                <a:solidFill>
                  <a:srgbClr val="EE1250"/>
                </a:solidFill>
              </a:rPr>
              <a:t>04</a:t>
            </a:r>
            <a:endParaRPr lang="ar-SY" sz="4800" dirty="0">
              <a:solidFill>
                <a:srgbClr val="EE1250"/>
              </a:solidFill>
            </a:endParaRPr>
          </a:p>
        </p:txBody>
      </p:sp>
      <p:sp>
        <p:nvSpPr>
          <p:cNvPr id="14" name="مربع نص 8">
            <a:extLst>
              <a:ext uri="{FF2B5EF4-FFF2-40B4-BE49-F238E27FC236}">
                <a16:creationId xmlns:a16="http://schemas.microsoft.com/office/drawing/2014/main" id="{0919B418-A3C8-40DF-90F0-2A25F94A66AF}"/>
              </a:ext>
            </a:extLst>
          </p:cNvPr>
          <p:cNvSpPr txBox="1"/>
          <p:nvPr/>
        </p:nvSpPr>
        <p:spPr>
          <a:xfrm>
            <a:off x="4215221" y="5365539"/>
            <a:ext cx="6683827" cy="830997"/>
          </a:xfrm>
          <a:prstGeom prst="rect">
            <a:avLst/>
          </a:prstGeom>
          <a:noFill/>
        </p:spPr>
        <p:txBody>
          <a:bodyPr wrap="square" rtlCol="1">
            <a:spAutoFit/>
          </a:bodyPr>
          <a:lstStyle/>
          <a:p>
            <a:pPr algn="just"/>
            <a:r>
              <a:rPr lang="ar-DZ" sz="2400" b="1" smtClean="0">
                <a:solidFill>
                  <a:srgbClr val="032F4A"/>
                </a:solidFill>
              </a:rPr>
              <a:t>إذا بلغ الطفل السابعة ولازال يعاني الاضطراب وجب العلاج </a:t>
            </a:r>
            <a:endParaRPr lang="ar-SY" sz="2400" b="1" dirty="0">
              <a:solidFill>
                <a:srgbClr val="032F4A"/>
              </a:solidFill>
            </a:endParaRPr>
          </a:p>
        </p:txBody>
      </p:sp>
    </p:spTree>
    <p:extLst>
      <p:ext uri="{BB962C8B-B14F-4D97-AF65-F5344CB8AC3E}">
        <p14:creationId xmlns:p14="http://schemas.microsoft.com/office/powerpoint/2010/main" val="28725846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78959A19-8D1B-4477-9AAD-F38AC0D7285C}"/>
              </a:ext>
            </a:extLst>
          </p:cNvPr>
          <p:cNvSpPr>
            <a:spLocks noGrp="1"/>
          </p:cNvSpPr>
          <p:nvPr>
            <p:ph type="sldNum" sz="quarter" idx="12"/>
          </p:nvPr>
        </p:nvSpPr>
        <p:spPr/>
        <p:txBody>
          <a:bodyPr/>
          <a:lstStyle/>
          <a:p>
            <a:fld id="{5C0BBA6B-D746-4F1B-B1F9-3DE64F485878}" type="slidenum">
              <a:rPr lang="ar-SY" smtClean="0"/>
              <a:pPr/>
              <a:t>31</a:t>
            </a:fld>
            <a:endParaRPr lang="ar-SY" dirty="0"/>
          </a:p>
        </p:txBody>
      </p:sp>
      <p:sp>
        <p:nvSpPr>
          <p:cNvPr id="5" name="مربع نص 4">
            <a:extLst>
              <a:ext uri="{FF2B5EF4-FFF2-40B4-BE49-F238E27FC236}">
                <a16:creationId xmlns:a16="http://schemas.microsoft.com/office/drawing/2014/main" id="{A208EE5B-015D-4EA4-A36B-B0948BB6A3C5}"/>
              </a:ext>
            </a:extLst>
          </p:cNvPr>
          <p:cNvSpPr txBox="1"/>
          <p:nvPr/>
        </p:nvSpPr>
        <p:spPr>
          <a:xfrm>
            <a:off x="10867203" y="554837"/>
            <a:ext cx="848310" cy="830997"/>
          </a:xfrm>
          <a:prstGeom prst="rect">
            <a:avLst/>
          </a:prstGeom>
          <a:noFill/>
        </p:spPr>
        <p:txBody>
          <a:bodyPr wrap="none" rtlCol="1">
            <a:spAutoFit/>
          </a:bodyPr>
          <a:lstStyle/>
          <a:p>
            <a:r>
              <a:rPr lang="ar-DZ" sz="4800" smtClean="0">
                <a:solidFill>
                  <a:srgbClr val="EE1250"/>
                </a:solidFill>
              </a:rPr>
              <a:t>05</a:t>
            </a:r>
            <a:endParaRPr lang="ar-SY" sz="4800" dirty="0">
              <a:solidFill>
                <a:srgbClr val="EE1250"/>
              </a:solidFill>
            </a:endParaRPr>
          </a:p>
        </p:txBody>
      </p:sp>
      <p:sp>
        <p:nvSpPr>
          <p:cNvPr id="6" name="مربع نص 5">
            <a:extLst>
              <a:ext uri="{FF2B5EF4-FFF2-40B4-BE49-F238E27FC236}">
                <a16:creationId xmlns:a16="http://schemas.microsoft.com/office/drawing/2014/main" id="{BD58FE1B-091E-4719-91B5-3AC1B0DF08F9}"/>
              </a:ext>
            </a:extLst>
          </p:cNvPr>
          <p:cNvSpPr txBox="1"/>
          <p:nvPr/>
        </p:nvSpPr>
        <p:spPr>
          <a:xfrm>
            <a:off x="10936157" y="1562258"/>
            <a:ext cx="848309" cy="830997"/>
          </a:xfrm>
          <a:prstGeom prst="rect">
            <a:avLst/>
          </a:prstGeom>
          <a:noFill/>
        </p:spPr>
        <p:txBody>
          <a:bodyPr wrap="none" rtlCol="1">
            <a:spAutoFit/>
          </a:bodyPr>
          <a:lstStyle/>
          <a:p>
            <a:r>
              <a:rPr lang="ar-SY" sz="4800" smtClean="0">
                <a:solidFill>
                  <a:srgbClr val="EE1250"/>
                </a:solidFill>
              </a:rPr>
              <a:t>0</a:t>
            </a:r>
            <a:r>
              <a:rPr lang="ar-DZ" sz="4800" smtClean="0">
                <a:solidFill>
                  <a:srgbClr val="EE1250"/>
                </a:solidFill>
              </a:rPr>
              <a:t>6</a:t>
            </a:r>
            <a:endParaRPr lang="ar-SY" sz="4800" dirty="0">
              <a:solidFill>
                <a:srgbClr val="EE1250"/>
              </a:solidFill>
            </a:endParaRPr>
          </a:p>
        </p:txBody>
      </p:sp>
      <p:sp>
        <p:nvSpPr>
          <p:cNvPr id="7" name="مربع نص 6">
            <a:extLst>
              <a:ext uri="{FF2B5EF4-FFF2-40B4-BE49-F238E27FC236}">
                <a16:creationId xmlns:a16="http://schemas.microsoft.com/office/drawing/2014/main" id="{36681D2C-B502-4E7D-A911-590C5A6665AA}"/>
              </a:ext>
            </a:extLst>
          </p:cNvPr>
          <p:cNvSpPr txBox="1"/>
          <p:nvPr/>
        </p:nvSpPr>
        <p:spPr>
          <a:xfrm>
            <a:off x="10973258" y="2627731"/>
            <a:ext cx="848309" cy="830997"/>
          </a:xfrm>
          <a:prstGeom prst="rect">
            <a:avLst/>
          </a:prstGeom>
          <a:noFill/>
        </p:spPr>
        <p:txBody>
          <a:bodyPr wrap="none" rtlCol="1">
            <a:spAutoFit/>
          </a:bodyPr>
          <a:lstStyle/>
          <a:p>
            <a:r>
              <a:rPr lang="ar-DZ" sz="4800" smtClean="0">
                <a:solidFill>
                  <a:srgbClr val="EE1250"/>
                </a:solidFill>
              </a:rPr>
              <a:t>07</a:t>
            </a:r>
            <a:endParaRPr lang="ar-SY" sz="4800" dirty="0">
              <a:solidFill>
                <a:srgbClr val="EE1250"/>
              </a:solidFill>
            </a:endParaRPr>
          </a:p>
        </p:txBody>
      </p:sp>
      <p:sp>
        <p:nvSpPr>
          <p:cNvPr id="9" name="مربع نص 8">
            <a:extLst>
              <a:ext uri="{FF2B5EF4-FFF2-40B4-BE49-F238E27FC236}">
                <a16:creationId xmlns:a16="http://schemas.microsoft.com/office/drawing/2014/main" id="{0919B418-A3C8-40DF-90F0-2A25F94A66AF}"/>
              </a:ext>
            </a:extLst>
          </p:cNvPr>
          <p:cNvSpPr txBox="1"/>
          <p:nvPr/>
        </p:nvSpPr>
        <p:spPr>
          <a:xfrm>
            <a:off x="4101491" y="720750"/>
            <a:ext cx="6683827" cy="461665"/>
          </a:xfrm>
          <a:prstGeom prst="rect">
            <a:avLst/>
          </a:prstGeom>
          <a:noFill/>
        </p:spPr>
        <p:txBody>
          <a:bodyPr wrap="square" rtlCol="1">
            <a:spAutoFit/>
          </a:bodyPr>
          <a:lstStyle/>
          <a:p>
            <a:pPr algn="just"/>
            <a:r>
              <a:rPr lang="ar-DZ" sz="2400" b="1" smtClean="0">
                <a:solidFill>
                  <a:srgbClr val="032F4A"/>
                </a:solidFill>
              </a:rPr>
              <a:t>تتفاوت الاضطرابات النطقية في درجتها .</a:t>
            </a:r>
            <a:endParaRPr lang="ar-SY" sz="2400" b="1" dirty="0">
              <a:solidFill>
                <a:srgbClr val="032F4A"/>
              </a:solidFill>
            </a:endParaRPr>
          </a:p>
        </p:txBody>
      </p:sp>
      <p:sp>
        <p:nvSpPr>
          <p:cNvPr id="10" name="مربع نص 9">
            <a:extLst>
              <a:ext uri="{FF2B5EF4-FFF2-40B4-BE49-F238E27FC236}">
                <a16:creationId xmlns:a16="http://schemas.microsoft.com/office/drawing/2014/main" id="{88ED462B-3CF0-4147-99DA-C34EB74E2AE3}"/>
              </a:ext>
            </a:extLst>
          </p:cNvPr>
          <p:cNvSpPr txBox="1"/>
          <p:nvPr/>
        </p:nvSpPr>
        <p:spPr>
          <a:xfrm>
            <a:off x="4293275" y="3692172"/>
            <a:ext cx="6683827" cy="461665"/>
          </a:xfrm>
          <a:prstGeom prst="rect">
            <a:avLst/>
          </a:prstGeom>
          <a:noFill/>
        </p:spPr>
        <p:txBody>
          <a:bodyPr wrap="square" rtlCol="1">
            <a:spAutoFit/>
          </a:bodyPr>
          <a:lstStyle/>
          <a:p>
            <a:pPr algn="just"/>
            <a:endParaRPr lang="ar-SY" sz="2400" b="1" dirty="0">
              <a:solidFill>
                <a:srgbClr val="032F4A"/>
              </a:solidFill>
            </a:endParaRPr>
          </a:p>
        </p:txBody>
      </p:sp>
      <p:sp>
        <p:nvSpPr>
          <p:cNvPr id="11" name="مربع نص 10">
            <a:extLst>
              <a:ext uri="{FF2B5EF4-FFF2-40B4-BE49-F238E27FC236}">
                <a16:creationId xmlns:a16="http://schemas.microsoft.com/office/drawing/2014/main" id="{BF46A5BC-F9E6-417A-8A44-DEEA7CC29699}"/>
              </a:ext>
            </a:extLst>
          </p:cNvPr>
          <p:cNvSpPr txBox="1"/>
          <p:nvPr/>
        </p:nvSpPr>
        <p:spPr>
          <a:xfrm>
            <a:off x="4055904" y="1653805"/>
            <a:ext cx="6683827" cy="830997"/>
          </a:xfrm>
          <a:prstGeom prst="rect">
            <a:avLst/>
          </a:prstGeom>
          <a:noFill/>
        </p:spPr>
        <p:txBody>
          <a:bodyPr wrap="square" rtlCol="1">
            <a:spAutoFit/>
          </a:bodyPr>
          <a:lstStyle/>
          <a:p>
            <a:pPr algn="just"/>
            <a:r>
              <a:rPr lang="ar-DZ" sz="2400" b="1" smtClean="0">
                <a:solidFill>
                  <a:srgbClr val="032F4A"/>
                </a:solidFill>
              </a:rPr>
              <a:t>تعددت أسباب اضطرابات النطق بين الأسباب العضوية والوظيفية الأدائية .</a:t>
            </a:r>
            <a:endParaRPr lang="ar-SY" sz="2400" b="1" dirty="0">
              <a:solidFill>
                <a:srgbClr val="032F4A"/>
              </a:solidFill>
            </a:endParaRPr>
          </a:p>
        </p:txBody>
      </p:sp>
      <p:sp>
        <p:nvSpPr>
          <p:cNvPr id="12" name="مربع نص 8">
            <a:extLst>
              <a:ext uri="{FF2B5EF4-FFF2-40B4-BE49-F238E27FC236}">
                <a16:creationId xmlns:a16="http://schemas.microsoft.com/office/drawing/2014/main" id="{0919B418-A3C8-40DF-90F0-2A25F94A66AF}"/>
              </a:ext>
            </a:extLst>
          </p:cNvPr>
          <p:cNvSpPr txBox="1"/>
          <p:nvPr/>
        </p:nvSpPr>
        <p:spPr>
          <a:xfrm>
            <a:off x="4103763" y="2688303"/>
            <a:ext cx="6683827" cy="461665"/>
          </a:xfrm>
          <a:prstGeom prst="rect">
            <a:avLst/>
          </a:prstGeom>
          <a:noFill/>
        </p:spPr>
        <p:txBody>
          <a:bodyPr wrap="square" rtlCol="1">
            <a:spAutoFit/>
          </a:bodyPr>
          <a:lstStyle/>
          <a:p>
            <a:pPr algn="just"/>
            <a:r>
              <a:rPr lang="ar-DZ" sz="2400" b="1" smtClean="0">
                <a:solidFill>
                  <a:srgbClr val="032F4A"/>
                </a:solidFill>
              </a:rPr>
              <a:t>توجد حلول لعلاج هذه الاضطرابات .</a:t>
            </a:r>
          </a:p>
        </p:txBody>
      </p:sp>
    </p:spTree>
    <p:extLst>
      <p:ext uri="{BB962C8B-B14F-4D97-AF65-F5344CB8AC3E}">
        <p14:creationId xmlns:p14="http://schemas.microsoft.com/office/powerpoint/2010/main" val="28725846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download (2).jpg"/>
          <p:cNvPicPr>
            <a:picLocks noChangeAspect="1"/>
          </p:cNvPicPr>
          <p:nvPr/>
        </p:nvPicPr>
        <p:blipFill>
          <a:blip r:embed="rId2"/>
          <a:stretch>
            <a:fillRect/>
          </a:stretch>
        </p:blipFill>
        <p:spPr>
          <a:xfrm>
            <a:off x="185283" y="3442833"/>
            <a:ext cx="4691517" cy="3121991"/>
          </a:xfrm>
          <a:prstGeom prst="rect">
            <a:avLst/>
          </a:prstGeom>
        </p:spPr>
      </p:pic>
      <p:pic>
        <p:nvPicPr>
          <p:cNvPr id="14" name="Image 13" descr="download (3).jpg"/>
          <p:cNvPicPr>
            <a:picLocks noChangeAspect="1"/>
          </p:cNvPicPr>
          <p:nvPr/>
        </p:nvPicPr>
        <p:blipFill>
          <a:blip r:embed="rId3"/>
          <a:stretch>
            <a:fillRect/>
          </a:stretch>
        </p:blipFill>
        <p:spPr>
          <a:xfrm>
            <a:off x="638629" y="362856"/>
            <a:ext cx="4804228" cy="2744087"/>
          </a:xfrm>
          <a:prstGeom prst="rect">
            <a:avLst/>
          </a:prstGeom>
        </p:spPr>
      </p:pic>
      <p:pic>
        <p:nvPicPr>
          <p:cNvPr id="15" name="Image 14" descr="download (4).jpg"/>
          <p:cNvPicPr>
            <a:picLocks noChangeAspect="1"/>
          </p:cNvPicPr>
          <p:nvPr/>
        </p:nvPicPr>
        <p:blipFill>
          <a:blip r:embed="rId4"/>
          <a:stretch>
            <a:fillRect/>
          </a:stretch>
        </p:blipFill>
        <p:spPr>
          <a:xfrm>
            <a:off x="6400800" y="219528"/>
            <a:ext cx="5791200" cy="3243071"/>
          </a:xfrm>
          <a:prstGeom prst="rect">
            <a:avLst/>
          </a:prstGeom>
        </p:spPr>
      </p:pic>
    </p:spTree>
    <p:extLst>
      <p:ext uri="{BB962C8B-B14F-4D97-AF65-F5344CB8AC3E}">
        <p14:creationId xmlns:p14="http://schemas.microsoft.com/office/powerpoint/2010/main" val="1273765219"/>
      </p:ext>
    </p:extLst>
  </p:cSld>
  <p:clrMapOvr>
    <a:masterClrMapping/>
  </p:clrMapOvr>
  <p:transition spd="med">
    <p:pull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ntissar\Downloads\6194d857-3f3f-4406-b10a-e590621940df.jpg"/>
          <p:cNvPicPr>
            <a:picLocks noChangeAspect="1" noChangeArrowheads="1"/>
          </p:cNvPicPr>
          <p:nvPr/>
        </p:nvPicPr>
        <p:blipFill>
          <a:blip r:embed="rId2"/>
          <a:srcRect/>
          <a:stretch>
            <a:fillRect/>
          </a:stretch>
        </p:blipFill>
        <p:spPr bwMode="auto">
          <a:xfrm>
            <a:off x="1277257" y="0"/>
            <a:ext cx="8708572" cy="6858000"/>
          </a:xfrm>
          <a:prstGeom prst="rect">
            <a:avLst/>
          </a:prstGeom>
          <a:noFill/>
        </p:spPr>
      </p:pic>
    </p:spTree>
    <p:extLst>
      <p:ext uri="{BB962C8B-B14F-4D97-AF65-F5344CB8AC3E}">
        <p14:creationId xmlns:p14="http://schemas.microsoft.com/office/powerpoint/2010/main" val="1273765219"/>
      </p:ext>
    </p:extLst>
  </p:cSld>
  <p:clrMapOvr>
    <a:masterClrMapping/>
  </p:clrMapOvr>
  <p:transition spd="med">
    <p:pull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69615_220x220.jpg"/>
          <p:cNvPicPr>
            <a:picLocks noChangeAspect="1"/>
          </p:cNvPicPr>
          <p:nvPr/>
        </p:nvPicPr>
        <p:blipFill>
          <a:blip r:embed="rId2"/>
          <a:stretch>
            <a:fillRect/>
          </a:stretch>
        </p:blipFill>
        <p:spPr>
          <a:xfrm>
            <a:off x="5048250" y="2381250"/>
            <a:ext cx="2095500" cy="2095500"/>
          </a:xfrm>
          <a:prstGeom prst="rect">
            <a:avLst/>
          </a:prstGeom>
        </p:spPr>
      </p:pic>
      <p:pic>
        <p:nvPicPr>
          <p:cNvPr id="13" name="Image 12" descr="download (2).jpg"/>
          <p:cNvPicPr>
            <a:picLocks noChangeAspect="1"/>
          </p:cNvPicPr>
          <p:nvPr/>
        </p:nvPicPr>
        <p:blipFill>
          <a:blip r:embed="rId3"/>
          <a:stretch>
            <a:fillRect/>
          </a:stretch>
        </p:blipFill>
        <p:spPr>
          <a:xfrm>
            <a:off x="4786312" y="2557462"/>
            <a:ext cx="2619375" cy="1743075"/>
          </a:xfrm>
          <a:prstGeom prst="rect">
            <a:avLst/>
          </a:prstGeom>
        </p:spPr>
      </p:pic>
      <p:pic>
        <p:nvPicPr>
          <p:cNvPr id="14" name="Image 13" descr="download (3).jpg"/>
          <p:cNvPicPr>
            <a:picLocks noChangeAspect="1"/>
          </p:cNvPicPr>
          <p:nvPr/>
        </p:nvPicPr>
        <p:blipFill>
          <a:blip r:embed="rId4"/>
          <a:stretch>
            <a:fillRect/>
          </a:stretch>
        </p:blipFill>
        <p:spPr>
          <a:xfrm>
            <a:off x="4686300" y="2619375"/>
            <a:ext cx="2819400" cy="1619250"/>
          </a:xfrm>
          <a:prstGeom prst="rect">
            <a:avLst/>
          </a:prstGeom>
        </p:spPr>
      </p:pic>
      <p:pic>
        <p:nvPicPr>
          <p:cNvPr id="15" name="Image 14" descr="download (4).jpg"/>
          <p:cNvPicPr>
            <a:picLocks noChangeAspect="1"/>
          </p:cNvPicPr>
          <p:nvPr/>
        </p:nvPicPr>
        <p:blipFill>
          <a:blip r:embed="rId5"/>
          <a:stretch>
            <a:fillRect/>
          </a:stretch>
        </p:blipFill>
        <p:spPr>
          <a:xfrm>
            <a:off x="4667250" y="2628900"/>
            <a:ext cx="2857500" cy="1600200"/>
          </a:xfrm>
          <a:prstGeom prst="rect">
            <a:avLst/>
          </a:prstGeom>
        </p:spPr>
      </p:pic>
      <p:pic>
        <p:nvPicPr>
          <p:cNvPr id="16" name="Image 15" descr="download (5).jpg"/>
          <p:cNvPicPr>
            <a:picLocks noChangeAspect="1"/>
          </p:cNvPicPr>
          <p:nvPr/>
        </p:nvPicPr>
        <p:blipFill>
          <a:blip r:embed="rId6"/>
          <a:stretch>
            <a:fillRect/>
          </a:stretch>
        </p:blipFill>
        <p:spPr>
          <a:xfrm>
            <a:off x="4724400" y="2595562"/>
            <a:ext cx="2743200" cy="1666875"/>
          </a:xfrm>
          <a:prstGeom prst="rect">
            <a:avLst/>
          </a:prstGeom>
        </p:spPr>
      </p:pic>
      <p:pic>
        <p:nvPicPr>
          <p:cNvPr id="18" name="Image 17" descr="images (2).jpg"/>
          <p:cNvPicPr>
            <a:picLocks noChangeAspect="1"/>
          </p:cNvPicPr>
          <p:nvPr/>
        </p:nvPicPr>
        <p:blipFill>
          <a:blip r:embed="rId7"/>
          <a:stretch>
            <a:fillRect/>
          </a:stretch>
        </p:blipFill>
        <p:spPr>
          <a:xfrm>
            <a:off x="5019675" y="2366962"/>
            <a:ext cx="2152650" cy="2124075"/>
          </a:xfrm>
          <a:prstGeom prst="rect">
            <a:avLst/>
          </a:prstGeom>
        </p:spPr>
      </p:pic>
      <p:pic>
        <p:nvPicPr>
          <p:cNvPr id="2050" name="Picture 2" descr="C:\Users\intissar\Downloads\d185be1b-d6a1-43cb-9bd8-a0516b244fcf.jpg"/>
          <p:cNvPicPr>
            <a:picLocks noChangeAspect="1" noChangeArrowheads="1"/>
          </p:cNvPicPr>
          <p:nvPr/>
        </p:nvPicPr>
        <p:blipFill>
          <a:blip r:embed="rId8"/>
          <a:srcRect/>
          <a:stretch>
            <a:fillRect/>
          </a:stretch>
        </p:blipFill>
        <p:spPr bwMode="auto">
          <a:xfrm>
            <a:off x="420914" y="0"/>
            <a:ext cx="10319657" cy="6858000"/>
          </a:xfrm>
          <a:prstGeom prst="rect">
            <a:avLst/>
          </a:prstGeom>
          <a:noFill/>
        </p:spPr>
      </p:pic>
    </p:spTree>
    <p:extLst>
      <p:ext uri="{BB962C8B-B14F-4D97-AF65-F5344CB8AC3E}">
        <p14:creationId xmlns:p14="http://schemas.microsoft.com/office/powerpoint/2010/main" val="1273765219"/>
      </p:ext>
    </p:extLst>
  </p:cSld>
  <p:clrMapOvr>
    <a:masterClrMapping/>
  </p:clrMapOvr>
  <p:transition spd="med">
    <p:pull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69615_220x220.jpg"/>
          <p:cNvPicPr>
            <a:picLocks noChangeAspect="1"/>
          </p:cNvPicPr>
          <p:nvPr/>
        </p:nvPicPr>
        <p:blipFill>
          <a:blip r:embed="rId2"/>
          <a:stretch>
            <a:fillRect/>
          </a:stretch>
        </p:blipFill>
        <p:spPr>
          <a:xfrm>
            <a:off x="5048250" y="2381250"/>
            <a:ext cx="2095500" cy="2095500"/>
          </a:xfrm>
          <a:prstGeom prst="rect">
            <a:avLst/>
          </a:prstGeom>
        </p:spPr>
      </p:pic>
      <p:pic>
        <p:nvPicPr>
          <p:cNvPr id="13" name="Image 12" descr="download (2).jpg"/>
          <p:cNvPicPr>
            <a:picLocks noChangeAspect="1"/>
          </p:cNvPicPr>
          <p:nvPr/>
        </p:nvPicPr>
        <p:blipFill>
          <a:blip r:embed="rId3"/>
          <a:stretch>
            <a:fillRect/>
          </a:stretch>
        </p:blipFill>
        <p:spPr>
          <a:xfrm>
            <a:off x="4786312" y="2557462"/>
            <a:ext cx="2619375" cy="1743075"/>
          </a:xfrm>
          <a:prstGeom prst="rect">
            <a:avLst/>
          </a:prstGeom>
        </p:spPr>
      </p:pic>
      <p:pic>
        <p:nvPicPr>
          <p:cNvPr id="14" name="Image 13" descr="download (3).jpg"/>
          <p:cNvPicPr>
            <a:picLocks noChangeAspect="1"/>
          </p:cNvPicPr>
          <p:nvPr/>
        </p:nvPicPr>
        <p:blipFill>
          <a:blip r:embed="rId4"/>
          <a:stretch>
            <a:fillRect/>
          </a:stretch>
        </p:blipFill>
        <p:spPr>
          <a:xfrm>
            <a:off x="4686300" y="2619375"/>
            <a:ext cx="2819400" cy="1619250"/>
          </a:xfrm>
          <a:prstGeom prst="rect">
            <a:avLst/>
          </a:prstGeom>
        </p:spPr>
      </p:pic>
      <p:pic>
        <p:nvPicPr>
          <p:cNvPr id="15" name="Image 14" descr="download (4).jpg"/>
          <p:cNvPicPr>
            <a:picLocks noChangeAspect="1"/>
          </p:cNvPicPr>
          <p:nvPr/>
        </p:nvPicPr>
        <p:blipFill>
          <a:blip r:embed="rId5"/>
          <a:stretch>
            <a:fillRect/>
          </a:stretch>
        </p:blipFill>
        <p:spPr>
          <a:xfrm>
            <a:off x="4667250" y="2628900"/>
            <a:ext cx="2857500" cy="1600200"/>
          </a:xfrm>
          <a:prstGeom prst="rect">
            <a:avLst/>
          </a:prstGeom>
        </p:spPr>
      </p:pic>
      <p:pic>
        <p:nvPicPr>
          <p:cNvPr id="16" name="Image 15" descr="download (5).jpg"/>
          <p:cNvPicPr>
            <a:picLocks noChangeAspect="1"/>
          </p:cNvPicPr>
          <p:nvPr/>
        </p:nvPicPr>
        <p:blipFill>
          <a:blip r:embed="rId6"/>
          <a:stretch>
            <a:fillRect/>
          </a:stretch>
        </p:blipFill>
        <p:spPr>
          <a:xfrm>
            <a:off x="4724400" y="2595562"/>
            <a:ext cx="2743200" cy="1666875"/>
          </a:xfrm>
          <a:prstGeom prst="rect">
            <a:avLst/>
          </a:prstGeom>
        </p:spPr>
      </p:pic>
      <p:pic>
        <p:nvPicPr>
          <p:cNvPr id="18" name="Image 17" descr="images (2).jpg"/>
          <p:cNvPicPr>
            <a:picLocks noChangeAspect="1"/>
          </p:cNvPicPr>
          <p:nvPr/>
        </p:nvPicPr>
        <p:blipFill>
          <a:blip r:embed="rId7"/>
          <a:stretch>
            <a:fillRect/>
          </a:stretch>
        </p:blipFill>
        <p:spPr>
          <a:xfrm>
            <a:off x="5019675" y="2366962"/>
            <a:ext cx="2152650" cy="2124075"/>
          </a:xfrm>
          <a:prstGeom prst="rect">
            <a:avLst/>
          </a:prstGeom>
        </p:spPr>
      </p:pic>
      <p:pic>
        <p:nvPicPr>
          <p:cNvPr id="3074" name="Picture 2" descr="C:\Users\intissar\Downloads\8200324f-cac2-4550-aafd-c1201a2b7a7b.jpg"/>
          <p:cNvPicPr>
            <a:picLocks noChangeAspect="1" noChangeArrowheads="1"/>
          </p:cNvPicPr>
          <p:nvPr/>
        </p:nvPicPr>
        <p:blipFill>
          <a:blip r:embed="rId8"/>
          <a:srcRect/>
          <a:stretch>
            <a:fillRect/>
          </a:stretch>
        </p:blipFill>
        <p:spPr bwMode="auto">
          <a:xfrm>
            <a:off x="653144" y="0"/>
            <a:ext cx="11146970" cy="6858000"/>
          </a:xfrm>
          <a:prstGeom prst="rect">
            <a:avLst/>
          </a:prstGeom>
          <a:noFill/>
        </p:spPr>
      </p:pic>
    </p:spTree>
    <p:extLst>
      <p:ext uri="{BB962C8B-B14F-4D97-AF65-F5344CB8AC3E}">
        <p14:creationId xmlns:p14="http://schemas.microsoft.com/office/powerpoint/2010/main" val="1273765219"/>
      </p:ext>
    </p:extLst>
  </p:cSld>
  <p:clrMapOvr>
    <a:masterClrMapping/>
  </p:clrMapOvr>
  <p:transition spd="med">
    <p:pull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69615_220x220.jpg"/>
          <p:cNvPicPr>
            <a:picLocks noChangeAspect="1"/>
          </p:cNvPicPr>
          <p:nvPr/>
        </p:nvPicPr>
        <p:blipFill>
          <a:blip r:embed="rId2"/>
          <a:stretch>
            <a:fillRect/>
          </a:stretch>
        </p:blipFill>
        <p:spPr>
          <a:xfrm>
            <a:off x="5048250" y="2381250"/>
            <a:ext cx="2095500" cy="2095500"/>
          </a:xfrm>
          <a:prstGeom prst="rect">
            <a:avLst/>
          </a:prstGeom>
        </p:spPr>
      </p:pic>
      <p:pic>
        <p:nvPicPr>
          <p:cNvPr id="13" name="Image 12" descr="download (2).jpg"/>
          <p:cNvPicPr>
            <a:picLocks noChangeAspect="1"/>
          </p:cNvPicPr>
          <p:nvPr/>
        </p:nvPicPr>
        <p:blipFill>
          <a:blip r:embed="rId3"/>
          <a:stretch>
            <a:fillRect/>
          </a:stretch>
        </p:blipFill>
        <p:spPr>
          <a:xfrm>
            <a:off x="4786312" y="2557462"/>
            <a:ext cx="2619375" cy="1743075"/>
          </a:xfrm>
          <a:prstGeom prst="rect">
            <a:avLst/>
          </a:prstGeom>
        </p:spPr>
      </p:pic>
      <p:pic>
        <p:nvPicPr>
          <p:cNvPr id="14" name="Image 13" descr="download (3).jpg"/>
          <p:cNvPicPr>
            <a:picLocks noChangeAspect="1"/>
          </p:cNvPicPr>
          <p:nvPr/>
        </p:nvPicPr>
        <p:blipFill>
          <a:blip r:embed="rId4"/>
          <a:stretch>
            <a:fillRect/>
          </a:stretch>
        </p:blipFill>
        <p:spPr>
          <a:xfrm>
            <a:off x="4686300" y="2619375"/>
            <a:ext cx="2819400" cy="1619250"/>
          </a:xfrm>
          <a:prstGeom prst="rect">
            <a:avLst/>
          </a:prstGeom>
        </p:spPr>
      </p:pic>
      <p:pic>
        <p:nvPicPr>
          <p:cNvPr id="15" name="Image 14" descr="download (4).jpg"/>
          <p:cNvPicPr>
            <a:picLocks noChangeAspect="1"/>
          </p:cNvPicPr>
          <p:nvPr/>
        </p:nvPicPr>
        <p:blipFill>
          <a:blip r:embed="rId5"/>
          <a:stretch>
            <a:fillRect/>
          </a:stretch>
        </p:blipFill>
        <p:spPr>
          <a:xfrm>
            <a:off x="4667250" y="2628900"/>
            <a:ext cx="2857500" cy="1600200"/>
          </a:xfrm>
          <a:prstGeom prst="rect">
            <a:avLst/>
          </a:prstGeom>
        </p:spPr>
      </p:pic>
      <p:pic>
        <p:nvPicPr>
          <p:cNvPr id="16" name="Image 15" descr="download (5).jpg"/>
          <p:cNvPicPr>
            <a:picLocks noChangeAspect="1"/>
          </p:cNvPicPr>
          <p:nvPr/>
        </p:nvPicPr>
        <p:blipFill>
          <a:blip r:embed="rId6"/>
          <a:stretch>
            <a:fillRect/>
          </a:stretch>
        </p:blipFill>
        <p:spPr>
          <a:xfrm>
            <a:off x="4724400" y="2595562"/>
            <a:ext cx="2743200" cy="1666875"/>
          </a:xfrm>
          <a:prstGeom prst="rect">
            <a:avLst/>
          </a:prstGeom>
        </p:spPr>
      </p:pic>
      <p:pic>
        <p:nvPicPr>
          <p:cNvPr id="18" name="Image 17" descr="images (2).jpg"/>
          <p:cNvPicPr>
            <a:picLocks noChangeAspect="1"/>
          </p:cNvPicPr>
          <p:nvPr/>
        </p:nvPicPr>
        <p:blipFill>
          <a:blip r:embed="rId7"/>
          <a:stretch>
            <a:fillRect/>
          </a:stretch>
        </p:blipFill>
        <p:spPr>
          <a:xfrm>
            <a:off x="5019675" y="2366962"/>
            <a:ext cx="2152650" cy="2124075"/>
          </a:xfrm>
          <a:prstGeom prst="rect">
            <a:avLst/>
          </a:prstGeom>
        </p:spPr>
      </p:pic>
      <p:pic>
        <p:nvPicPr>
          <p:cNvPr id="22" name="Image 21" descr="maxresdefault (1).jpg"/>
          <p:cNvPicPr>
            <a:picLocks noChangeAspect="1"/>
          </p:cNvPicPr>
          <p:nvPr/>
        </p:nvPicPr>
        <p:blipFill>
          <a:blip r:embed="rId8"/>
          <a:stretch>
            <a:fillRect/>
          </a:stretch>
        </p:blipFill>
        <p:spPr>
          <a:xfrm>
            <a:off x="0" y="0"/>
            <a:ext cx="12192000" cy="6858000"/>
          </a:xfrm>
          <a:prstGeom prst="rect">
            <a:avLst/>
          </a:prstGeom>
        </p:spPr>
      </p:pic>
      <p:pic>
        <p:nvPicPr>
          <p:cNvPr id="23" name="Image 22" descr="maxresdefault.jpg"/>
          <p:cNvPicPr>
            <a:picLocks noChangeAspect="1"/>
          </p:cNvPicPr>
          <p:nvPr/>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1273765219"/>
      </p:ext>
    </p:extLst>
  </p:cSld>
  <p:clrMapOvr>
    <a:masterClrMapping/>
  </p:clrMapOvr>
  <p:transition spd="med">
    <p:pull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69615_220x220.jpg"/>
          <p:cNvPicPr>
            <a:picLocks noChangeAspect="1"/>
          </p:cNvPicPr>
          <p:nvPr/>
        </p:nvPicPr>
        <p:blipFill>
          <a:blip r:embed="rId2"/>
          <a:stretch>
            <a:fillRect/>
          </a:stretch>
        </p:blipFill>
        <p:spPr>
          <a:xfrm>
            <a:off x="5048250" y="2381250"/>
            <a:ext cx="2095500" cy="2095500"/>
          </a:xfrm>
          <a:prstGeom prst="rect">
            <a:avLst/>
          </a:prstGeom>
        </p:spPr>
      </p:pic>
      <p:pic>
        <p:nvPicPr>
          <p:cNvPr id="13" name="Image 12" descr="download (2).jpg"/>
          <p:cNvPicPr>
            <a:picLocks noChangeAspect="1"/>
          </p:cNvPicPr>
          <p:nvPr/>
        </p:nvPicPr>
        <p:blipFill>
          <a:blip r:embed="rId3"/>
          <a:stretch>
            <a:fillRect/>
          </a:stretch>
        </p:blipFill>
        <p:spPr>
          <a:xfrm>
            <a:off x="4786312" y="2557462"/>
            <a:ext cx="2619375" cy="1743075"/>
          </a:xfrm>
          <a:prstGeom prst="rect">
            <a:avLst/>
          </a:prstGeom>
        </p:spPr>
      </p:pic>
      <p:pic>
        <p:nvPicPr>
          <p:cNvPr id="14" name="Image 13" descr="download (3).jpg"/>
          <p:cNvPicPr>
            <a:picLocks noChangeAspect="1"/>
          </p:cNvPicPr>
          <p:nvPr/>
        </p:nvPicPr>
        <p:blipFill>
          <a:blip r:embed="rId4"/>
          <a:stretch>
            <a:fillRect/>
          </a:stretch>
        </p:blipFill>
        <p:spPr>
          <a:xfrm>
            <a:off x="4686300" y="2619375"/>
            <a:ext cx="2819400" cy="1619250"/>
          </a:xfrm>
          <a:prstGeom prst="rect">
            <a:avLst/>
          </a:prstGeom>
        </p:spPr>
      </p:pic>
      <p:pic>
        <p:nvPicPr>
          <p:cNvPr id="15" name="Image 14" descr="download (4).jpg"/>
          <p:cNvPicPr>
            <a:picLocks noChangeAspect="1"/>
          </p:cNvPicPr>
          <p:nvPr/>
        </p:nvPicPr>
        <p:blipFill>
          <a:blip r:embed="rId5"/>
          <a:stretch>
            <a:fillRect/>
          </a:stretch>
        </p:blipFill>
        <p:spPr>
          <a:xfrm>
            <a:off x="4667250" y="2628900"/>
            <a:ext cx="2857500" cy="1600200"/>
          </a:xfrm>
          <a:prstGeom prst="rect">
            <a:avLst/>
          </a:prstGeom>
        </p:spPr>
      </p:pic>
      <p:pic>
        <p:nvPicPr>
          <p:cNvPr id="16" name="Image 15" descr="download (5).jpg"/>
          <p:cNvPicPr>
            <a:picLocks noChangeAspect="1"/>
          </p:cNvPicPr>
          <p:nvPr/>
        </p:nvPicPr>
        <p:blipFill>
          <a:blip r:embed="rId6"/>
          <a:stretch>
            <a:fillRect/>
          </a:stretch>
        </p:blipFill>
        <p:spPr>
          <a:xfrm>
            <a:off x="4724400" y="2595562"/>
            <a:ext cx="2743200" cy="1666875"/>
          </a:xfrm>
          <a:prstGeom prst="rect">
            <a:avLst/>
          </a:prstGeom>
        </p:spPr>
      </p:pic>
      <p:pic>
        <p:nvPicPr>
          <p:cNvPr id="18" name="Image 17" descr="images (2).jpg"/>
          <p:cNvPicPr>
            <a:picLocks noChangeAspect="1"/>
          </p:cNvPicPr>
          <p:nvPr/>
        </p:nvPicPr>
        <p:blipFill>
          <a:blip r:embed="rId7"/>
          <a:stretch>
            <a:fillRect/>
          </a:stretch>
        </p:blipFill>
        <p:spPr>
          <a:xfrm>
            <a:off x="5019675" y="2366962"/>
            <a:ext cx="2152650" cy="2124075"/>
          </a:xfrm>
          <a:prstGeom prst="rect">
            <a:avLst/>
          </a:prstGeom>
        </p:spPr>
      </p:pic>
      <p:pic>
        <p:nvPicPr>
          <p:cNvPr id="22" name="Image 21" descr="maxresdefault (1).jpg"/>
          <p:cNvPicPr>
            <a:picLocks noChangeAspect="1"/>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1273765219"/>
      </p:ext>
    </p:extLst>
  </p:cSld>
  <p:clrMapOvr>
    <a:masterClrMapping/>
  </p:clrMapOvr>
  <p:transition spd="med">
    <p:pull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5D23DBAB-D769-483C-85AC-2BCA22051B82}"/>
              </a:ext>
            </a:extLst>
          </p:cNvPr>
          <p:cNvSpPr txBox="1"/>
          <p:nvPr/>
        </p:nvSpPr>
        <p:spPr>
          <a:xfrm>
            <a:off x="858397" y="544264"/>
            <a:ext cx="4932065" cy="2308324"/>
          </a:xfrm>
          <a:prstGeom prst="rect">
            <a:avLst/>
          </a:prstGeom>
          <a:noFill/>
        </p:spPr>
        <p:txBody>
          <a:bodyPr wrap="square" rtlCol="1">
            <a:spAutoFit/>
          </a:bodyPr>
          <a:lstStyle/>
          <a:p>
            <a:r>
              <a:rPr lang="ar-DZ" sz="4800" smtClean="0">
                <a:solidFill>
                  <a:schemeClr val="bg1"/>
                </a:solidFill>
              </a:rPr>
              <a:t>فيسيولوجيا النطق عند الانسان :</a:t>
            </a:r>
            <a:endParaRPr lang="ar-SY" sz="4800" dirty="0">
              <a:solidFill>
                <a:schemeClr val="bg1"/>
              </a:solidFill>
            </a:endParaRPr>
          </a:p>
        </p:txBody>
      </p:sp>
      <p:pic>
        <p:nvPicPr>
          <p:cNvPr id="14" name="Espace réservé pour une image  13" descr="pngtree-figure-of-the-human-skeleton-showing-the-system-picture-image_3169863.jpg"/>
          <p:cNvPicPr>
            <a:picLocks noGrp="1" noChangeAspect="1"/>
          </p:cNvPicPr>
          <p:nvPr>
            <p:ph type="pic" sz="quarter" idx="10"/>
          </p:nvPr>
        </p:nvPicPr>
        <p:blipFill>
          <a:blip r:embed="rId2"/>
          <a:srcRect l="148" r="148"/>
          <a:stretch>
            <a:fillRect/>
          </a:stretch>
        </p:blipFill>
        <p:spPr>
          <a:xfrm>
            <a:off x="0" y="0"/>
            <a:ext cx="12192000" cy="6858000"/>
          </a:xfrm>
        </p:spPr>
      </p:pic>
      <p:grpSp>
        <p:nvGrpSpPr>
          <p:cNvPr id="15" name="مجموعة 10">
            <a:extLst>
              <a:ext uri="{FF2B5EF4-FFF2-40B4-BE49-F238E27FC236}">
                <a16:creationId xmlns:a16="http://schemas.microsoft.com/office/drawing/2014/main" id="{9B06B430-8970-46BF-A8C3-790D6826F7F9}"/>
              </a:ext>
            </a:extLst>
          </p:cNvPr>
          <p:cNvGrpSpPr/>
          <p:nvPr/>
        </p:nvGrpSpPr>
        <p:grpSpPr>
          <a:xfrm>
            <a:off x="8188126" y="0"/>
            <a:ext cx="4193060" cy="4172463"/>
            <a:chOff x="7105136" y="2067699"/>
            <a:chExt cx="4193060" cy="4172463"/>
          </a:xfrm>
        </p:grpSpPr>
        <p:sp>
          <p:nvSpPr>
            <p:cNvPr id="16" name="شكل بيضاوي 7">
              <a:extLst>
                <a:ext uri="{FF2B5EF4-FFF2-40B4-BE49-F238E27FC236}">
                  <a16:creationId xmlns:a16="http://schemas.microsoft.com/office/drawing/2014/main" id="{4B31DC9E-AD06-4421-AD6B-41ACF4F57A94}"/>
                </a:ext>
              </a:extLst>
            </p:cNvPr>
            <p:cNvSpPr/>
            <p:nvPr/>
          </p:nvSpPr>
          <p:spPr>
            <a:xfrm>
              <a:off x="7269894" y="2067699"/>
              <a:ext cx="4028302" cy="402830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7" name="شكل بيضاوي 6">
              <a:extLst>
                <a:ext uri="{FF2B5EF4-FFF2-40B4-BE49-F238E27FC236}">
                  <a16:creationId xmlns:a16="http://schemas.microsoft.com/office/drawing/2014/main" id="{F91D3728-7D66-44E8-9B55-CA80D3D3488F}"/>
                </a:ext>
              </a:extLst>
            </p:cNvPr>
            <p:cNvSpPr/>
            <p:nvPr/>
          </p:nvSpPr>
          <p:spPr>
            <a:xfrm>
              <a:off x="7105136" y="2211860"/>
              <a:ext cx="4028302" cy="4028302"/>
            </a:xfrm>
            <a:prstGeom prst="ellipse">
              <a:avLst/>
            </a:prstGeom>
            <a:solidFill>
              <a:srgbClr val="3814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18" name="مربع نص 7">
            <a:extLst>
              <a:ext uri="{FF2B5EF4-FFF2-40B4-BE49-F238E27FC236}">
                <a16:creationId xmlns:a16="http://schemas.microsoft.com/office/drawing/2014/main" id="{676C22BA-C68E-412C-9673-CF9B2D71088C}"/>
              </a:ext>
            </a:extLst>
          </p:cNvPr>
          <p:cNvSpPr txBox="1"/>
          <p:nvPr/>
        </p:nvSpPr>
        <p:spPr>
          <a:xfrm>
            <a:off x="4650828" y="441434"/>
            <a:ext cx="7541172" cy="3878318"/>
          </a:xfrm>
          <a:prstGeom prst="rect">
            <a:avLst/>
          </a:prstGeom>
          <a:noFill/>
        </p:spPr>
        <p:txBody>
          <a:bodyPr wrap="square" rtlCol="1">
            <a:spAutoFit/>
          </a:bodyPr>
          <a:lstStyle/>
          <a:p>
            <a:r>
              <a:rPr lang="ar-DZ" sz="8000" b="1" i="1" smtClean="0">
                <a:solidFill>
                  <a:srgbClr val="FF8BA7"/>
                </a:solidFill>
              </a:rPr>
              <a:t>فيسيولوجيا </a:t>
            </a:r>
          </a:p>
          <a:p>
            <a:r>
              <a:rPr lang="ar-DZ" sz="8000" b="1" i="1" smtClean="0">
                <a:solidFill>
                  <a:srgbClr val="FF8BA7"/>
                </a:solidFill>
              </a:rPr>
              <a:t>النطق عند </a:t>
            </a:r>
          </a:p>
          <a:p>
            <a:r>
              <a:rPr lang="ar-DZ" sz="8000" b="1" i="1" smtClean="0">
                <a:solidFill>
                  <a:srgbClr val="FF8BA7"/>
                </a:solidFill>
              </a:rPr>
              <a:t>الانسان :</a:t>
            </a:r>
            <a:endParaRPr lang="ar-SY" sz="8000" b="1" i="1" dirty="0">
              <a:solidFill>
                <a:srgbClr val="FF8BA7"/>
              </a:solidFill>
            </a:endParaRPr>
          </a:p>
        </p:txBody>
      </p:sp>
    </p:spTree>
    <p:extLst>
      <p:ext uri="{BB962C8B-B14F-4D97-AF65-F5344CB8AC3E}">
        <p14:creationId xmlns:p14="http://schemas.microsoft.com/office/powerpoint/2010/main" val="355539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descr="download (1).jpg"/>
          <p:cNvPicPr>
            <a:picLocks noGrp="1" noChangeAspect="1"/>
          </p:cNvPicPr>
          <p:nvPr>
            <p:ph type="pic" sz="quarter" idx="10"/>
          </p:nvPr>
        </p:nvPicPr>
        <p:blipFill>
          <a:blip r:embed="rId2"/>
          <a:srcRect t="21875" b="21875"/>
          <a:stretch>
            <a:fillRect/>
          </a:stretch>
        </p:blipFill>
        <p:spPr/>
      </p:pic>
      <p:sp>
        <p:nvSpPr>
          <p:cNvPr id="12" name="شكل حر: شكل 9">
            <a:extLst>
              <a:ext uri="{FF2B5EF4-FFF2-40B4-BE49-F238E27FC236}">
                <a16:creationId xmlns:a16="http://schemas.microsoft.com/office/drawing/2014/main" id="{6CD4AD94-9568-4F1E-AB51-2A9FEDCF7323}"/>
              </a:ext>
            </a:extLst>
          </p:cNvPr>
          <p:cNvSpPr/>
          <p:nvPr/>
        </p:nvSpPr>
        <p:spPr>
          <a:xfrm>
            <a:off x="3048283" y="2256245"/>
            <a:ext cx="8954530" cy="4003589"/>
          </a:xfrm>
          <a:custGeom>
            <a:avLst/>
            <a:gdLst>
              <a:gd name="connsiteX0" fmla="*/ 1649627 w 6847703"/>
              <a:gd name="connsiteY0" fmla="*/ 0 h 3299254"/>
              <a:gd name="connsiteX1" fmla="*/ 6847703 w 6847703"/>
              <a:gd name="connsiteY1" fmla="*/ 0 h 3299254"/>
              <a:gd name="connsiteX2" fmla="*/ 6847703 w 6847703"/>
              <a:gd name="connsiteY2" fmla="*/ 3299254 h 3299254"/>
              <a:gd name="connsiteX3" fmla="*/ 1649627 w 6847703"/>
              <a:gd name="connsiteY3" fmla="*/ 3299254 h 3299254"/>
              <a:gd name="connsiteX4" fmla="*/ 0 w 6847703"/>
              <a:gd name="connsiteY4" fmla="*/ 1649627 h 3299254"/>
              <a:gd name="connsiteX5" fmla="*/ 1649627 w 6847703"/>
              <a:gd name="connsiteY5" fmla="*/ 0 h 32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7703" h="3299254">
                <a:moveTo>
                  <a:pt x="1649627" y="0"/>
                </a:moveTo>
                <a:lnTo>
                  <a:pt x="6847703" y="0"/>
                </a:lnTo>
                <a:lnTo>
                  <a:pt x="6847703" y="3299254"/>
                </a:lnTo>
                <a:lnTo>
                  <a:pt x="1649627" y="3299254"/>
                </a:lnTo>
                <a:cubicBezTo>
                  <a:pt x="738563" y="3299254"/>
                  <a:pt x="0" y="2560691"/>
                  <a:pt x="0" y="1649627"/>
                </a:cubicBezTo>
                <a:cubicBezTo>
                  <a:pt x="0" y="738563"/>
                  <a:pt x="738563" y="0"/>
                  <a:pt x="1649627" y="0"/>
                </a:cubicBezTo>
                <a:close/>
              </a:path>
            </a:pathLst>
          </a:cu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nvGrpSpPr>
          <p:cNvPr id="13" name="مجموعة 13">
            <a:extLst>
              <a:ext uri="{FF2B5EF4-FFF2-40B4-BE49-F238E27FC236}">
                <a16:creationId xmlns:a16="http://schemas.microsoft.com/office/drawing/2014/main" id="{EA65A405-FB16-4258-A2A1-5886ECE3A24B}"/>
              </a:ext>
            </a:extLst>
          </p:cNvPr>
          <p:cNvGrpSpPr/>
          <p:nvPr/>
        </p:nvGrpSpPr>
        <p:grpSpPr>
          <a:xfrm>
            <a:off x="3405352" y="318020"/>
            <a:ext cx="8360980" cy="792480"/>
            <a:chOff x="7248144" y="451104"/>
            <a:chExt cx="4943856" cy="792480"/>
          </a:xfrm>
        </p:grpSpPr>
        <p:sp>
          <p:nvSpPr>
            <p:cNvPr id="14" name="مستطيل 14">
              <a:extLst>
                <a:ext uri="{FF2B5EF4-FFF2-40B4-BE49-F238E27FC236}">
                  <a16:creationId xmlns:a16="http://schemas.microsoft.com/office/drawing/2014/main" id="{3AA17E73-4381-469C-B4C7-1D5B77272FC7}"/>
                </a:ext>
              </a:extLst>
            </p:cNvPr>
            <p:cNvSpPr/>
            <p:nvPr/>
          </p:nvSpPr>
          <p:spPr>
            <a:xfrm>
              <a:off x="7644384" y="451104"/>
              <a:ext cx="4547616" cy="792480"/>
            </a:xfrm>
            <a:prstGeom prst="rect">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5" name="شكل بيضاوي 15">
              <a:extLst>
                <a:ext uri="{FF2B5EF4-FFF2-40B4-BE49-F238E27FC236}">
                  <a16:creationId xmlns:a16="http://schemas.microsoft.com/office/drawing/2014/main" id="{BCF8F7BA-6A78-4AB9-A095-5C3B921D82E6}"/>
                </a:ext>
              </a:extLst>
            </p:cNvPr>
            <p:cNvSpPr/>
            <p:nvPr/>
          </p:nvSpPr>
          <p:spPr>
            <a:xfrm>
              <a:off x="7248144" y="451104"/>
              <a:ext cx="792480" cy="792480"/>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16" name="مربع نص 11">
            <a:extLst>
              <a:ext uri="{FF2B5EF4-FFF2-40B4-BE49-F238E27FC236}">
                <a16:creationId xmlns:a16="http://schemas.microsoft.com/office/drawing/2014/main" id="{C1DC527F-BB00-40F0-ACE9-50A48D74DD82}"/>
              </a:ext>
            </a:extLst>
          </p:cNvPr>
          <p:cNvSpPr txBox="1"/>
          <p:nvPr/>
        </p:nvSpPr>
        <p:spPr>
          <a:xfrm>
            <a:off x="3141669" y="2207171"/>
            <a:ext cx="8829613" cy="4078039"/>
          </a:xfrm>
          <a:prstGeom prst="rect">
            <a:avLst/>
          </a:prstGeom>
          <a:noFill/>
        </p:spPr>
        <p:txBody>
          <a:bodyPr wrap="square" rtlCol="1">
            <a:spAutoFit/>
          </a:bodyPr>
          <a:lstStyle/>
          <a:p>
            <a:pPr algn="just">
              <a:lnSpc>
                <a:spcPct val="150000"/>
              </a:lnSpc>
            </a:pPr>
            <a:r>
              <a:rPr lang="ar-DZ" b="1" smtClean="0">
                <a:solidFill>
                  <a:schemeClr val="bg1"/>
                </a:solidFill>
                <a:effectLst>
                  <a:outerShdw blurRad="38100" dist="38100" dir="2700000" algn="tl">
                    <a:srgbClr val="000000">
                      <a:alpha val="43137"/>
                    </a:srgbClr>
                  </a:outerShdw>
                </a:effectLst>
              </a:rPr>
              <a:t>تعتبر عملية الكلام عملية معقدة تشترك فيها عدة أجهزة عضوية وتمر بمراحل مختلفة فلا غنى عن جهاز على حساب الاخر انفصالا و استقلالا بل تشترك لانتاج عملية الكلام .</a:t>
            </a:r>
          </a:p>
          <a:p>
            <a:pPr algn="just">
              <a:lnSpc>
                <a:spcPct val="150000"/>
              </a:lnSpc>
            </a:pPr>
            <a:r>
              <a:rPr lang="ar-DZ" b="1" smtClean="0">
                <a:solidFill>
                  <a:schemeClr val="bg1"/>
                </a:solidFill>
                <a:effectLst>
                  <a:outerShdw blurRad="38100" dist="38100" dir="2700000" algn="tl">
                    <a:srgbClr val="000000">
                      <a:alpha val="43137"/>
                    </a:srgbClr>
                  </a:outerShdw>
                </a:effectLst>
              </a:rPr>
              <a:t>دراسة عملية انتاج الكلام </a:t>
            </a:r>
            <a:r>
              <a:rPr lang="fr-FR" b="1" smtClean="0">
                <a:solidFill>
                  <a:schemeClr val="bg1"/>
                </a:solidFill>
                <a:effectLst>
                  <a:outerShdw blurRad="38100" dist="38100" dir="2700000" algn="tl">
                    <a:srgbClr val="000000">
                      <a:alpha val="43137"/>
                    </a:srgbClr>
                  </a:outerShdw>
                </a:effectLst>
              </a:rPr>
              <a:t>SPECH PRODUCTION</a:t>
            </a:r>
            <a:r>
              <a:rPr lang="en-US" b="1" smtClean="0">
                <a:solidFill>
                  <a:schemeClr val="bg1"/>
                </a:solidFill>
                <a:effectLst>
                  <a:outerShdw blurRad="38100" dist="38100" dir="2700000" algn="tl">
                    <a:srgbClr val="000000">
                      <a:alpha val="43137"/>
                    </a:srgbClr>
                  </a:outerShdw>
                </a:effectLst>
              </a:rPr>
              <a:t> </a:t>
            </a:r>
            <a:r>
              <a:rPr lang="ar-DZ" b="1" smtClean="0">
                <a:solidFill>
                  <a:schemeClr val="bg1"/>
                </a:solidFill>
                <a:effectLst>
                  <a:outerShdw blurRad="38100" dist="38100" dir="2700000" algn="tl">
                    <a:srgbClr val="000000">
                      <a:alpha val="43137"/>
                    </a:srgbClr>
                  </a:outerShdw>
                </a:effectLst>
              </a:rPr>
              <a:t> وما يتم من خلالها من معالجة لغوية تحول الفكرة العقلية للمتحدث الى نقطة منطوقة او مكتوبة فإن علما سيكولوجية اللغة يلجؤون لطرق غير مباشرة لدراستها اعتمادا على مصدرين هما : _أخطاء الكلام .</a:t>
            </a:r>
          </a:p>
          <a:p>
            <a:pPr algn="just">
              <a:lnSpc>
                <a:spcPct val="150000"/>
              </a:lnSpc>
            </a:pPr>
            <a:r>
              <a:rPr lang="ar-DZ" b="1" smtClean="0">
                <a:solidFill>
                  <a:schemeClr val="bg1"/>
                </a:solidFill>
                <a:effectLst>
                  <a:outerShdw blurRad="38100" dist="38100" dir="2700000" algn="tl">
                    <a:srgbClr val="000000">
                      <a:alpha val="43137"/>
                    </a:srgbClr>
                  </a:outerShdw>
                </a:effectLst>
              </a:rPr>
              <a:t>                                                                                                       _عدم طلاقة الكلام </a:t>
            </a:r>
          </a:p>
          <a:p>
            <a:pPr algn="just">
              <a:lnSpc>
                <a:spcPct val="150000"/>
              </a:lnSpc>
            </a:pPr>
            <a:r>
              <a:rPr lang="ar-DZ" b="1" smtClean="0">
                <a:solidFill>
                  <a:schemeClr val="bg1"/>
                </a:solidFill>
                <a:effectLst>
                  <a:outerShdw blurRad="38100" dist="38100" dir="2700000" algn="tl">
                    <a:srgbClr val="000000">
                      <a:alpha val="43137"/>
                    </a:srgbClr>
                  </a:outerShdw>
                </a:effectLst>
              </a:rPr>
              <a:t>من الأجهزة العضوية التي تمر بها عملية الكلام : الجهاز السمعي , الجهاز النطقي , الجهاز العصبي </a:t>
            </a:r>
          </a:p>
          <a:p>
            <a:pPr algn="just">
              <a:lnSpc>
                <a:spcPct val="150000"/>
              </a:lnSpc>
            </a:pPr>
            <a:r>
              <a:rPr lang="ar-DZ" b="1" smtClean="0">
                <a:solidFill>
                  <a:schemeClr val="bg1"/>
                </a:solidFill>
                <a:effectLst>
                  <a:outerShdw blurRad="38100" dist="38100" dir="2700000" algn="tl">
                    <a:srgbClr val="000000">
                      <a:alpha val="43137"/>
                    </a:srgbClr>
                  </a:outerShdw>
                </a:effectLst>
              </a:rPr>
              <a:t>نخص بالحديث انطلاقا من اضرابات النطق من خلال مخارج الصوت الجهاز النطقي </a:t>
            </a:r>
            <a:r>
              <a:rPr lang="ar-DZ" sz="1600" smtClean="0">
                <a:solidFill>
                  <a:schemeClr val="bg1"/>
                </a:solidFill>
              </a:rPr>
              <a:t>.</a:t>
            </a:r>
            <a:endParaRPr lang="ar-SY" sz="1600" dirty="0">
              <a:solidFill>
                <a:schemeClr val="bg1"/>
              </a:solidFill>
            </a:endParaRPr>
          </a:p>
          <a:p>
            <a:pPr algn="just"/>
            <a:r>
              <a:rPr lang="ar-SY" sz="1600" dirty="0">
                <a:solidFill>
                  <a:schemeClr val="bg1"/>
                </a:solidFill>
              </a:rPr>
              <a:t> </a:t>
            </a:r>
          </a:p>
        </p:txBody>
      </p:sp>
      <p:sp>
        <p:nvSpPr>
          <p:cNvPr id="17" name="مربع نص 16">
            <a:extLst>
              <a:ext uri="{FF2B5EF4-FFF2-40B4-BE49-F238E27FC236}">
                <a16:creationId xmlns:a16="http://schemas.microsoft.com/office/drawing/2014/main" id="{A59AF205-62CE-4882-AAE1-EE65F6599140}"/>
              </a:ext>
            </a:extLst>
          </p:cNvPr>
          <p:cNvSpPr txBox="1"/>
          <p:nvPr/>
        </p:nvSpPr>
        <p:spPr>
          <a:xfrm>
            <a:off x="2412125" y="236483"/>
            <a:ext cx="9311956" cy="830997"/>
          </a:xfrm>
          <a:prstGeom prst="rect">
            <a:avLst/>
          </a:prstGeom>
          <a:noFill/>
        </p:spPr>
        <p:txBody>
          <a:bodyPr wrap="square" rtlCol="1">
            <a:spAutoFit/>
          </a:bodyPr>
          <a:lstStyle/>
          <a:p>
            <a:pPr algn="ctr"/>
            <a:r>
              <a:rPr lang="ar-DZ" sz="4800" smtClean="0">
                <a:solidFill>
                  <a:schemeClr val="bg1"/>
                </a:solidFill>
              </a:rPr>
              <a:t>عملية الكلام عند الانسان العادي </a:t>
            </a:r>
            <a:endParaRPr lang="ar-SY" sz="4800" dirty="0">
              <a:solidFill>
                <a:schemeClr val="bg1"/>
              </a:solidFill>
            </a:endParaRPr>
          </a:p>
        </p:txBody>
      </p:sp>
    </p:spTree>
    <p:extLst>
      <p:ext uri="{BB962C8B-B14F-4D97-AF65-F5344CB8AC3E}">
        <p14:creationId xmlns:p14="http://schemas.microsoft.com/office/powerpoint/2010/main" val="3189777690"/>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a:extLst>
              <a:ext uri="{FF2B5EF4-FFF2-40B4-BE49-F238E27FC236}">
                <a16:creationId xmlns:a16="http://schemas.microsoft.com/office/drawing/2014/main" id="{676C22BA-C68E-412C-9673-CF9B2D71088C}"/>
              </a:ext>
            </a:extLst>
          </p:cNvPr>
          <p:cNvSpPr txBox="1"/>
          <p:nvPr/>
        </p:nvSpPr>
        <p:spPr>
          <a:xfrm>
            <a:off x="6369695" y="4687499"/>
            <a:ext cx="5109092" cy="1323439"/>
          </a:xfrm>
          <a:prstGeom prst="rect">
            <a:avLst/>
          </a:prstGeom>
          <a:noFill/>
        </p:spPr>
        <p:txBody>
          <a:bodyPr wrap="none" rtlCol="1">
            <a:spAutoFit/>
          </a:bodyPr>
          <a:lstStyle/>
          <a:p>
            <a:r>
              <a:rPr lang="ar-SY" sz="8000" dirty="0">
                <a:solidFill>
                  <a:schemeClr val="bg1"/>
                </a:solidFill>
              </a:rPr>
              <a:t>عنوان صغير</a:t>
            </a:r>
          </a:p>
        </p:txBody>
      </p:sp>
      <p:pic>
        <p:nvPicPr>
          <p:cNvPr id="11" name="Image 10" descr="pngtree-the-tongue-is-shown-in-3d-with-a-tube-running-through-picture-image_3510756.jpg"/>
          <p:cNvPicPr>
            <a:picLocks noChangeAspect="1"/>
          </p:cNvPicPr>
          <p:nvPr/>
        </p:nvPicPr>
        <p:blipFill>
          <a:blip r:embed="rId2"/>
          <a:stretch>
            <a:fillRect/>
          </a:stretch>
        </p:blipFill>
        <p:spPr>
          <a:xfrm>
            <a:off x="0" y="0"/>
            <a:ext cx="12192000" cy="6858000"/>
          </a:xfrm>
          <a:prstGeom prst="rect">
            <a:avLst/>
          </a:prstGeom>
        </p:spPr>
      </p:pic>
      <p:sp>
        <p:nvSpPr>
          <p:cNvPr id="18" name="مربع نص 16">
            <a:extLst>
              <a:ext uri="{FF2B5EF4-FFF2-40B4-BE49-F238E27FC236}">
                <a16:creationId xmlns:a16="http://schemas.microsoft.com/office/drawing/2014/main" id="{A59AF205-62CE-4882-AAE1-EE65F6599140}"/>
              </a:ext>
            </a:extLst>
          </p:cNvPr>
          <p:cNvSpPr txBox="1"/>
          <p:nvPr/>
        </p:nvSpPr>
        <p:spPr>
          <a:xfrm>
            <a:off x="0" y="4549676"/>
            <a:ext cx="5205887" cy="2308324"/>
          </a:xfrm>
          <a:prstGeom prst="rect">
            <a:avLst/>
          </a:prstGeom>
          <a:noFill/>
        </p:spPr>
        <p:txBody>
          <a:bodyPr wrap="square" rtlCol="1">
            <a:spAutoFit/>
          </a:bodyPr>
          <a:lstStyle/>
          <a:p>
            <a:pPr algn="ctr"/>
            <a:r>
              <a:rPr lang="ar-DZ" sz="4800" i="1" smtClean="0">
                <a:solidFill>
                  <a:srgbClr val="FF8BA7"/>
                </a:solidFill>
              </a:rPr>
              <a:t>خصائص الإبدال والتشويه (الراء أنموذجا)</a:t>
            </a:r>
            <a:endParaRPr lang="ar-SY" sz="4800" i="1" dirty="0">
              <a:solidFill>
                <a:srgbClr val="FF8BA7"/>
              </a:solidFill>
            </a:endParaRPr>
          </a:p>
        </p:txBody>
      </p:sp>
    </p:spTree>
    <p:extLst>
      <p:ext uri="{BB962C8B-B14F-4D97-AF65-F5344CB8AC3E}">
        <p14:creationId xmlns:p14="http://schemas.microsoft.com/office/powerpoint/2010/main" val="3189777690"/>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رقم الشريحة 2">
            <a:extLst>
              <a:ext uri="{FF2B5EF4-FFF2-40B4-BE49-F238E27FC236}">
                <a16:creationId xmlns:a16="http://schemas.microsoft.com/office/drawing/2014/main" id="{7480F823-747B-4CC3-828F-5BF23ECEBCF2}"/>
              </a:ext>
            </a:extLst>
          </p:cNvPr>
          <p:cNvSpPr>
            <a:spLocks noGrp="1"/>
          </p:cNvSpPr>
          <p:nvPr>
            <p:ph type="sldNum" sz="quarter" idx="4"/>
          </p:nvPr>
        </p:nvSpPr>
        <p:spPr>
          <a:xfrm>
            <a:off x="160638" y="6034748"/>
            <a:ext cx="635000" cy="635000"/>
          </a:xfrm>
        </p:spPr>
        <p:txBody>
          <a:bodyPr/>
          <a:lstStyle/>
          <a:p>
            <a:fld id="{88638250-1A0D-4B72-8816-3279AAC40D32}" type="slidenum">
              <a:rPr lang="ar-SY" smtClean="0"/>
              <a:pPr/>
              <a:t>7</a:t>
            </a:fld>
            <a:endParaRPr lang="ar-SY" dirty="0"/>
          </a:p>
        </p:txBody>
      </p:sp>
      <p:sp>
        <p:nvSpPr>
          <p:cNvPr id="10" name="شكل حر: شكل 9">
            <a:extLst>
              <a:ext uri="{FF2B5EF4-FFF2-40B4-BE49-F238E27FC236}">
                <a16:creationId xmlns:a16="http://schemas.microsoft.com/office/drawing/2014/main" id="{6CD4AD94-9568-4F1E-AB51-2A9FEDCF7323}"/>
              </a:ext>
            </a:extLst>
          </p:cNvPr>
          <p:cNvSpPr/>
          <p:nvPr/>
        </p:nvSpPr>
        <p:spPr>
          <a:xfrm>
            <a:off x="3237470" y="1956700"/>
            <a:ext cx="8954530" cy="4003589"/>
          </a:xfrm>
          <a:custGeom>
            <a:avLst/>
            <a:gdLst>
              <a:gd name="connsiteX0" fmla="*/ 1649627 w 6847703"/>
              <a:gd name="connsiteY0" fmla="*/ 0 h 3299254"/>
              <a:gd name="connsiteX1" fmla="*/ 6847703 w 6847703"/>
              <a:gd name="connsiteY1" fmla="*/ 0 h 3299254"/>
              <a:gd name="connsiteX2" fmla="*/ 6847703 w 6847703"/>
              <a:gd name="connsiteY2" fmla="*/ 3299254 h 3299254"/>
              <a:gd name="connsiteX3" fmla="*/ 1649627 w 6847703"/>
              <a:gd name="connsiteY3" fmla="*/ 3299254 h 3299254"/>
              <a:gd name="connsiteX4" fmla="*/ 0 w 6847703"/>
              <a:gd name="connsiteY4" fmla="*/ 1649627 h 3299254"/>
              <a:gd name="connsiteX5" fmla="*/ 1649627 w 6847703"/>
              <a:gd name="connsiteY5" fmla="*/ 0 h 32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7703" h="3299254">
                <a:moveTo>
                  <a:pt x="1649627" y="0"/>
                </a:moveTo>
                <a:lnTo>
                  <a:pt x="6847703" y="0"/>
                </a:lnTo>
                <a:lnTo>
                  <a:pt x="6847703" y="3299254"/>
                </a:lnTo>
                <a:lnTo>
                  <a:pt x="1649627" y="3299254"/>
                </a:lnTo>
                <a:cubicBezTo>
                  <a:pt x="738563" y="3299254"/>
                  <a:pt x="0" y="2560691"/>
                  <a:pt x="0" y="1649627"/>
                </a:cubicBezTo>
                <a:cubicBezTo>
                  <a:pt x="0" y="738563"/>
                  <a:pt x="738563" y="0"/>
                  <a:pt x="1649627" y="0"/>
                </a:cubicBezTo>
                <a:close/>
              </a:path>
            </a:pathLst>
          </a:cu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ar-DZ" b="1" smtClean="0">
                <a:effectLst>
                  <a:outerShdw blurRad="38100" dist="38100" dir="2700000" algn="tl">
                    <a:srgbClr val="000000">
                      <a:alpha val="43137"/>
                    </a:srgbClr>
                  </a:outerShdw>
                </a:effectLst>
              </a:rPr>
              <a:t>إن ما يميز هذا الصوت طبيعة انتاجه المتمثله في الحركة الاهتزازية الاستمرارية السريعة في طرف اللسان لتوليد خاصية التكرار وهذه الالية تحتاج الى مجهود عضلي ليس بسيطا الأمر الذي أدى الى وقوع الكثير من الاضطرابات النطقية وتأخر اكتسابه الى مرحلة ما بين أربع الى ستة سنوات.</a:t>
            </a:r>
            <a:r>
              <a:rPr lang="ar-DZ" smtClean="0"/>
              <a:t> </a:t>
            </a:r>
            <a:r>
              <a:rPr lang="ar-DZ" b="1" i="1" smtClean="0">
                <a:effectLst>
                  <a:outerShdw blurRad="38100" dist="38100" dir="2700000" algn="tl">
                    <a:srgbClr val="000000">
                      <a:alpha val="43137"/>
                    </a:srgbClr>
                  </a:outerShdw>
                </a:effectLst>
              </a:rPr>
              <a:t>فخصائص الراء السليمة في اللغه العربيةهي أن  ينتج هذا الصوت عند الشخص السليم من خلال حدوث السلسلة متوالية من  الانغلاقات والانفتاحات لمجرى تيار الهواء يقوم بها عضو نطقي مرن وهو طرف اللسان في أثناء اتصالاته او ضرباته المتكررة السريعة في منطقة اللثة إذ يجب توفر عوامل ثلاث لانتاج الحرف بطريقة سليمة .</a:t>
            </a:r>
            <a:endParaRPr lang="ar-SY" b="1" i="1">
              <a:effectLst>
                <a:outerShdw blurRad="38100" dist="38100" dir="2700000" algn="tl">
                  <a:srgbClr val="000000">
                    <a:alpha val="43137"/>
                  </a:srgbClr>
                </a:outerShdw>
              </a:effectLst>
            </a:endParaRPr>
          </a:p>
        </p:txBody>
      </p:sp>
      <p:sp>
        <p:nvSpPr>
          <p:cNvPr id="11" name="شكل حر: شكل 10">
            <a:extLst>
              <a:ext uri="{FF2B5EF4-FFF2-40B4-BE49-F238E27FC236}">
                <a16:creationId xmlns:a16="http://schemas.microsoft.com/office/drawing/2014/main" id="{9B5EF92D-B634-409C-B6A3-C345171B135F}"/>
              </a:ext>
            </a:extLst>
          </p:cNvPr>
          <p:cNvSpPr/>
          <p:nvPr/>
        </p:nvSpPr>
        <p:spPr>
          <a:xfrm>
            <a:off x="2945027" y="2043199"/>
            <a:ext cx="8954530" cy="4003589"/>
          </a:xfrm>
          <a:custGeom>
            <a:avLst/>
            <a:gdLst>
              <a:gd name="connsiteX0" fmla="*/ 1649627 w 6847703"/>
              <a:gd name="connsiteY0" fmla="*/ 0 h 3299254"/>
              <a:gd name="connsiteX1" fmla="*/ 6847703 w 6847703"/>
              <a:gd name="connsiteY1" fmla="*/ 0 h 3299254"/>
              <a:gd name="connsiteX2" fmla="*/ 6847703 w 6847703"/>
              <a:gd name="connsiteY2" fmla="*/ 3299254 h 3299254"/>
              <a:gd name="connsiteX3" fmla="*/ 1649627 w 6847703"/>
              <a:gd name="connsiteY3" fmla="*/ 3299254 h 3299254"/>
              <a:gd name="connsiteX4" fmla="*/ 0 w 6847703"/>
              <a:gd name="connsiteY4" fmla="*/ 1649627 h 3299254"/>
              <a:gd name="connsiteX5" fmla="*/ 1649627 w 6847703"/>
              <a:gd name="connsiteY5" fmla="*/ 0 h 32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7703" h="3299254">
                <a:moveTo>
                  <a:pt x="1649627" y="0"/>
                </a:moveTo>
                <a:lnTo>
                  <a:pt x="6847703" y="0"/>
                </a:lnTo>
                <a:lnTo>
                  <a:pt x="6847703" y="3299254"/>
                </a:lnTo>
                <a:lnTo>
                  <a:pt x="1649627" y="3299254"/>
                </a:lnTo>
                <a:cubicBezTo>
                  <a:pt x="738563" y="3299254"/>
                  <a:pt x="0" y="2560691"/>
                  <a:pt x="0" y="1649627"/>
                </a:cubicBezTo>
                <a:cubicBezTo>
                  <a:pt x="0" y="738563"/>
                  <a:pt x="738563" y="0"/>
                  <a:pt x="1649627" y="0"/>
                </a:cubicBezTo>
                <a:close/>
              </a:path>
            </a:pathLst>
          </a:custGeom>
          <a:noFill/>
          <a:ln w="38100">
            <a:solidFill>
              <a:srgbClr val="3814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nvGrpSpPr>
          <p:cNvPr id="14" name="مجموعة 13">
            <a:extLst>
              <a:ext uri="{FF2B5EF4-FFF2-40B4-BE49-F238E27FC236}">
                <a16:creationId xmlns:a16="http://schemas.microsoft.com/office/drawing/2014/main" id="{EA65A405-FB16-4258-A2A1-5886ECE3A24B}"/>
              </a:ext>
            </a:extLst>
          </p:cNvPr>
          <p:cNvGrpSpPr/>
          <p:nvPr/>
        </p:nvGrpSpPr>
        <p:grpSpPr>
          <a:xfrm>
            <a:off x="2222938" y="1"/>
            <a:ext cx="9969062" cy="1434662"/>
            <a:chOff x="7248144" y="451104"/>
            <a:chExt cx="4943856" cy="792480"/>
          </a:xfrm>
        </p:grpSpPr>
        <p:sp>
          <p:nvSpPr>
            <p:cNvPr id="15" name="مستطيل 14">
              <a:extLst>
                <a:ext uri="{FF2B5EF4-FFF2-40B4-BE49-F238E27FC236}">
                  <a16:creationId xmlns:a16="http://schemas.microsoft.com/office/drawing/2014/main" id="{3AA17E73-4381-469C-B4C7-1D5B77272FC7}"/>
                </a:ext>
              </a:extLst>
            </p:cNvPr>
            <p:cNvSpPr/>
            <p:nvPr/>
          </p:nvSpPr>
          <p:spPr>
            <a:xfrm>
              <a:off x="7644384" y="451104"/>
              <a:ext cx="4547616" cy="792480"/>
            </a:xfrm>
            <a:prstGeom prst="rect">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6" name="شكل بيضاوي 15">
              <a:extLst>
                <a:ext uri="{FF2B5EF4-FFF2-40B4-BE49-F238E27FC236}">
                  <a16:creationId xmlns:a16="http://schemas.microsoft.com/office/drawing/2014/main" id="{BCF8F7BA-6A78-4AB9-A095-5C3B921D82E6}"/>
                </a:ext>
              </a:extLst>
            </p:cNvPr>
            <p:cNvSpPr/>
            <p:nvPr/>
          </p:nvSpPr>
          <p:spPr>
            <a:xfrm>
              <a:off x="7248144" y="451104"/>
              <a:ext cx="792480" cy="792480"/>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17" name="مربع نص 16">
            <a:extLst>
              <a:ext uri="{FF2B5EF4-FFF2-40B4-BE49-F238E27FC236}">
                <a16:creationId xmlns:a16="http://schemas.microsoft.com/office/drawing/2014/main" id="{A59AF205-62CE-4882-AAE1-EE65F6599140}"/>
              </a:ext>
            </a:extLst>
          </p:cNvPr>
          <p:cNvSpPr txBox="1"/>
          <p:nvPr/>
        </p:nvSpPr>
        <p:spPr>
          <a:xfrm>
            <a:off x="4051738" y="0"/>
            <a:ext cx="7688109" cy="1569660"/>
          </a:xfrm>
          <a:prstGeom prst="rect">
            <a:avLst/>
          </a:prstGeom>
          <a:noFill/>
        </p:spPr>
        <p:txBody>
          <a:bodyPr wrap="square" rtlCol="1">
            <a:spAutoFit/>
          </a:bodyPr>
          <a:lstStyle/>
          <a:p>
            <a:pPr algn="ctr"/>
            <a:r>
              <a:rPr lang="ar-DZ" sz="4800" b="1" i="1" smtClean="0">
                <a:solidFill>
                  <a:srgbClr val="FF8BA7"/>
                </a:solidFill>
              </a:rPr>
              <a:t>الخصائص النطقية السليمة للراء:</a:t>
            </a:r>
            <a:endParaRPr lang="ar-SY" sz="4800" b="1" i="1" dirty="0">
              <a:solidFill>
                <a:srgbClr val="FF8BA7"/>
              </a:solidFill>
            </a:endParaRPr>
          </a:p>
        </p:txBody>
      </p:sp>
      <p:grpSp>
        <p:nvGrpSpPr>
          <p:cNvPr id="24" name="مجموعة 23">
            <a:extLst>
              <a:ext uri="{FF2B5EF4-FFF2-40B4-BE49-F238E27FC236}">
                <a16:creationId xmlns:a16="http://schemas.microsoft.com/office/drawing/2014/main" id="{3CDAF448-EB95-4D7A-8F51-30639DD34CF3}"/>
              </a:ext>
            </a:extLst>
          </p:cNvPr>
          <p:cNvGrpSpPr/>
          <p:nvPr/>
        </p:nvGrpSpPr>
        <p:grpSpPr>
          <a:xfrm>
            <a:off x="160638" y="210754"/>
            <a:ext cx="860855" cy="724929"/>
            <a:chOff x="160638" y="210754"/>
            <a:chExt cx="860855" cy="724929"/>
          </a:xfrm>
          <a:solidFill>
            <a:srgbClr val="381460">
              <a:alpha val="19000"/>
            </a:srgbClr>
          </a:solidFill>
        </p:grpSpPr>
        <p:sp>
          <p:nvSpPr>
            <p:cNvPr id="18" name="شكل بيضاوي 17">
              <a:extLst>
                <a:ext uri="{FF2B5EF4-FFF2-40B4-BE49-F238E27FC236}">
                  <a16:creationId xmlns:a16="http://schemas.microsoft.com/office/drawing/2014/main" id="{F17A3E17-1021-4D15-8729-133127BF474D}"/>
                </a:ext>
              </a:extLst>
            </p:cNvPr>
            <p:cNvSpPr/>
            <p:nvPr/>
          </p:nvSpPr>
          <p:spPr>
            <a:xfrm>
              <a:off x="160638" y="210754"/>
              <a:ext cx="247135" cy="2471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9" name="شكل بيضاوي 18">
              <a:extLst>
                <a:ext uri="{FF2B5EF4-FFF2-40B4-BE49-F238E27FC236}">
                  <a16:creationId xmlns:a16="http://schemas.microsoft.com/office/drawing/2014/main" id="{63320F61-ECE4-436E-9642-3F49D568AFD4}"/>
                </a:ext>
              </a:extLst>
            </p:cNvPr>
            <p:cNvSpPr/>
            <p:nvPr/>
          </p:nvSpPr>
          <p:spPr>
            <a:xfrm>
              <a:off x="543698" y="218991"/>
              <a:ext cx="477795" cy="477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20" name="شكل بيضاوي 19">
              <a:extLst>
                <a:ext uri="{FF2B5EF4-FFF2-40B4-BE49-F238E27FC236}">
                  <a16:creationId xmlns:a16="http://schemas.microsoft.com/office/drawing/2014/main" id="{0546BCB1-5DCE-4A00-A4E0-76F6AECD4F92}"/>
                </a:ext>
              </a:extLst>
            </p:cNvPr>
            <p:cNvSpPr/>
            <p:nvPr/>
          </p:nvSpPr>
          <p:spPr>
            <a:xfrm>
              <a:off x="160639" y="552623"/>
              <a:ext cx="383060" cy="3830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grpSp>
        <p:nvGrpSpPr>
          <p:cNvPr id="25" name="مجموعة 24">
            <a:extLst>
              <a:ext uri="{FF2B5EF4-FFF2-40B4-BE49-F238E27FC236}">
                <a16:creationId xmlns:a16="http://schemas.microsoft.com/office/drawing/2014/main" id="{8864D6D0-CB31-40DE-9849-9A9189F50BD9}"/>
              </a:ext>
            </a:extLst>
          </p:cNvPr>
          <p:cNvGrpSpPr/>
          <p:nvPr/>
        </p:nvGrpSpPr>
        <p:grpSpPr>
          <a:xfrm rot="10409000">
            <a:off x="11000348" y="5872755"/>
            <a:ext cx="860855" cy="724929"/>
            <a:chOff x="160638" y="210754"/>
            <a:chExt cx="860855" cy="724929"/>
          </a:xfrm>
          <a:solidFill>
            <a:srgbClr val="381460">
              <a:alpha val="19000"/>
            </a:srgbClr>
          </a:solidFill>
        </p:grpSpPr>
        <p:sp>
          <p:nvSpPr>
            <p:cNvPr id="26" name="شكل بيضاوي 25">
              <a:extLst>
                <a:ext uri="{FF2B5EF4-FFF2-40B4-BE49-F238E27FC236}">
                  <a16:creationId xmlns:a16="http://schemas.microsoft.com/office/drawing/2014/main" id="{A9B46152-1CE4-475E-A40C-63530AC195F2}"/>
                </a:ext>
              </a:extLst>
            </p:cNvPr>
            <p:cNvSpPr/>
            <p:nvPr/>
          </p:nvSpPr>
          <p:spPr>
            <a:xfrm>
              <a:off x="160638" y="210754"/>
              <a:ext cx="247135" cy="2471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27" name="شكل بيضاوي 26">
              <a:extLst>
                <a:ext uri="{FF2B5EF4-FFF2-40B4-BE49-F238E27FC236}">
                  <a16:creationId xmlns:a16="http://schemas.microsoft.com/office/drawing/2014/main" id="{1FDF569A-BE91-4406-9B1C-0BFA84C869A8}"/>
                </a:ext>
              </a:extLst>
            </p:cNvPr>
            <p:cNvSpPr/>
            <p:nvPr/>
          </p:nvSpPr>
          <p:spPr>
            <a:xfrm>
              <a:off x="543698" y="218991"/>
              <a:ext cx="477795" cy="477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28" name="شكل بيضاوي 27">
              <a:extLst>
                <a:ext uri="{FF2B5EF4-FFF2-40B4-BE49-F238E27FC236}">
                  <a16:creationId xmlns:a16="http://schemas.microsoft.com/office/drawing/2014/main" id="{D4911478-A3AD-4ED9-A645-1D30109F9927}"/>
                </a:ext>
              </a:extLst>
            </p:cNvPr>
            <p:cNvSpPr/>
            <p:nvPr/>
          </p:nvSpPr>
          <p:spPr>
            <a:xfrm>
              <a:off x="160639" y="552623"/>
              <a:ext cx="383060" cy="3830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Tree>
    <p:extLst>
      <p:ext uri="{BB962C8B-B14F-4D97-AF65-F5344CB8AC3E}">
        <p14:creationId xmlns:p14="http://schemas.microsoft.com/office/powerpoint/2010/main" val="349936667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8B2E1969-82DB-4342-86CC-6788DEAF87E9}"/>
              </a:ext>
            </a:extLst>
          </p:cNvPr>
          <p:cNvSpPr>
            <a:spLocks noGrp="1"/>
          </p:cNvSpPr>
          <p:nvPr>
            <p:ph type="sldNum" sz="quarter" idx="4"/>
          </p:nvPr>
        </p:nvSpPr>
        <p:spPr/>
        <p:txBody>
          <a:bodyPr/>
          <a:lstStyle/>
          <a:p>
            <a:fld id="{88638250-1A0D-4B72-8816-3279AAC40D32}" type="slidenum">
              <a:rPr lang="ar-SY" smtClean="0"/>
              <a:pPr/>
              <a:t>8</a:t>
            </a:fld>
            <a:endParaRPr lang="ar-SY"/>
          </a:p>
        </p:txBody>
      </p:sp>
      <p:grpSp>
        <p:nvGrpSpPr>
          <p:cNvPr id="7" name="مجموعة 16">
            <a:extLst>
              <a:ext uri="{FF2B5EF4-FFF2-40B4-BE49-F238E27FC236}">
                <a16:creationId xmlns:a16="http://schemas.microsoft.com/office/drawing/2014/main" id="{F02121C1-8C22-454B-A25A-2F7329EB0F38}"/>
              </a:ext>
            </a:extLst>
          </p:cNvPr>
          <p:cNvGrpSpPr/>
          <p:nvPr/>
        </p:nvGrpSpPr>
        <p:grpSpPr>
          <a:xfrm>
            <a:off x="1484871" y="2152135"/>
            <a:ext cx="9222258" cy="4705865"/>
            <a:chOff x="1484871" y="1341369"/>
            <a:chExt cx="9222258" cy="4705865"/>
          </a:xfrm>
        </p:grpSpPr>
        <p:sp>
          <p:nvSpPr>
            <p:cNvPr id="4" name="شكل بيضاوي 3">
              <a:extLst>
                <a:ext uri="{FF2B5EF4-FFF2-40B4-BE49-F238E27FC236}">
                  <a16:creationId xmlns:a16="http://schemas.microsoft.com/office/drawing/2014/main" id="{83CA0D11-6073-4DB1-8C15-D446E8A34FA0}"/>
                </a:ext>
              </a:extLst>
            </p:cNvPr>
            <p:cNvSpPr/>
            <p:nvPr/>
          </p:nvSpPr>
          <p:spPr>
            <a:xfrm>
              <a:off x="7943334" y="3137878"/>
              <a:ext cx="2763795" cy="2763795"/>
            </a:xfrm>
            <a:prstGeom prst="ellipse">
              <a:avLst/>
            </a:prstGeom>
            <a:noFill/>
            <a:ln w="38100">
              <a:solidFill>
                <a:srgbClr val="3814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5" name="شكل بيضاوي 4">
              <a:extLst>
                <a:ext uri="{FF2B5EF4-FFF2-40B4-BE49-F238E27FC236}">
                  <a16:creationId xmlns:a16="http://schemas.microsoft.com/office/drawing/2014/main" id="{4E1FF511-F754-4F96-94CC-00485891F2A6}"/>
                </a:ext>
              </a:extLst>
            </p:cNvPr>
            <p:cNvSpPr/>
            <p:nvPr/>
          </p:nvSpPr>
          <p:spPr>
            <a:xfrm>
              <a:off x="1484871" y="3283439"/>
              <a:ext cx="2763795" cy="2763795"/>
            </a:xfrm>
            <a:prstGeom prst="ellipse">
              <a:avLst/>
            </a:prstGeom>
            <a:noFill/>
            <a:ln w="38100">
              <a:solidFill>
                <a:srgbClr val="3814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6" name="شكل بيضاوي 5">
              <a:extLst>
                <a:ext uri="{FF2B5EF4-FFF2-40B4-BE49-F238E27FC236}">
                  <a16:creationId xmlns:a16="http://schemas.microsoft.com/office/drawing/2014/main" id="{8DBA88EB-7724-4D16-862B-6D0378385999}"/>
                </a:ext>
              </a:extLst>
            </p:cNvPr>
            <p:cNvSpPr/>
            <p:nvPr/>
          </p:nvSpPr>
          <p:spPr>
            <a:xfrm>
              <a:off x="4714102" y="3283439"/>
              <a:ext cx="2763795" cy="2763795"/>
            </a:xfrm>
            <a:prstGeom prst="ellipse">
              <a:avLst/>
            </a:prstGeom>
            <a:noFill/>
            <a:ln w="38100">
              <a:solidFill>
                <a:srgbClr val="3814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cxnSp>
          <p:nvCxnSpPr>
            <p:cNvPr id="8" name="رابط مستقيم 7">
              <a:extLst>
                <a:ext uri="{FF2B5EF4-FFF2-40B4-BE49-F238E27FC236}">
                  <a16:creationId xmlns:a16="http://schemas.microsoft.com/office/drawing/2014/main" id="{DC2E50AB-041A-498C-A633-055063C28BC7}"/>
                </a:ext>
              </a:extLst>
            </p:cNvPr>
            <p:cNvCxnSpPr>
              <a:endCxn id="4" idx="0"/>
            </p:cNvCxnSpPr>
            <p:nvPr/>
          </p:nvCxnSpPr>
          <p:spPr>
            <a:xfrm>
              <a:off x="7191633" y="1341369"/>
              <a:ext cx="2133599" cy="1796509"/>
            </a:xfrm>
            <a:prstGeom prst="line">
              <a:avLst/>
            </a:prstGeom>
            <a:ln w="38100">
              <a:solidFill>
                <a:srgbClr val="381460"/>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a:extLst>
                <a:ext uri="{FF2B5EF4-FFF2-40B4-BE49-F238E27FC236}">
                  <a16:creationId xmlns:a16="http://schemas.microsoft.com/office/drawing/2014/main" id="{4B8882C8-9CFB-49DB-AF9F-D128B0314EB4}"/>
                </a:ext>
              </a:extLst>
            </p:cNvPr>
            <p:cNvCxnSpPr>
              <a:endCxn id="6" idx="0"/>
            </p:cNvCxnSpPr>
            <p:nvPr/>
          </p:nvCxnSpPr>
          <p:spPr>
            <a:xfrm>
              <a:off x="6096000" y="2437002"/>
              <a:ext cx="0" cy="846437"/>
            </a:xfrm>
            <a:prstGeom prst="line">
              <a:avLst/>
            </a:prstGeom>
            <a:ln w="38100">
              <a:solidFill>
                <a:srgbClr val="381460"/>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a:extLst>
                <a:ext uri="{FF2B5EF4-FFF2-40B4-BE49-F238E27FC236}">
                  <a16:creationId xmlns:a16="http://schemas.microsoft.com/office/drawing/2014/main" id="{215B487B-AB19-4EB2-930C-409035B3EFD6}"/>
                </a:ext>
              </a:extLst>
            </p:cNvPr>
            <p:cNvCxnSpPr>
              <a:endCxn id="5" idx="0"/>
            </p:cNvCxnSpPr>
            <p:nvPr/>
          </p:nvCxnSpPr>
          <p:spPr>
            <a:xfrm flipH="1">
              <a:off x="2866769" y="1341369"/>
              <a:ext cx="2133598" cy="1942070"/>
            </a:xfrm>
            <a:prstGeom prst="line">
              <a:avLst/>
            </a:prstGeom>
            <a:ln w="38100">
              <a:solidFill>
                <a:srgbClr val="381460"/>
              </a:solidFill>
            </a:ln>
          </p:spPr>
          <p:style>
            <a:lnRef idx="1">
              <a:schemeClr val="accent1"/>
            </a:lnRef>
            <a:fillRef idx="0">
              <a:schemeClr val="accent1"/>
            </a:fillRef>
            <a:effectRef idx="0">
              <a:schemeClr val="accent1"/>
            </a:effectRef>
            <a:fontRef idx="minor">
              <a:schemeClr val="tx1"/>
            </a:fontRef>
          </p:style>
        </p:cxnSp>
      </p:grpSp>
      <p:sp>
        <p:nvSpPr>
          <p:cNvPr id="16" name="مربع نص 15">
            <a:extLst>
              <a:ext uri="{FF2B5EF4-FFF2-40B4-BE49-F238E27FC236}">
                <a16:creationId xmlns:a16="http://schemas.microsoft.com/office/drawing/2014/main" id="{5D6ACB92-AD24-42C5-A3EA-886B3E7C8C22}"/>
              </a:ext>
            </a:extLst>
          </p:cNvPr>
          <p:cNvSpPr txBox="1"/>
          <p:nvPr/>
        </p:nvSpPr>
        <p:spPr>
          <a:xfrm>
            <a:off x="7422292" y="152739"/>
            <a:ext cx="4349085" cy="830997"/>
          </a:xfrm>
          <a:prstGeom prst="rect">
            <a:avLst/>
          </a:prstGeom>
          <a:noFill/>
        </p:spPr>
        <p:txBody>
          <a:bodyPr wrap="square" rtlCol="1">
            <a:spAutoFit/>
          </a:bodyPr>
          <a:lstStyle/>
          <a:p>
            <a:pPr algn="ctr"/>
            <a:r>
              <a:rPr lang="ar-SY" sz="4800" dirty="0">
                <a:solidFill>
                  <a:schemeClr val="bg1"/>
                </a:solidFill>
              </a:rPr>
              <a:t>عنوان عريض</a:t>
            </a:r>
          </a:p>
        </p:txBody>
      </p:sp>
      <p:sp>
        <p:nvSpPr>
          <p:cNvPr id="37" name="مربع نص 36">
            <a:extLst>
              <a:ext uri="{FF2B5EF4-FFF2-40B4-BE49-F238E27FC236}">
                <a16:creationId xmlns:a16="http://schemas.microsoft.com/office/drawing/2014/main" id="{A5533735-2D2F-48DC-A799-67BC3D891EA3}"/>
              </a:ext>
            </a:extLst>
          </p:cNvPr>
          <p:cNvSpPr txBox="1"/>
          <p:nvPr/>
        </p:nvSpPr>
        <p:spPr>
          <a:xfrm>
            <a:off x="8131713" y="4603531"/>
            <a:ext cx="2386982" cy="830997"/>
          </a:xfrm>
          <a:prstGeom prst="rect">
            <a:avLst/>
          </a:prstGeom>
          <a:noFill/>
        </p:spPr>
        <p:txBody>
          <a:bodyPr wrap="square" rtlCol="1">
            <a:spAutoFit/>
          </a:bodyPr>
          <a:lstStyle/>
          <a:p>
            <a:pPr algn="ctr"/>
            <a:r>
              <a:rPr lang="ar-SY" sz="2400" b="1" smtClean="0"/>
              <a:t>.</a:t>
            </a:r>
            <a:r>
              <a:rPr lang="ar-DZ" sz="2400" b="1" smtClean="0"/>
              <a:t>مرونة العضو النشط اللسان </a:t>
            </a:r>
            <a:endParaRPr lang="ar-SY" sz="2400" b="1" dirty="0"/>
          </a:p>
        </p:txBody>
      </p:sp>
      <p:sp>
        <p:nvSpPr>
          <p:cNvPr id="39" name="مربع نص 38">
            <a:extLst>
              <a:ext uri="{FF2B5EF4-FFF2-40B4-BE49-F238E27FC236}">
                <a16:creationId xmlns:a16="http://schemas.microsoft.com/office/drawing/2014/main" id="{801CE9E7-84E1-4CA8-B6AF-31042DB7E086}"/>
              </a:ext>
            </a:extLst>
          </p:cNvPr>
          <p:cNvSpPr txBox="1"/>
          <p:nvPr/>
        </p:nvSpPr>
        <p:spPr>
          <a:xfrm>
            <a:off x="4794550" y="4802412"/>
            <a:ext cx="2386982" cy="1569660"/>
          </a:xfrm>
          <a:prstGeom prst="rect">
            <a:avLst/>
          </a:prstGeom>
          <a:noFill/>
        </p:spPr>
        <p:txBody>
          <a:bodyPr wrap="square" rtlCol="1">
            <a:spAutoFit/>
          </a:bodyPr>
          <a:lstStyle/>
          <a:p>
            <a:pPr algn="ctr"/>
            <a:r>
              <a:rPr lang="ar-DZ" sz="3200" b="1" i="1" smtClean="0"/>
              <a:t>درجة ضغط الهواء وشدته</a:t>
            </a:r>
            <a:endParaRPr lang="ar-SY" sz="3200" b="1" i="1" dirty="0"/>
          </a:p>
        </p:txBody>
      </p:sp>
      <p:sp>
        <p:nvSpPr>
          <p:cNvPr id="41" name="مربع نص 40">
            <a:extLst>
              <a:ext uri="{FF2B5EF4-FFF2-40B4-BE49-F238E27FC236}">
                <a16:creationId xmlns:a16="http://schemas.microsoft.com/office/drawing/2014/main" id="{6B6A567E-888A-4631-9BEA-BDDB578FE3E7}"/>
              </a:ext>
            </a:extLst>
          </p:cNvPr>
          <p:cNvSpPr txBox="1"/>
          <p:nvPr/>
        </p:nvSpPr>
        <p:spPr>
          <a:xfrm>
            <a:off x="1182414" y="4698900"/>
            <a:ext cx="3058510" cy="2062103"/>
          </a:xfrm>
          <a:prstGeom prst="rect">
            <a:avLst/>
          </a:prstGeom>
          <a:noFill/>
        </p:spPr>
        <p:txBody>
          <a:bodyPr wrap="square" rtlCol="1">
            <a:spAutoFit/>
          </a:bodyPr>
          <a:lstStyle/>
          <a:p>
            <a:pPr algn="ctr"/>
            <a:r>
              <a:rPr lang="ar-DZ" sz="3200" b="1" smtClean="0"/>
              <a:t>حجم التضييق المتشكل بسبب ارتفاع طرف اللسان</a:t>
            </a:r>
            <a:r>
              <a:rPr lang="ar-SY" sz="3200" smtClean="0"/>
              <a:t>.</a:t>
            </a:r>
            <a:endParaRPr lang="ar-SY" sz="3200" dirty="0"/>
          </a:p>
        </p:txBody>
      </p:sp>
      <p:grpSp>
        <p:nvGrpSpPr>
          <p:cNvPr id="19" name="مجموعة 41">
            <a:extLst>
              <a:ext uri="{FF2B5EF4-FFF2-40B4-BE49-F238E27FC236}">
                <a16:creationId xmlns:a16="http://schemas.microsoft.com/office/drawing/2014/main" id="{912E7BB7-A535-4434-8D60-9026EC70B577}"/>
              </a:ext>
            </a:extLst>
          </p:cNvPr>
          <p:cNvGrpSpPr/>
          <p:nvPr/>
        </p:nvGrpSpPr>
        <p:grpSpPr>
          <a:xfrm>
            <a:off x="160638" y="210754"/>
            <a:ext cx="860855" cy="724929"/>
            <a:chOff x="160638" y="210754"/>
            <a:chExt cx="860855" cy="724929"/>
          </a:xfrm>
          <a:solidFill>
            <a:srgbClr val="381460">
              <a:alpha val="19000"/>
            </a:srgbClr>
          </a:solidFill>
        </p:grpSpPr>
        <p:sp>
          <p:nvSpPr>
            <p:cNvPr id="43" name="شكل بيضاوي 42">
              <a:extLst>
                <a:ext uri="{FF2B5EF4-FFF2-40B4-BE49-F238E27FC236}">
                  <a16:creationId xmlns:a16="http://schemas.microsoft.com/office/drawing/2014/main" id="{939518A4-C54E-4BDC-83A8-2932EA083666}"/>
                </a:ext>
              </a:extLst>
            </p:cNvPr>
            <p:cNvSpPr/>
            <p:nvPr/>
          </p:nvSpPr>
          <p:spPr>
            <a:xfrm>
              <a:off x="160638" y="210754"/>
              <a:ext cx="247135" cy="2471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44" name="شكل بيضاوي 43">
              <a:extLst>
                <a:ext uri="{FF2B5EF4-FFF2-40B4-BE49-F238E27FC236}">
                  <a16:creationId xmlns:a16="http://schemas.microsoft.com/office/drawing/2014/main" id="{4EA7310B-45A0-4DD5-84C3-0FCD673B3280}"/>
                </a:ext>
              </a:extLst>
            </p:cNvPr>
            <p:cNvSpPr/>
            <p:nvPr/>
          </p:nvSpPr>
          <p:spPr>
            <a:xfrm>
              <a:off x="543698" y="218991"/>
              <a:ext cx="477795" cy="477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45" name="شكل بيضاوي 44">
              <a:extLst>
                <a:ext uri="{FF2B5EF4-FFF2-40B4-BE49-F238E27FC236}">
                  <a16:creationId xmlns:a16="http://schemas.microsoft.com/office/drawing/2014/main" id="{81158CD5-CF65-4D1B-9C69-2AF78FF39380}"/>
                </a:ext>
              </a:extLst>
            </p:cNvPr>
            <p:cNvSpPr/>
            <p:nvPr/>
          </p:nvSpPr>
          <p:spPr>
            <a:xfrm>
              <a:off x="160639" y="552623"/>
              <a:ext cx="383060" cy="3830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grpSp>
        <p:nvGrpSpPr>
          <p:cNvPr id="23" name="مجموعة 45">
            <a:extLst>
              <a:ext uri="{FF2B5EF4-FFF2-40B4-BE49-F238E27FC236}">
                <a16:creationId xmlns:a16="http://schemas.microsoft.com/office/drawing/2014/main" id="{8A637B0A-5F19-4D68-AB42-434806A8E395}"/>
              </a:ext>
            </a:extLst>
          </p:cNvPr>
          <p:cNvGrpSpPr/>
          <p:nvPr/>
        </p:nvGrpSpPr>
        <p:grpSpPr>
          <a:xfrm rot="10409000">
            <a:off x="11000348" y="5872755"/>
            <a:ext cx="860855" cy="724929"/>
            <a:chOff x="160638" y="210754"/>
            <a:chExt cx="860855" cy="724929"/>
          </a:xfrm>
          <a:solidFill>
            <a:srgbClr val="381460">
              <a:alpha val="19000"/>
            </a:srgbClr>
          </a:solidFill>
        </p:grpSpPr>
        <p:sp>
          <p:nvSpPr>
            <p:cNvPr id="47" name="شكل بيضاوي 46">
              <a:extLst>
                <a:ext uri="{FF2B5EF4-FFF2-40B4-BE49-F238E27FC236}">
                  <a16:creationId xmlns:a16="http://schemas.microsoft.com/office/drawing/2014/main" id="{6DB0EC47-FFDD-4E38-AD42-E069FCE03A2E}"/>
                </a:ext>
              </a:extLst>
            </p:cNvPr>
            <p:cNvSpPr/>
            <p:nvPr/>
          </p:nvSpPr>
          <p:spPr>
            <a:xfrm>
              <a:off x="160638" y="210754"/>
              <a:ext cx="247135" cy="2471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48" name="شكل بيضاوي 47">
              <a:extLst>
                <a:ext uri="{FF2B5EF4-FFF2-40B4-BE49-F238E27FC236}">
                  <a16:creationId xmlns:a16="http://schemas.microsoft.com/office/drawing/2014/main" id="{21BDAA1C-1788-41DC-B32B-4A445B6093FF}"/>
                </a:ext>
              </a:extLst>
            </p:cNvPr>
            <p:cNvSpPr/>
            <p:nvPr/>
          </p:nvSpPr>
          <p:spPr>
            <a:xfrm>
              <a:off x="543698" y="218991"/>
              <a:ext cx="477795" cy="477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49" name="شكل بيضاوي 48">
              <a:extLst>
                <a:ext uri="{FF2B5EF4-FFF2-40B4-BE49-F238E27FC236}">
                  <a16:creationId xmlns:a16="http://schemas.microsoft.com/office/drawing/2014/main" id="{782D280A-5A2B-45FC-87AA-5F205E004AFF}"/>
                </a:ext>
              </a:extLst>
            </p:cNvPr>
            <p:cNvSpPr/>
            <p:nvPr/>
          </p:nvSpPr>
          <p:spPr>
            <a:xfrm>
              <a:off x="160639" y="552623"/>
              <a:ext cx="383060" cy="3830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grpSp>
        <p:nvGrpSpPr>
          <p:cNvPr id="52" name="مجموعة 12">
            <a:extLst>
              <a:ext uri="{FF2B5EF4-FFF2-40B4-BE49-F238E27FC236}">
                <a16:creationId xmlns:a16="http://schemas.microsoft.com/office/drawing/2014/main" id="{6CAE6891-7B4E-4DC8-9FCF-94751687FF98}"/>
              </a:ext>
            </a:extLst>
          </p:cNvPr>
          <p:cNvGrpSpPr/>
          <p:nvPr/>
        </p:nvGrpSpPr>
        <p:grpSpPr>
          <a:xfrm>
            <a:off x="1103586" y="1626555"/>
            <a:ext cx="9459310" cy="880161"/>
            <a:chOff x="7248144" y="451104"/>
            <a:chExt cx="4943856" cy="792480"/>
          </a:xfrm>
        </p:grpSpPr>
        <p:sp>
          <p:nvSpPr>
            <p:cNvPr id="53" name="مستطيل 13">
              <a:extLst>
                <a:ext uri="{FF2B5EF4-FFF2-40B4-BE49-F238E27FC236}">
                  <a16:creationId xmlns:a16="http://schemas.microsoft.com/office/drawing/2014/main" id="{E777E932-D90D-4003-8C10-22BE00559EBD}"/>
                </a:ext>
              </a:extLst>
            </p:cNvPr>
            <p:cNvSpPr/>
            <p:nvPr/>
          </p:nvSpPr>
          <p:spPr>
            <a:xfrm>
              <a:off x="7644384" y="451104"/>
              <a:ext cx="4547616" cy="792480"/>
            </a:xfrm>
            <a:prstGeom prst="rect">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54" name="شكل بيضاوي 14">
              <a:extLst>
                <a:ext uri="{FF2B5EF4-FFF2-40B4-BE49-F238E27FC236}">
                  <a16:creationId xmlns:a16="http://schemas.microsoft.com/office/drawing/2014/main" id="{9AF1910C-9676-4CFB-8FA1-E0A4F65C335E}"/>
                </a:ext>
              </a:extLst>
            </p:cNvPr>
            <p:cNvSpPr/>
            <p:nvPr/>
          </p:nvSpPr>
          <p:spPr>
            <a:xfrm>
              <a:off x="7248144" y="451104"/>
              <a:ext cx="792480" cy="792480"/>
            </a:xfrm>
            <a:prstGeom prst="ellipse">
              <a:avLst/>
            </a:prstGeom>
            <a:solidFill>
              <a:srgbClr val="381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grpSp>
      <p:sp>
        <p:nvSpPr>
          <p:cNvPr id="55" name="مربع نص 15">
            <a:extLst>
              <a:ext uri="{FF2B5EF4-FFF2-40B4-BE49-F238E27FC236}">
                <a16:creationId xmlns:a16="http://schemas.microsoft.com/office/drawing/2014/main" id="{5D6ACB92-AD24-42C5-A3EA-886B3E7C8C22}"/>
              </a:ext>
            </a:extLst>
          </p:cNvPr>
          <p:cNvSpPr txBox="1"/>
          <p:nvPr/>
        </p:nvSpPr>
        <p:spPr>
          <a:xfrm>
            <a:off x="1702676" y="1597912"/>
            <a:ext cx="8749862" cy="707886"/>
          </a:xfrm>
          <a:prstGeom prst="rect">
            <a:avLst/>
          </a:prstGeom>
          <a:noFill/>
        </p:spPr>
        <p:txBody>
          <a:bodyPr wrap="square" rtlCol="1">
            <a:spAutoFit/>
          </a:bodyPr>
          <a:lstStyle/>
          <a:p>
            <a:pPr algn="ctr"/>
            <a:r>
              <a:rPr lang="ar-DZ" sz="4000" i="1" smtClean="0">
                <a:solidFill>
                  <a:srgbClr val="FF8BA7"/>
                </a:solidFill>
              </a:rPr>
              <a:t>عوامل انتاج الراء بصورة سليمة</a:t>
            </a:r>
            <a:endParaRPr lang="ar-SY" sz="4000" i="1" dirty="0">
              <a:solidFill>
                <a:srgbClr val="FF8BA7"/>
              </a:solidFill>
            </a:endParaRPr>
          </a:p>
        </p:txBody>
      </p:sp>
    </p:spTree>
    <p:extLst>
      <p:ext uri="{BB962C8B-B14F-4D97-AF65-F5344CB8AC3E}">
        <p14:creationId xmlns:p14="http://schemas.microsoft.com/office/powerpoint/2010/main" val="246667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7" grpId="0"/>
      <p:bldP spid="39" grpId="0"/>
      <p:bldP spid="41" grpId="0"/>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a:extLst>
              <a:ext uri="{FF2B5EF4-FFF2-40B4-BE49-F238E27FC236}">
                <a16:creationId xmlns:a16="http://schemas.microsoft.com/office/drawing/2014/main" id="{676C22BA-C68E-412C-9673-CF9B2D71088C}"/>
              </a:ext>
            </a:extLst>
          </p:cNvPr>
          <p:cNvSpPr txBox="1"/>
          <p:nvPr/>
        </p:nvSpPr>
        <p:spPr>
          <a:xfrm>
            <a:off x="6369695" y="4687499"/>
            <a:ext cx="5109092" cy="1323439"/>
          </a:xfrm>
          <a:prstGeom prst="rect">
            <a:avLst/>
          </a:prstGeom>
          <a:noFill/>
        </p:spPr>
        <p:txBody>
          <a:bodyPr wrap="none" rtlCol="1">
            <a:spAutoFit/>
          </a:bodyPr>
          <a:lstStyle/>
          <a:p>
            <a:r>
              <a:rPr lang="ar-SY" sz="8000" dirty="0">
                <a:solidFill>
                  <a:schemeClr val="bg1"/>
                </a:solidFill>
              </a:rPr>
              <a:t>عنوان صغير</a:t>
            </a:r>
          </a:p>
        </p:txBody>
      </p:sp>
      <p:sp>
        <p:nvSpPr>
          <p:cNvPr id="9" name="مربع نص 8">
            <a:extLst>
              <a:ext uri="{FF2B5EF4-FFF2-40B4-BE49-F238E27FC236}">
                <a16:creationId xmlns:a16="http://schemas.microsoft.com/office/drawing/2014/main" id="{8DB7706E-449F-4253-9335-F10B6FCC9904}"/>
              </a:ext>
            </a:extLst>
          </p:cNvPr>
          <p:cNvSpPr txBox="1"/>
          <p:nvPr/>
        </p:nvSpPr>
        <p:spPr>
          <a:xfrm>
            <a:off x="7881264" y="2417930"/>
            <a:ext cx="2483373" cy="2646878"/>
          </a:xfrm>
          <a:prstGeom prst="rect">
            <a:avLst/>
          </a:prstGeom>
          <a:noFill/>
        </p:spPr>
        <p:txBody>
          <a:bodyPr wrap="none" rtlCol="1">
            <a:spAutoFit/>
          </a:bodyPr>
          <a:lstStyle/>
          <a:p>
            <a:r>
              <a:rPr lang="ar-SY" sz="16600" dirty="0">
                <a:solidFill>
                  <a:schemeClr val="bg1"/>
                </a:solidFill>
              </a:rPr>
              <a:t>02</a:t>
            </a:r>
          </a:p>
        </p:txBody>
      </p:sp>
      <p:pic>
        <p:nvPicPr>
          <p:cNvPr id="12" name="Espace réservé pour une image  11" descr="1593e29e-175f-4e91-a517-c8cb4fa03361.jpg"/>
          <p:cNvPicPr>
            <a:picLocks noGrp="1" noChangeAspect="1"/>
          </p:cNvPicPr>
          <p:nvPr>
            <p:ph type="pic" sz="quarter" idx="10"/>
          </p:nvPr>
        </p:nvPicPr>
        <p:blipFill>
          <a:blip r:embed="rId2"/>
          <a:srcRect l="17842" r="17842"/>
          <a:stretch>
            <a:fillRect/>
          </a:stretch>
        </p:blipFill>
        <p:spPr>
          <a:xfrm>
            <a:off x="0" y="-930166"/>
            <a:ext cx="12192000" cy="6858000"/>
          </a:xfrm>
        </p:spPr>
      </p:pic>
      <p:sp>
        <p:nvSpPr>
          <p:cNvPr id="13" name="مربع نص 15">
            <a:extLst>
              <a:ext uri="{FF2B5EF4-FFF2-40B4-BE49-F238E27FC236}">
                <a16:creationId xmlns:a16="http://schemas.microsoft.com/office/drawing/2014/main" id="{5D6ACB92-AD24-42C5-A3EA-886B3E7C8C22}"/>
              </a:ext>
            </a:extLst>
          </p:cNvPr>
          <p:cNvSpPr txBox="1"/>
          <p:nvPr/>
        </p:nvSpPr>
        <p:spPr>
          <a:xfrm>
            <a:off x="772511" y="5780782"/>
            <a:ext cx="10247586" cy="1077218"/>
          </a:xfrm>
          <a:prstGeom prst="rect">
            <a:avLst/>
          </a:prstGeom>
          <a:noFill/>
        </p:spPr>
        <p:txBody>
          <a:bodyPr wrap="square" rtlCol="1">
            <a:spAutoFit/>
          </a:bodyPr>
          <a:lstStyle/>
          <a:p>
            <a:pPr algn="ctr"/>
            <a:r>
              <a:rPr lang="ar-DZ" sz="3200" b="1" i="1" smtClean="0">
                <a:solidFill>
                  <a:srgbClr val="FF8BA7"/>
                </a:solidFill>
                <a:effectLst>
                  <a:outerShdw blurRad="38100" dist="38100" dir="2700000" algn="tl">
                    <a:srgbClr val="000000">
                      <a:alpha val="43137"/>
                    </a:srgbClr>
                  </a:outerShdw>
                </a:effectLst>
              </a:rPr>
              <a:t>منطقة اللثة وطرف اللسان وعملية الضرب المتكررة عند نطق الراء</a:t>
            </a:r>
            <a:endParaRPr lang="ar-SY" sz="3200" b="1" i="1" dirty="0">
              <a:solidFill>
                <a:srgbClr val="FF8BA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0952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Lst>
  </p:timing>
</p:sld>
</file>

<file path=ppt/theme/theme1.xml><?xml version="1.0" encoding="utf-8"?>
<a:theme xmlns:a="http://schemas.openxmlformats.org/drawingml/2006/main" name="نسق Office">
  <a:themeElements>
    <a:clrScheme name="مخصص 22">
      <a:dk1>
        <a:sysClr val="windowText" lastClr="000000"/>
      </a:dk1>
      <a:lt1>
        <a:sysClr val="window" lastClr="FFFFFF"/>
      </a:lt1>
      <a:dk2>
        <a:srgbClr val="44546A"/>
      </a:dk2>
      <a:lt2>
        <a:srgbClr val="E7E6E6"/>
      </a:lt2>
      <a:accent1>
        <a:srgbClr val="381460"/>
      </a:accent1>
      <a:accent2>
        <a:srgbClr val="050505"/>
      </a:accent2>
      <a:accent3>
        <a:srgbClr val="A278B5"/>
      </a:accent3>
      <a:accent4>
        <a:srgbClr val="F6C3E5"/>
      </a:accent4>
      <a:accent5>
        <a:srgbClr val="5B9BD5"/>
      </a:accent5>
      <a:accent6>
        <a:srgbClr val="70AD47"/>
      </a:accent6>
      <a:hlink>
        <a:srgbClr val="0563C1"/>
      </a:hlink>
      <a:folHlink>
        <a:srgbClr val="954F72"/>
      </a:folHlink>
    </a:clrScheme>
    <a:fontScheme name="مخصص 16">
      <a:majorFont>
        <a:latin typeface="Calibri Light"/>
        <a:ea typeface=""/>
        <a:cs typeface="JF Flat"/>
      </a:majorFont>
      <a:minorFont>
        <a:latin typeface="Calibri"/>
        <a:ea typeface=""/>
        <a:cs typeface="JF Fla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TotalTime>
  <Words>1226</Words>
  <Application>Microsoft Office PowerPoint</Application>
  <PresentationFormat>Grand écran</PresentationFormat>
  <Paragraphs>229</Paragraphs>
  <Slides>37</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37</vt:i4>
      </vt:variant>
    </vt:vector>
  </HeadingPairs>
  <TitlesOfParts>
    <vt:vector size="45" baseType="lpstr">
      <vt:lpstr>Arial Narrow</vt:lpstr>
      <vt:lpstr>Calibri</vt:lpstr>
      <vt:lpstr>Arial</vt:lpstr>
      <vt:lpstr>Calibri Light</vt:lpstr>
      <vt:lpstr>Wingdings</vt:lpstr>
      <vt:lpstr>Arial Unicode MS</vt:lpstr>
      <vt:lpstr>JF Flat</vt:lpstr>
      <vt:lpstr>نسق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PcMax</dc:creator>
  <cp:lastModifiedBy>HP PRO</cp:lastModifiedBy>
  <cp:revision>31</cp:revision>
  <dcterms:created xsi:type="dcterms:W3CDTF">2019-12-24T11:02:59Z</dcterms:created>
  <dcterms:modified xsi:type="dcterms:W3CDTF">2025-01-01T20:15:59Z</dcterms:modified>
</cp:coreProperties>
</file>