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3" r:id="rId4"/>
    <p:sldId id="260" r:id="rId5"/>
    <p:sldId id="262" r:id="rId6"/>
    <p:sldId id="257" r:id="rId7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A8994-D6C1-B598-D13E-0AF67D2D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F1C240-4CC4-5065-3BD6-7E976BEDE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6310F-72A2-3049-6092-4038D360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A31C4F-2B84-4AA7-8BC6-3E5F76E0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EBD27-111B-42A2-51FB-2EDCA889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31330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3BE5C-89FE-A077-A689-FCF68B6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59D0ED-6F96-A7A2-8229-7BE86B077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9B523B-940C-DB8B-820B-1EB7FA6E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650F06-478D-7933-98BF-2DAD5C5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A84CA-7F25-B3D4-D6DE-C8E5083B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74912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434ABC-84F2-BC0F-5C30-F0CF09335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0D7663-A2C4-8D4C-E680-45A189BE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F606B-36A9-99F8-C831-6DACEB62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FFE09-3F5F-4D19-763E-857D82CF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CD0DD-CC5E-524B-D7A2-0A7761F1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1548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63071" y="149475"/>
            <a:ext cx="5264150" cy="1991995"/>
          </a:xfrm>
          <a:custGeom>
            <a:avLst/>
            <a:gdLst/>
            <a:ahLst/>
            <a:cxnLst/>
            <a:rect l="l" t="t" r="r" b="b"/>
            <a:pathLst>
              <a:path w="5264150" h="1991995">
                <a:moveTo>
                  <a:pt x="3232237" y="0"/>
                </a:moveTo>
                <a:lnTo>
                  <a:pt x="3177372" y="431"/>
                </a:lnTo>
                <a:lnTo>
                  <a:pt x="3123173" y="3756"/>
                </a:lnTo>
                <a:lnTo>
                  <a:pt x="3070075" y="9900"/>
                </a:lnTo>
                <a:lnTo>
                  <a:pt x="3018512" y="18787"/>
                </a:lnTo>
                <a:lnTo>
                  <a:pt x="2968919" y="30342"/>
                </a:lnTo>
                <a:lnTo>
                  <a:pt x="2921731" y="44491"/>
                </a:lnTo>
                <a:lnTo>
                  <a:pt x="2877381" y="61158"/>
                </a:lnTo>
                <a:lnTo>
                  <a:pt x="2836306" y="80269"/>
                </a:lnTo>
                <a:lnTo>
                  <a:pt x="2798938" y="101749"/>
                </a:lnTo>
                <a:lnTo>
                  <a:pt x="2765714" y="125522"/>
                </a:lnTo>
                <a:lnTo>
                  <a:pt x="2737068" y="151514"/>
                </a:lnTo>
                <a:lnTo>
                  <a:pt x="2702494" y="135193"/>
                </a:lnTo>
                <a:lnTo>
                  <a:pt x="2665741" y="120193"/>
                </a:lnTo>
                <a:lnTo>
                  <a:pt x="2626965" y="106598"/>
                </a:lnTo>
                <a:lnTo>
                  <a:pt x="2586319" y="94491"/>
                </a:lnTo>
                <a:lnTo>
                  <a:pt x="2535737" y="82024"/>
                </a:lnTo>
                <a:lnTo>
                  <a:pt x="2484150" y="71988"/>
                </a:lnTo>
                <a:lnTo>
                  <a:pt x="2431822" y="64340"/>
                </a:lnTo>
                <a:lnTo>
                  <a:pt x="2379015" y="59041"/>
                </a:lnTo>
                <a:lnTo>
                  <a:pt x="2325993" y="56047"/>
                </a:lnTo>
                <a:lnTo>
                  <a:pt x="2273020" y="55319"/>
                </a:lnTo>
                <a:lnTo>
                  <a:pt x="2220358" y="56815"/>
                </a:lnTo>
                <a:lnTo>
                  <a:pt x="2168271" y="60493"/>
                </a:lnTo>
                <a:lnTo>
                  <a:pt x="2117024" y="66312"/>
                </a:lnTo>
                <a:lnTo>
                  <a:pt x="2066878" y="74231"/>
                </a:lnTo>
                <a:lnTo>
                  <a:pt x="2018098" y="84209"/>
                </a:lnTo>
                <a:lnTo>
                  <a:pt x="1970947" y="96204"/>
                </a:lnTo>
                <a:lnTo>
                  <a:pt x="1925688" y="110174"/>
                </a:lnTo>
                <a:lnTo>
                  <a:pt x="1882584" y="126079"/>
                </a:lnTo>
                <a:lnTo>
                  <a:pt x="1841900" y="143877"/>
                </a:lnTo>
                <a:lnTo>
                  <a:pt x="1803898" y="163527"/>
                </a:lnTo>
                <a:lnTo>
                  <a:pt x="1768842" y="184988"/>
                </a:lnTo>
                <a:lnTo>
                  <a:pt x="1736996" y="208218"/>
                </a:lnTo>
                <a:lnTo>
                  <a:pt x="1708622" y="233175"/>
                </a:lnTo>
                <a:lnTo>
                  <a:pt x="1664691" y="220803"/>
                </a:lnTo>
                <a:lnTo>
                  <a:pt x="1619576" y="209879"/>
                </a:lnTo>
                <a:lnTo>
                  <a:pt x="1573413" y="200418"/>
                </a:lnTo>
                <a:lnTo>
                  <a:pt x="1526333" y="192432"/>
                </a:lnTo>
                <a:lnTo>
                  <a:pt x="1478471" y="185935"/>
                </a:lnTo>
                <a:lnTo>
                  <a:pt x="1429960" y="180939"/>
                </a:lnTo>
                <a:lnTo>
                  <a:pt x="1380933" y="177458"/>
                </a:lnTo>
                <a:lnTo>
                  <a:pt x="1331523" y="175505"/>
                </a:lnTo>
                <a:lnTo>
                  <a:pt x="1281865" y="175093"/>
                </a:lnTo>
                <a:lnTo>
                  <a:pt x="1232090" y="176236"/>
                </a:lnTo>
                <a:lnTo>
                  <a:pt x="1182334" y="178946"/>
                </a:lnTo>
                <a:lnTo>
                  <a:pt x="1119015" y="184665"/>
                </a:lnTo>
                <a:lnTo>
                  <a:pt x="1057688" y="192753"/>
                </a:lnTo>
                <a:lnTo>
                  <a:pt x="998509" y="203102"/>
                </a:lnTo>
                <a:lnTo>
                  <a:pt x="941634" y="215609"/>
                </a:lnTo>
                <a:lnTo>
                  <a:pt x="887219" y="230166"/>
                </a:lnTo>
                <a:lnTo>
                  <a:pt x="835420" y="246669"/>
                </a:lnTo>
                <a:lnTo>
                  <a:pt x="786395" y="265010"/>
                </a:lnTo>
                <a:lnTo>
                  <a:pt x="740299" y="285084"/>
                </a:lnTo>
                <a:lnTo>
                  <a:pt x="697289" y="306786"/>
                </a:lnTo>
                <a:lnTo>
                  <a:pt x="657520" y="330008"/>
                </a:lnTo>
                <a:lnTo>
                  <a:pt x="621150" y="354646"/>
                </a:lnTo>
                <a:lnTo>
                  <a:pt x="588335" y="380594"/>
                </a:lnTo>
                <a:lnTo>
                  <a:pt x="559231" y="407745"/>
                </a:lnTo>
                <a:lnTo>
                  <a:pt x="512781" y="465235"/>
                </a:lnTo>
                <a:lnTo>
                  <a:pt x="483051" y="526268"/>
                </a:lnTo>
                <a:lnTo>
                  <a:pt x="471292" y="589998"/>
                </a:lnTo>
                <a:lnTo>
                  <a:pt x="472542" y="622609"/>
                </a:lnTo>
                <a:lnTo>
                  <a:pt x="478754" y="655577"/>
                </a:lnTo>
                <a:lnTo>
                  <a:pt x="474309" y="661800"/>
                </a:lnTo>
                <a:lnTo>
                  <a:pt x="419169" y="666261"/>
                </a:lnTo>
                <a:lnTo>
                  <a:pt x="365763" y="673633"/>
                </a:lnTo>
                <a:lnTo>
                  <a:pt x="314468" y="683785"/>
                </a:lnTo>
                <a:lnTo>
                  <a:pt x="265662" y="696591"/>
                </a:lnTo>
                <a:lnTo>
                  <a:pt x="219725" y="711921"/>
                </a:lnTo>
                <a:lnTo>
                  <a:pt x="177035" y="729646"/>
                </a:lnTo>
                <a:lnTo>
                  <a:pt x="137969" y="749639"/>
                </a:lnTo>
                <a:lnTo>
                  <a:pt x="102907" y="771771"/>
                </a:lnTo>
                <a:lnTo>
                  <a:pt x="72227" y="795912"/>
                </a:lnTo>
                <a:lnTo>
                  <a:pt x="42238" y="826643"/>
                </a:lnTo>
                <a:lnTo>
                  <a:pt x="20322" y="858343"/>
                </a:lnTo>
                <a:lnTo>
                  <a:pt x="0" y="923250"/>
                </a:lnTo>
                <a:lnTo>
                  <a:pt x="1236" y="955755"/>
                </a:lnTo>
                <a:lnTo>
                  <a:pt x="25617" y="1019112"/>
                </a:lnTo>
                <a:lnTo>
                  <a:pt x="78020" y="1077925"/>
                </a:lnTo>
                <a:lnTo>
                  <a:pt x="114286" y="1104751"/>
                </a:lnTo>
                <a:lnTo>
                  <a:pt x="157024" y="1129387"/>
                </a:lnTo>
                <a:lnTo>
                  <a:pt x="206055" y="1151484"/>
                </a:lnTo>
                <a:lnTo>
                  <a:pt x="261203" y="1170689"/>
                </a:lnTo>
                <a:lnTo>
                  <a:pt x="212561" y="1201685"/>
                </a:lnTo>
                <a:lnTo>
                  <a:pt x="173568" y="1235610"/>
                </a:lnTo>
                <a:lnTo>
                  <a:pt x="144601" y="1271876"/>
                </a:lnTo>
                <a:lnTo>
                  <a:pt x="126037" y="1309900"/>
                </a:lnTo>
                <a:lnTo>
                  <a:pt x="118254" y="1349095"/>
                </a:lnTo>
                <a:lnTo>
                  <a:pt x="121630" y="1388875"/>
                </a:lnTo>
                <a:lnTo>
                  <a:pt x="149732" y="1450141"/>
                </a:lnTo>
                <a:lnTo>
                  <a:pt x="202401" y="1504751"/>
                </a:lnTo>
                <a:lnTo>
                  <a:pt x="236843" y="1529113"/>
                </a:lnTo>
                <a:lnTo>
                  <a:pt x="276101" y="1551274"/>
                </a:lnTo>
                <a:lnTo>
                  <a:pt x="319734" y="1571057"/>
                </a:lnTo>
                <a:lnTo>
                  <a:pt x="367299" y="1588281"/>
                </a:lnTo>
                <a:lnTo>
                  <a:pt x="418355" y="1602768"/>
                </a:lnTo>
                <a:lnTo>
                  <a:pt x="472459" y="1614339"/>
                </a:lnTo>
                <a:lnTo>
                  <a:pt x="529170" y="1622816"/>
                </a:lnTo>
                <a:lnTo>
                  <a:pt x="588047" y="1628019"/>
                </a:lnTo>
                <a:lnTo>
                  <a:pt x="648647" y="1629770"/>
                </a:lnTo>
                <a:lnTo>
                  <a:pt x="710529" y="1627889"/>
                </a:lnTo>
                <a:lnTo>
                  <a:pt x="720435" y="1636652"/>
                </a:lnTo>
                <a:lnTo>
                  <a:pt x="750244" y="1660696"/>
                </a:lnTo>
                <a:lnTo>
                  <a:pt x="782305" y="1683533"/>
                </a:lnTo>
                <a:lnTo>
                  <a:pt x="816496" y="1705148"/>
                </a:lnTo>
                <a:lnTo>
                  <a:pt x="852697" y="1725524"/>
                </a:lnTo>
                <a:lnTo>
                  <a:pt x="890786" y="1744647"/>
                </a:lnTo>
                <a:lnTo>
                  <a:pt x="930643" y="1762500"/>
                </a:lnTo>
                <a:lnTo>
                  <a:pt x="972147" y="1779069"/>
                </a:lnTo>
                <a:lnTo>
                  <a:pt x="1015176" y="1794337"/>
                </a:lnTo>
                <a:lnTo>
                  <a:pt x="1059610" y="1808290"/>
                </a:lnTo>
                <a:lnTo>
                  <a:pt x="1105328" y="1820912"/>
                </a:lnTo>
                <a:lnTo>
                  <a:pt x="1152209" y="1832186"/>
                </a:lnTo>
                <a:lnTo>
                  <a:pt x="1200132" y="1842099"/>
                </a:lnTo>
                <a:lnTo>
                  <a:pt x="1248975" y="1850634"/>
                </a:lnTo>
                <a:lnTo>
                  <a:pt x="1298618" y="1857775"/>
                </a:lnTo>
                <a:lnTo>
                  <a:pt x="1348940" y="1863508"/>
                </a:lnTo>
                <a:lnTo>
                  <a:pt x="1399820" y="1867816"/>
                </a:lnTo>
                <a:lnTo>
                  <a:pt x="1451137" y="1870684"/>
                </a:lnTo>
                <a:lnTo>
                  <a:pt x="1502770" y="1872097"/>
                </a:lnTo>
                <a:lnTo>
                  <a:pt x="1554598" y="1872039"/>
                </a:lnTo>
                <a:lnTo>
                  <a:pt x="1606501" y="1870495"/>
                </a:lnTo>
                <a:lnTo>
                  <a:pt x="1658356" y="1867449"/>
                </a:lnTo>
                <a:lnTo>
                  <a:pt x="1710043" y="1862885"/>
                </a:lnTo>
                <a:lnTo>
                  <a:pt x="1761441" y="1856789"/>
                </a:lnTo>
                <a:lnTo>
                  <a:pt x="1812430" y="1849144"/>
                </a:lnTo>
                <a:lnTo>
                  <a:pt x="1862887" y="1839934"/>
                </a:lnTo>
                <a:lnTo>
                  <a:pt x="1912693" y="1829146"/>
                </a:lnTo>
                <a:lnTo>
                  <a:pt x="1961726" y="1816762"/>
                </a:lnTo>
                <a:lnTo>
                  <a:pt x="2009866" y="1802768"/>
                </a:lnTo>
                <a:lnTo>
                  <a:pt x="2043089" y="1826616"/>
                </a:lnTo>
                <a:lnTo>
                  <a:pt x="2079251" y="1849120"/>
                </a:lnTo>
                <a:lnTo>
                  <a:pt x="2118189" y="1870218"/>
                </a:lnTo>
                <a:lnTo>
                  <a:pt x="2159742" y="1889845"/>
                </a:lnTo>
                <a:lnTo>
                  <a:pt x="2203747" y="1907940"/>
                </a:lnTo>
                <a:lnTo>
                  <a:pt x="2250042" y="1924438"/>
                </a:lnTo>
                <a:lnTo>
                  <a:pt x="2298465" y="1939277"/>
                </a:lnTo>
                <a:lnTo>
                  <a:pt x="2348852" y="1952392"/>
                </a:lnTo>
                <a:lnTo>
                  <a:pt x="2401043" y="1963722"/>
                </a:lnTo>
                <a:lnTo>
                  <a:pt x="2454874" y="1973202"/>
                </a:lnTo>
                <a:lnTo>
                  <a:pt x="2511637" y="1980968"/>
                </a:lnTo>
                <a:lnTo>
                  <a:pt x="2568505" y="1986572"/>
                </a:lnTo>
                <a:lnTo>
                  <a:pt x="2625303" y="1990062"/>
                </a:lnTo>
                <a:lnTo>
                  <a:pt x="2681859" y="1991486"/>
                </a:lnTo>
                <a:lnTo>
                  <a:pt x="2737999" y="1990893"/>
                </a:lnTo>
                <a:lnTo>
                  <a:pt x="2793549" y="1988330"/>
                </a:lnTo>
                <a:lnTo>
                  <a:pt x="2848335" y="1983845"/>
                </a:lnTo>
                <a:lnTo>
                  <a:pt x="2902185" y="1977486"/>
                </a:lnTo>
                <a:lnTo>
                  <a:pt x="2954925" y="1969301"/>
                </a:lnTo>
                <a:lnTo>
                  <a:pt x="3006381" y="1959339"/>
                </a:lnTo>
                <a:lnTo>
                  <a:pt x="3056379" y="1947646"/>
                </a:lnTo>
                <a:lnTo>
                  <a:pt x="3104746" y="1934272"/>
                </a:lnTo>
                <a:lnTo>
                  <a:pt x="3151309" y="1919264"/>
                </a:lnTo>
                <a:lnTo>
                  <a:pt x="3195894" y="1902669"/>
                </a:lnTo>
                <a:lnTo>
                  <a:pt x="3238327" y="1884537"/>
                </a:lnTo>
                <a:lnTo>
                  <a:pt x="3278435" y="1864914"/>
                </a:lnTo>
                <a:lnTo>
                  <a:pt x="3316045" y="1843850"/>
                </a:lnTo>
                <a:lnTo>
                  <a:pt x="3350982" y="1821391"/>
                </a:lnTo>
                <a:lnTo>
                  <a:pt x="3383073" y="1797586"/>
                </a:lnTo>
                <a:lnTo>
                  <a:pt x="3412145" y="1772483"/>
                </a:lnTo>
                <a:lnTo>
                  <a:pt x="3460537" y="1718575"/>
                </a:lnTo>
                <a:lnTo>
                  <a:pt x="3479510" y="1689865"/>
                </a:lnTo>
                <a:lnTo>
                  <a:pt x="3527747" y="1704035"/>
                </a:lnTo>
                <a:lnTo>
                  <a:pt x="3577806" y="1716152"/>
                </a:lnTo>
                <a:lnTo>
                  <a:pt x="3629439" y="1726185"/>
                </a:lnTo>
                <a:lnTo>
                  <a:pt x="3682402" y="1734103"/>
                </a:lnTo>
                <a:lnTo>
                  <a:pt x="3736446" y="1739875"/>
                </a:lnTo>
                <a:lnTo>
                  <a:pt x="3791326" y="1743470"/>
                </a:lnTo>
                <a:lnTo>
                  <a:pt x="3846794" y="1744856"/>
                </a:lnTo>
                <a:lnTo>
                  <a:pt x="3907549" y="1743765"/>
                </a:lnTo>
                <a:lnTo>
                  <a:pt x="3966912" y="1740082"/>
                </a:lnTo>
                <a:lnTo>
                  <a:pt x="4024669" y="1733914"/>
                </a:lnTo>
                <a:lnTo>
                  <a:pt x="4080606" y="1725369"/>
                </a:lnTo>
                <a:lnTo>
                  <a:pt x="4134511" y="1714556"/>
                </a:lnTo>
                <a:lnTo>
                  <a:pt x="4186171" y="1701580"/>
                </a:lnTo>
                <a:lnTo>
                  <a:pt x="4235372" y="1686552"/>
                </a:lnTo>
                <a:lnTo>
                  <a:pt x="4281902" y="1669576"/>
                </a:lnTo>
                <a:lnTo>
                  <a:pt x="4325547" y="1650763"/>
                </a:lnTo>
                <a:lnTo>
                  <a:pt x="4366095" y="1630218"/>
                </a:lnTo>
                <a:lnTo>
                  <a:pt x="4403331" y="1608051"/>
                </a:lnTo>
                <a:lnTo>
                  <a:pt x="4437044" y="1584368"/>
                </a:lnTo>
                <a:lnTo>
                  <a:pt x="4467021" y="1559276"/>
                </a:lnTo>
                <a:lnTo>
                  <a:pt x="4514910" y="1505301"/>
                </a:lnTo>
                <a:lnTo>
                  <a:pt x="4545294" y="1446986"/>
                </a:lnTo>
                <a:lnTo>
                  <a:pt x="4556470" y="1385192"/>
                </a:lnTo>
                <a:lnTo>
                  <a:pt x="4608714" y="1380471"/>
                </a:lnTo>
                <a:lnTo>
                  <a:pt x="4660096" y="1374046"/>
                </a:lnTo>
                <a:lnTo>
                  <a:pt x="4710469" y="1365951"/>
                </a:lnTo>
                <a:lnTo>
                  <a:pt x="4759686" y="1356220"/>
                </a:lnTo>
                <a:lnTo>
                  <a:pt x="4807599" y="1344888"/>
                </a:lnTo>
                <a:lnTo>
                  <a:pt x="4854061" y="1331989"/>
                </a:lnTo>
                <a:lnTo>
                  <a:pt x="4898924" y="1317557"/>
                </a:lnTo>
                <a:lnTo>
                  <a:pt x="4942042" y="1301626"/>
                </a:lnTo>
                <a:lnTo>
                  <a:pt x="4993996" y="1279274"/>
                </a:lnTo>
                <a:lnTo>
                  <a:pt x="5041514" y="1255219"/>
                </a:lnTo>
                <a:lnTo>
                  <a:pt x="5084558" y="1229615"/>
                </a:lnTo>
                <a:lnTo>
                  <a:pt x="5123087" y="1202616"/>
                </a:lnTo>
                <a:lnTo>
                  <a:pt x="5157063" y="1174374"/>
                </a:lnTo>
                <a:lnTo>
                  <a:pt x="5186446" y="1145043"/>
                </a:lnTo>
                <a:lnTo>
                  <a:pt x="5211198" y="1114776"/>
                </a:lnTo>
                <a:lnTo>
                  <a:pt x="5246650" y="1052048"/>
                </a:lnTo>
                <a:lnTo>
                  <a:pt x="5263105" y="987415"/>
                </a:lnTo>
                <a:lnTo>
                  <a:pt x="5264112" y="954767"/>
                </a:lnTo>
                <a:lnTo>
                  <a:pt x="5260252" y="922103"/>
                </a:lnTo>
                <a:lnTo>
                  <a:pt x="5237775" y="857339"/>
                </a:lnTo>
                <a:lnTo>
                  <a:pt x="5195363" y="794348"/>
                </a:lnTo>
                <a:lnTo>
                  <a:pt x="5166583" y="763901"/>
                </a:lnTo>
                <a:lnTo>
                  <a:pt x="5132702" y="734357"/>
                </a:lnTo>
                <a:lnTo>
                  <a:pt x="5093680" y="705869"/>
                </a:lnTo>
                <a:lnTo>
                  <a:pt x="5102199" y="695036"/>
                </a:lnTo>
                <a:lnTo>
                  <a:pt x="5123398" y="661800"/>
                </a:lnTo>
                <a:lnTo>
                  <a:pt x="5145057" y="594848"/>
                </a:lnTo>
                <a:lnTo>
                  <a:pt x="5145972" y="561688"/>
                </a:lnTo>
                <a:lnTo>
                  <a:pt x="5140583" y="529016"/>
                </a:lnTo>
                <a:lnTo>
                  <a:pt x="5111807" y="465961"/>
                </a:lnTo>
                <a:lnTo>
                  <a:pt x="5060565" y="407340"/>
                </a:lnTo>
                <a:lnTo>
                  <a:pt x="5027091" y="380209"/>
                </a:lnTo>
                <a:lnTo>
                  <a:pt x="4988689" y="354809"/>
                </a:lnTo>
                <a:lnTo>
                  <a:pt x="4945586" y="331345"/>
                </a:lnTo>
                <a:lnTo>
                  <a:pt x="4898013" y="310024"/>
                </a:lnTo>
                <a:lnTo>
                  <a:pt x="4846198" y="291054"/>
                </a:lnTo>
                <a:lnTo>
                  <a:pt x="4790370" y="274642"/>
                </a:lnTo>
                <a:lnTo>
                  <a:pt x="4730759" y="260995"/>
                </a:lnTo>
                <a:lnTo>
                  <a:pt x="4667595" y="250320"/>
                </a:lnTo>
                <a:lnTo>
                  <a:pt x="4651660" y="216230"/>
                </a:lnTo>
                <a:lnTo>
                  <a:pt x="4628342" y="183504"/>
                </a:lnTo>
                <a:lnTo>
                  <a:pt x="4597983" y="152451"/>
                </a:lnTo>
                <a:lnTo>
                  <a:pt x="4560924" y="123377"/>
                </a:lnTo>
                <a:lnTo>
                  <a:pt x="4517508" y="96588"/>
                </a:lnTo>
                <a:lnTo>
                  <a:pt x="4468078" y="72393"/>
                </a:lnTo>
                <a:lnTo>
                  <a:pt x="4425471" y="55446"/>
                </a:lnTo>
                <a:lnTo>
                  <a:pt x="4380864" y="40791"/>
                </a:lnTo>
                <a:lnTo>
                  <a:pt x="4334549" y="28415"/>
                </a:lnTo>
                <a:lnTo>
                  <a:pt x="4286820" y="18307"/>
                </a:lnTo>
                <a:lnTo>
                  <a:pt x="4237973" y="10452"/>
                </a:lnTo>
                <a:lnTo>
                  <a:pt x="4188302" y="4839"/>
                </a:lnTo>
                <a:lnTo>
                  <a:pt x="4138099" y="1454"/>
                </a:lnTo>
                <a:lnTo>
                  <a:pt x="4087660" y="286"/>
                </a:lnTo>
                <a:lnTo>
                  <a:pt x="4037278" y="1321"/>
                </a:lnTo>
                <a:lnTo>
                  <a:pt x="3987248" y="4547"/>
                </a:lnTo>
                <a:lnTo>
                  <a:pt x="3937863" y="9950"/>
                </a:lnTo>
                <a:lnTo>
                  <a:pt x="3889419" y="17520"/>
                </a:lnTo>
                <a:lnTo>
                  <a:pt x="3842208" y="27242"/>
                </a:lnTo>
                <a:lnTo>
                  <a:pt x="3796526" y="39104"/>
                </a:lnTo>
                <a:lnTo>
                  <a:pt x="3752665" y="53093"/>
                </a:lnTo>
                <a:lnTo>
                  <a:pt x="3710921" y="69197"/>
                </a:lnTo>
                <a:lnTo>
                  <a:pt x="3671587" y="87404"/>
                </a:lnTo>
                <a:lnTo>
                  <a:pt x="3634958" y="107699"/>
                </a:lnTo>
                <a:lnTo>
                  <a:pt x="3595433" y="83944"/>
                </a:lnTo>
                <a:lnTo>
                  <a:pt x="3551074" y="62725"/>
                </a:lnTo>
                <a:lnTo>
                  <a:pt x="3502334" y="44245"/>
                </a:lnTo>
                <a:lnTo>
                  <a:pt x="3449665" y="28705"/>
                </a:lnTo>
                <a:lnTo>
                  <a:pt x="3396482" y="16814"/>
                </a:lnTo>
                <a:lnTo>
                  <a:pt x="3342227" y="8116"/>
                </a:lnTo>
                <a:lnTo>
                  <a:pt x="3287333" y="2536"/>
                </a:lnTo>
                <a:lnTo>
                  <a:pt x="3232237" y="0"/>
                </a:lnTo>
                <a:close/>
              </a:path>
            </a:pathLst>
          </a:custGeom>
          <a:solidFill>
            <a:srgbClr val="EFB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463071" y="149475"/>
            <a:ext cx="5264150" cy="1991995"/>
          </a:xfrm>
          <a:custGeom>
            <a:avLst/>
            <a:gdLst/>
            <a:ahLst/>
            <a:cxnLst/>
            <a:rect l="l" t="t" r="r" b="b"/>
            <a:pathLst>
              <a:path w="5264150" h="1991995">
                <a:moveTo>
                  <a:pt x="478754" y="655577"/>
                </a:moveTo>
                <a:lnTo>
                  <a:pt x="472542" y="622609"/>
                </a:lnTo>
                <a:lnTo>
                  <a:pt x="471292" y="589998"/>
                </a:lnTo>
                <a:lnTo>
                  <a:pt x="474847" y="557849"/>
                </a:lnTo>
                <a:lnTo>
                  <a:pt x="495748" y="495362"/>
                </a:lnTo>
                <a:lnTo>
                  <a:pt x="533994" y="435994"/>
                </a:lnTo>
                <a:lnTo>
                  <a:pt x="588335" y="380594"/>
                </a:lnTo>
                <a:lnTo>
                  <a:pt x="621150" y="354646"/>
                </a:lnTo>
                <a:lnTo>
                  <a:pt x="657520" y="330008"/>
                </a:lnTo>
                <a:lnTo>
                  <a:pt x="697289" y="306786"/>
                </a:lnTo>
                <a:lnTo>
                  <a:pt x="740299" y="285084"/>
                </a:lnTo>
                <a:lnTo>
                  <a:pt x="786395" y="265010"/>
                </a:lnTo>
                <a:lnTo>
                  <a:pt x="835420" y="246669"/>
                </a:lnTo>
                <a:lnTo>
                  <a:pt x="887219" y="230166"/>
                </a:lnTo>
                <a:lnTo>
                  <a:pt x="941634" y="215609"/>
                </a:lnTo>
                <a:lnTo>
                  <a:pt x="998509" y="203102"/>
                </a:lnTo>
                <a:lnTo>
                  <a:pt x="1057688" y="192753"/>
                </a:lnTo>
                <a:lnTo>
                  <a:pt x="1119015" y="184665"/>
                </a:lnTo>
                <a:lnTo>
                  <a:pt x="1182334" y="178946"/>
                </a:lnTo>
                <a:lnTo>
                  <a:pt x="1232090" y="176236"/>
                </a:lnTo>
                <a:lnTo>
                  <a:pt x="1281865" y="175093"/>
                </a:lnTo>
                <a:lnTo>
                  <a:pt x="1331523" y="175505"/>
                </a:lnTo>
                <a:lnTo>
                  <a:pt x="1380933" y="177458"/>
                </a:lnTo>
                <a:lnTo>
                  <a:pt x="1429960" y="180939"/>
                </a:lnTo>
                <a:lnTo>
                  <a:pt x="1478471" y="185935"/>
                </a:lnTo>
                <a:lnTo>
                  <a:pt x="1526333" y="192432"/>
                </a:lnTo>
                <a:lnTo>
                  <a:pt x="1573413" y="200418"/>
                </a:lnTo>
                <a:lnTo>
                  <a:pt x="1619576" y="209879"/>
                </a:lnTo>
                <a:lnTo>
                  <a:pt x="1664691" y="220803"/>
                </a:lnTo>
                <a:lnTo>
                  <a:pt x="1708622" y="233175"/>
                </a:lnTo>
                <a:lnTo>
                  <a:pt x="1736996" y="208218"/>
                </a:lnTo>
                <a:lnTo>
                  <a:pt x="1768842" y="184988"/>
                </a:lnTo>
                <a:lnTo>
                  <a:pt x="1803898" y="163527"/>
                </a:lnTo>
                <a:lnTo>
                  <a:pt x="1841900" y="143877"/>
                </a:lnTo>
                <a:lnTo>
                  <a:pt x="1882584" y="126079"/>
                </a:lnTo>
                <a:lnTo>
                  <a:pt x="1925688" y="110174"/>
                </a:lnTo>
                <a:lnTo>
                  <a:pt x="1970947" y="96204"/>
                </a:lnTo>
                <a:lnTo>
                  <a:pt x="2018098" y="84209"/>
                </a:lnTo>
                <a:lnTo>
                  <a:pt x="2066878" y="74231"/>
                </a:lnTo>
                <a:lnTo>
                  <a:pt x="2117024" y="66312"/>
                </a:lnTo>
                <a:lnTo>
                  <a:pt x="2168271" y="60493"/>
                </a:lnTo>
                <a:lnTo>
                  <a:pt x="2220358" y="56815"/>
                </a:lnTo>
                <a:lnTo>
                  <a:pt x="2273020" y="55319"/>
                </a:lnTo>
                <a:lnTo>
                  <a:pt x="2325993" y="56047"/>
                </a:lnTo>
                <a:lnTo>
                  <a:pt x="2379015" y="59041"/>
                </a:lnTo>
                <a:lnTo>
                  <a:pt x="2431822" y="64340"/>
                </a:lnTo>
                <a:lnTo>
                  <a:pt x="2484150" y="71988"/>
                </a:lnTo>
                <a:lnTo>
                  <a:pt x="2535737" y="82024"/>
                </a:lnTo>
                <a:lnTo>
                  <a:pt x="2586319" y="94491"/>
                </a:lnTo>
                <a:lnTo>
                  <a:pt x="2626965" y="106598"/>
                </a:lnTo>
                <a:lnTo>
                  <a:pt x="2665741" y="120193"/>
                </a:lnTo>
                <a:lnTo>
                  <a:pt x="2702494" y="135193"/>
                </a:lnTo>
                <a:lnTo>
                  <a:pt x="2737068" y="151514"/>
                </a:lnTo>
                <a:lnTo>
                  <a:pt x="2765714" y="125522"/>
                </a:lnTo>
                <a:lnTo>
                  <a:pt x="2798938" y="101749"/>
                </a:lnTo>
                <a:lnTo>
                  <a:pt x="2836306" y="80269"/>
                </a:lnTo>
                <a:lnTo>
                  <a:pt x="2877381" y="61158"/>
                </a:lnTo>
                <a:lnTo>
                  <a:pt x="2921731" y="44491"/>
                </a:lnTo>
                <a:lnTo>
                  <a:pt x="2968919" y="30342"/>
                </a:lnTo>
                <a:lnTo>
                  <a:pt x="3018512" y="18787"/>
                </a:lnTo>
                <a:lnTo>
                  <a:pt x="3070075" y="9900"/>
                </a:lnTo>
                <a:lnTo>
                  <a:pt x="3123173" y="3756"/>
                </a:lnTo>
                <a:lnTo>
                  <a:pt x="3177372" y="431"/>
                </a:lnTo>
                <a:lnTo>
                  <a:pt x="3232237" y="0"/>
                </a:lnTo>
                <a:lnTo>
                  <a:pt x="3287333" y="2536"/>
                </a:lnTo>
                <a:lnTo>
                  <a:pt x="3342227" y="8116"/>
                </a:lnTo>
                <a:lnTo>
                  <a:pt x="3396482" y="16814"/>
                </a:lnTo>
                <a:lnTo>
                  <a:pt x="3449665" y="28705"/>
                </a:lnTo>
                <a:lnTo>
                  <a:pt x="3502334" y="44245"/>
                </a:lnTo>
                <a:lnTo>
                  <a:pt x="3551074" y="62725"/>
                </a:lnTo>
                <a:lnTo>
                  <a:pt x="3595433" y="83944"/>
                </a:lnTo>
                <a:lnTo>
                  <a:pt x="3634958" y="107699"/>
                </a:lnTo>
                <a:lnTo>
                  <a:pt x="3671587" y="87404"/>
                </a:lnTo>
                <a:lnTo>
                  <a:pt x="3710921" y="69197"/>
                </a:lnTo>
                <a:lnTo>
                  <a:pt x="3752665" y="53093"/>
                </a:lnTo>
                <a:lnTo>
                  <a:pt x="3796526" y="39104"/>
                </a:lnTo>
                <a:lnTo>
                  <a:pt x="3842208" y="27242"/>
                </a:lnTo>
                <a:lnTo>
                  <a:pt x="3889419" y="17520"/>
                </a:lnTo>
                <a:lnTo>
                  <a:pt x="3937863" y="9950"/>
                </a:lnTo>
                <a:lnTo>
                  <a:pt x="3987248" y="4547"/>
                </a:lnTo>
                <a:lnTo>
                  <a:pt x="4037278" y="1321"/>
                </a:lnTo>
                <a:lnTo>
                  <a:pt x="4087660" y="286"/>
                </a:lnTo>
                <a:lnTo>
                  <a:pt x="4138099" y="1454"/>
                </a:lnTo>
                <a:lnTo>
                  <a:pt x="4188302" y="4839"/>
                </a:lnTo>
                <a:lnTo>
                  <a:pt x="4237973" y="10452"/>
                </a:lnTo>
                <a:lnTo>
                  <a:pt x="4286820" y="18307"/>
                </a:lnTo>
                <a:lnTo>
                  <a:pt x="4334549" y="28415"/>
                </a:lnTo>
                <a:lnTo>
                  <a:pt x="4380864" y="40791"/>
                </a:lnTo>
                <a:lnTo>
                  <a:pt x="4425471" y="55446"/>
                </a:lnTo>
                <a:lnTo>
                  <a:pt x="4468078" y="72393"/>
                </a:lnTo>
                <a:lnTo>
                  <a:pt x="4517508" y="96588"/>
                </a:lnTo>
                <a:lnTo>
                  <a:pt x="4560924" y="123377"/>
                </a:lnTo>
                <a:lnTo>
                  <a:pt x="4597983" y="152451"/>
                </a:lnTo>
                <a:lnTo>
                  <a:pt x="4628342" y="183504"/>
                </a:lnTo>
                <a:lnTo>
                  <a:pt x="4651660" y="216230"/>
                </a:lnTo>
                <a:lnTo>
                  <a:pt x="4667595" y="250320"/>
                </a:lnTo>
                <a:lnTo>
                  <a:pt x="4730759" y="260995"/>
                </a:lnTo>
                <a:lnTo>
                  <a:pt x="4790370" y="274642"/>
                </a:lnTo>
                <a:lnTo>
                  <a:pt x="4846198" y="291054"/>
                </a:lnTo>
                <a:lnTo>
                  <a:pt x="4898013" y="310024"/>
                </a:lnTo>
                <a:lnTo>
                  <a:pt x="4945586" y="331345"/>
                </a:lnTo>
                <a:lnTo>
                  <a:pt x="4988689" y="354809"/>
                </a:lnTo>
                <a:lnTo>
                  <a:pt x="5027091" y="380209"/>
                </a:lnTo>
                <a:lnTo>
                  <a:pt x="5060565" y="407340"/>
                </a:lnTo>
                <a:lnTo>
                  <a:pt x="5088880" y="435993"/>
                </a:lnTo>
                <a:lnTo>
                  <a:pt x="5129118" y="497038"/>
                </a:lnTo>
                <a:lnTo>
                  <a:pt x="5145972" y="561688"/>
                </a:lnTo>
                <a:lnTo>
                  <a:pt x="5145057" y="594848"/>
                </a:lnTo>
                <a:lnTo>
                  <a:pt x="5123398" y="661800"/>
                </a:lnTo>
                <a:lnTo>
                  <a:pt x="5102199" y="695036"/>
                </a:lnTo>
                <a:lnTo>
                  <a:pt x="5093680" y="705869"/>
                </a:lnTo>
                <a:lnTo>
                  <a:pt x="5132702" y="734357"/>
                </a:lnTo>
                <a:lnTo>
                  <a:pt x="5166583" y="763901"/>
                </a:lnTo>
                <a:lnTo>
                  <a:pt x="5195363" y="794348"/>
                </a:lnTo>
                <a:lnTo>
                  <a:pt x="5219081" y="825545"/>
                </a:lnTo>
                <a:lnTo>
                  <a:pt x="5251486" y="889576"/>
                </a:lnTo>
                <a:lnTo>
                  <a:pt x="5264112" y="954767"/>
                </a:lnTo>
                <a:lnTo>
                  <a:pt x="5263105" y="987415"/>
                </a:lnTo>
                <a:lnTo>
                  <a:pt x="5246650" y="1052048"/>
                </a:lnTo>
                <a:lnTo>
                  <a:pt x="5211198" y="1114776"/>
                </a:lnTo>
                <a:lnTo>
                  <a:pt x="5186446" y="1145043"/>
                </a:lnTo>
                <a:lnTo>
                  <a:pt x="5157063" y="1174374"/>
                </a:lnTo>
                <a:lnTo>
                  <a:pt x="5123087" y="1202616"/>
                </a:lnTo>
                <a:lnTo>
                  <a:pt x="5084558" y="1229615"/>
                </a:lnTo>
                <a:lnTo>
                  <a:pt x="5041514" y="1255219"/>
                </a:lnTo>
                <a:lnTo>
                  <a:pt x="4993996" y="1279274"/>
                </a:lnTo>
                <a:lnTo>
                  <a:pt x="4942042" y="1301626"/>
                </a:lnTo>
                <a:lnTo>
                  <a:pt x="4898924" y="1317557"/>
                </a:lnTo>
                <a:lnTo>
                  <a:pt x="4854061" y="1331989"/>
                </a:lnTo>
                <a:lnTo>
                  <a:pt x="4807599" y="1344888"/>
                </a:lnTo>
                <a:lnTo>
                  <a:pt x="4759686" y="1356220"/>
                </a:lnTo>
                <a:lnTo>
                  <a:pt x="4710469" y="1365951"/>
                </a:lnTo>
                <a:lnTo>
                  <a:pt x="4660096" y="1374046"/>
                </a:lnTo>
                <a:lnTo>
                  <a:pt x="4608714" y="1380471"/>
                </a:lnTo>
                <a:lnTo>
                  <a:pt x="4556470" y="1385192"/>
                </a:lnTo>
                <a:lnTo>
                  <a:pt x="4553390" y="1416470"/>
                </a:lnTo>
                <a:lnTo>
                  <a:pt x="4532397" y="1476632"/>
                </a:lnTo>
                <a:lnTo>
                  <a:pt x="4493047" y="1532885"/>
                </a:lnTo>
                <a:lnTo>
                  <a:pt x="4437044" y="1584368"/>
                </a:lnTo>
                <a:lnTo>
                  <a:pt x="4403331" y="1608051"/>
                </a:lnTo>
                <a:lnTo>
                  <a:pt x="4366095" y="1630218"/>
                </a:lnTo>
                <a:lnTo>
                  <a:pt x="4325547" y="1650763"/>
                </a:lnTo>
                <a:lnTo>
                  <a:pt x="4281902" y="1669576"/>
                </a:lnTo>
                <a:lnTo>
                  <a:pt x="4235372" y="1686552"/>
                </a:lnTo>
                <a:lnTo>
                  <a:pt x="4186171" y="1701580"/>
                </a:lnTo>
                <a:lnTo>
                  <a:pt x="4134511" y="1714556"/>
                </a:lnTo>
                <a:lnTo>
                  <a:pt x="4080606" y="1725369"/>
                </a:lnTo>
                <a:lnTo>
                  <a:pt x="4024669" y="1733914"/>
                </a:lnTo>
                <a:lnTo>
                  <a:pt x="3966912" y="1740082"/>
                </a:lnTo>
                <a:lnTo>
                  <a:pt x="3907549" y="1743765"/>
                </a:lnTo>
                <a:lnTo>
                  <a:pt x="3846794" y="1744856"/>
                </a:lnTo>
                <a:lnTo>
                  <a:pt x="3791326" y="1743470"/>
                </a:lnTo>
                <a:lnTo>
                  <a:pt x="3736446" y="1739875"/>
                </a:lnTo>
                <a:lnTo>
                  <a:pt x="3682402" y="1734103"/>
                </a:lnTo>
                <a:lnTo>
                  <a:pt x="3629439" y="1726185"/>
                </a:lnTo>
                <a:lnTo>
                  <a:pt x="3577806" y="1716152"/>
                </a:lnTo>
                <a:lnTo>
                  <a:pt x="3527747" y="1704035"/>
                </a:lnTo>
                <a:lnTo>
                  <a:pt x="3479510" y="1689865"/>
                </a:lnTo>
                <a:lnTo>
                  <a:pt x="3460537" y="1718575"/>
                </a:lnTo>
                <a:lnTo>
                  <a:pt x="3412145" y="1772483"/>
                </a:lnTo>
                <a:lnTo>
                  <a:pt x="3383073" y="1797586"/>
                </a:lnTo>
                <a:lnTo>
                  <a:pt x="3350982" y="1821391"/>
                </a:lnTo>
                <a:lnTo>
                  <a:pt x="3316045" y="1843850"/>
                </a:lnTo>
                <a:lnTo>
                  <a:pt x="3278435" y="1864914"/>
                </a:lnTo>
                <a:lnTo>
                  <a:pt x="3238327" y="1884537"/>
                </a:lnTo>
                <a:lnTo>
                  <a:pt x="3195894" y="1902669"/>
                </a:lnTo>
                <a:lnTo>
                  <a:pt x="3151309" y="1919264"/>
                </a:lnTo>
                <a:lnTo>
                  <a:pt x="3104746" y="1934272"/>
                </a:lnTo>
                <a:lnTo>
                  <a:pt x="3056379" y="1947646"/>
                </a:lnTo>
                <a:lnTo>
                  <a:pt x="3006381" y="1959339"/>
                </a:lnTo>
                <a:lnTo>
                  <a:pt x="2954925" y="1969301"/>
                </a:lnTo>
                <a:lnTo>
                  <a:pt x="2902185" y="1977486"/>
                </a:lnTo>
                <a:lnTo>
                  <a:pt x="2848335" y="1983845"/>
                </a:lnTo>
                <a:lnTo>
                  <a:pt x="2793549" y="1988330"/>
                </a:lnTo>
                <a:lnTo>
                  <a:pt x="2737999" y="1990893"/>
                </a:lnTo>
                <a:lnTo>
                  <a:pt x="2681859" y="1991486"/>
                </a:lnTo>
                <a:lnTo>
                  <a:pt x="2625303" y="1990062"/>
                </a:lnTo>
                <a:lnTo>
                  <a:pt x="2568505" y="1986572"/>
                </a:lnTo>
                <a:lnTo>
                  <a:pt x="2511637" y="1980968"/>
                </a:lnTo>
                <a:lnTo>
                  <a:pt x="2454874" y="1973202"/>
                </a:lnTo>
                <a:lnTo>
                  <a:pt x="2401043" y="1963722"/>
                </a:lnTo>
                <a:lnTo>
                  <a:pt x="2348852" y="1952392"/>
                </a:lnTo>
                <a:lnTo>
                  <a:pt x="2298465" y="1939277"/>
                </a:lnTo>
                <a:lnTo>
                  <a:pt x="2250042" y="1924438"/>
                </a:lnTo>
                <a:lnTo>
                  <a:pt x="2203747" y="1907940"/>
                </a:lnTo>
                <a:lnTo>
                  <a:pt x="2159742" y="1889845"/>
                </a:lnTo>
                <a:lnTo>
                  <a:pt x="2118189" y="1870218"/>
                </a:lnTo>
                <a:lnTo>
                  <a:pt x="2079251" y="1849120"/>
                </a:lnTo>
                <a:lnTo>
                  <a:pt x="2043089" y="1826616"/>
                </a:lnTo>
                <a:lnTo>
                  <a:pt x="2009866" y="1802768"/>
                </a:lnTo>
                <a:lnTo>
                  <a:pt x="1961726" y="1816762"/>
                </a:lnTo>
                <a:lnTo>
                  <a:pt x="1912693" y="1829146"/>
                </a:lnTo>
                <a:lnTo>
                  <a:pt x="1862887" y="1839934"/>
                </a:lnTo>
                <a:lnTo>
                  <a:pt x="1812430" y="1849144"/>
                </a:lnTo>
                <a:lnTo>
                  <a:pt x="1761441" y="1856789"/>
                </a:lnTo>
                <a:lnTo>
                  <a:pt x="1710043" y="1862885"/>
                </a:lnTo>
                <a:lnTo>
                  <a:pt x="1658356" y="1867449"/>
                </a:lnTo>
                <a:lnTo>
                  <a:pt x="1606501" y="1870495"/>
                </a:lnTo>
                <a:lnTo>
                  <a:pt x="1554598" y="1872039"/>
                </a:lnTo>
                <a:lnTo>
                  <a:pt x="1502770" y="1872097"/>
                </a:lnTo>
                <a:lnTo>
                  <a:pt x="1451137" y="1870684"/>
                </a:lnTo>
                <a:lnTo>
                  <a:pt x="1399820" y="1867816"/>
                </a:lnTo>
                <a:lnTo>
                  <a:pt x="1348940" y="1863508"/>
                </a:lnTo>
                <a:lnTo>
                  <a:pt x="1298618" y="1857775"/>
                </a:lnTo>
                <a:lnTo>
                  <a:pt x="1248975" y="1850634"/>
                </a:lnTo>
                <a:lnTo>
                  <a:pt x="1200132" y="1842099"/>
                </a:lnTo>
                <a:lnTo>
                  <a:pt x="1152209" y="1832186"/>
                </a:lnTo>
                <a:lnTo>
                  <a:pt x="1105328" y="1820912"/>
                </a:lnTo>
                <a:lnTo>
                  <a:pt x="1059610" y="1808290"/>
                </a:lnTo>
                <a:lnTo>
                  <a:pt x="1015176" y="1794337"/>
                </a:lnTo>
                <a:lnTo>
                  <a:pt x="972147" y="1779069"/>
                </a:lnTo>
                <a:lnTo>
                  <a:pt x="930643" y="1762500"/>
                </a:lnTo>
                <a:lnTo>
                  <a:pt x="890786" y="1744647"/>
                </a:lnTo>
                <a:lnTo>
                  <a:pt x="852697" y="1725524"/>
                </a:lnTo>
                <a:lnTo>
                  <a:pt x="816496" y="1705148"/>
                </a:lnTo>
                <a:lnTo>
                  <a:pt x="782305" y="1683533"/>
                </a:lnTo>
                <a:lnTo>
                  <a:pt x="750244" y="1660696"/>
                </a:lnTo>
                <a:lnTo>
                  <a:pt x="720435" y="1636652"/>
                </a:lnTo>
                <a:lnTo>
                  <a:pt x="713831" y="1630810"/>
                </a:lnTo>
                <a:lnTo>
                  <a:pt x="710529" y="1627889"/>
                </a:lnTo>
                <a:lnTo>
                  <a:pt x="648647" y="1629770"/>
                </a:lnTo>
                <a:lnTo>
                  <a:pt x="588047" y="1628019"/>
                </a:lnTo>
                <a:lnTo>
                  <a:pt x="529170" y="1622816"/>
                </a:lnTo>
                <a:lnTo>
                  <a:pt x="472459" y="1614339"/>
                </a:lnTo>
                <a:lnTo>
                  <a:pt x="418355" y="1602768"/>
                </a:lnTo>
                <a:lnTo>
                  <a:pt x="367299" y="1588281"/>
                </a:lnTo>
                <a:lnTo>
                  <a:pt x="319734" y="1571057"/>
                </a:lnTo>
                <a:lnTo>
                  <a:pt x="276101" y="1551274"/>
                </a:lnTo>
                <a:lnTo>
                  <a:pt x="236843" y="1529113"/>
                </a:lnTo>
                <a:lnTo>
                  <a:pt x="202401" y="1504751"/>
                </a:lnTo>
                <a:lnTo>
                  <a:pt x="173217" y="1478367"/>
                </a:lnTo>
                <a:lnTo>
                  <a:pt x="132389" y="1420251"/>
                </a:lnTo>
                <a:lnTo>
                  <a:pt x="118254" y="1349095"/>
                </a:lnTo>
                <a:lnTo>
                  <a:pt x="126037" y="1309900"/>
                </a:lnTo>
                <a:lnTo>
                  <a:pt x="144601" y="1271876"/>
                </a:lnTo>
                <a:lnTo>
                  <a:pt x="173568" y="1235610"/>
                </a:lnTo>
                <a:lnTo>
                  <a:pt x="212561" y="1201685"/>
                </a:lnTo>
                <a:lnTo>
                  <a:pt x="261203" y="1170689"/>
                </a:lnTo>
                <a:lnTo>
                  <a:pt x="206055" y="1151484"/>
                </a:lnTo>
                <a:lnTo>
                  <a:pt x="157024" y="1129387"/>
                </a:lnTo>
                <a:lnTo>
                  <a:pt x="114286" y="1104751"/>
                </a:lnTo>
                <a:lnTo>
                  <a:pt x="78020" y="1077925"/>
                </a:lnTo>
                <a:lnTo>
                  <a:pt x="48405" y="1049262"/>
                </a:lnTo>
                <a:lnTo>
                  <a:pt x="9835" y="987826"/>
                </a:lnTo>
                <a:lnTo>
                  <a:pt x="0" y="923250"/>
                </a:lnTo>
                <a:lnTo>
                  <a:pt x="6302" y="890663"/>
                </a:lnTo>
                <a:lnTo>
                  <a:pt x="42238" y="826643"/>
                </a:lnTo>
                <a:lnTo>
                  <a:pt x="72227" y="795912"/>
                </a:lnTo>
                <a:lnTo>
                  <a:pt x="102907" y="771771"/>
                </a:lnTo>
                <a:lnTo>
                  <a:pt x="137969" y="749639"/>
                </a:lnTo>
                <a:lnTo>
                  <a:pt x="177035" y="729646"/>
                </a:lnTo>
                <a:lnTo>
                  <a:pt x="219725" y="711921"/>
                </a:lnTo>
                <a:lnTo>
                  <a:pt x="265662" y="696591"/>
                </a:lnTo>
                <a:lnTo>
                  <a:pt x="314468" y="683785"/>
                </a:lnTo>
                <a:lnTo>
                  <a:pt x="365763" y="673633"/>
                </a:lnTo>
                <a:lnTo>
                  <a:pt x="419169" y="666261"/>
                </a:lnTo>
                <a:lnTo>
                  <a:pt x="474309" y="661800"/>
                </a:lnTo>
                <a:lnTo>
                  <a:pt x="478754" y="655577"/>
                </a:lnTo>
                <a:close/>
              </a:path>
              <a:path w="5264150" h="1991995">
                <a:moveTo>
                  <a:pt x="575147" y="1199645"/>
                </a:moveTo>
                <a:lnTo>
                  <a:pt x="521429" y="1200392"/>
                </a:lnTo>
                <a:lnTo>
                  <a:pt x="468114" y="1198342"/>
                </a:lnTo>
                <a:lnTo>
                  <a:pt x="415603" y="1193533"/>
                </a:lnTo>
                <a:lnTo>
                  <a:pt x="364299" y="1186004"/>
                </a:lnTo>
                <a:lnTo>
                  <a:pt x="314603" y="1175794"/>
                </a:lnTo>
                <a:lnTo>
                  <a:pt x="266918" y="1162942"/>
                </a:lnTo>
              </a:path>
              <a:path w="5264150" h="1991995">
                <a:moveTo>
                  <a:pt x="847181" y="1601600"/>
                </a:moveTo>
                <a:lnTo>
                  <a:pt x="814409" y="1607696"/>
                </a:lnTo>
                <a:lnTo>
                  <a:pt x="780934" y="1612649"/>
                </a:lnTo>
                <a:lnTo>
                  <a:pt x="746865" y="1616459"/>
                </a:lnTo>
                <a:lnTo>
                  <a:pt x="712307" y="1619126"/>
                </a:lnTo>
              </a:path>
              <a:path w="5264150" h="1991995">
                <a:moveTo>
                  <a:pt x="2009485" y="1794767"/>
                </a:moveTo>
                <a:lnTo>
                  <a:pt x="1986105" y="1775582"/>
                </a:lnTo>
                <a:lnTo>
                  <a:pt x="1964749" y="1755778"/>
                </a:lnTo>
                <a:lnTo>
                  <a:pt x="1945441" y="1735403"/>
                </a:lnTo>
                <a:lnTo>
                  <a:pt x="1928205" y="1714503"/>
                </a:lnTo>
              </a:path>
              <a:path w="5264150" h="1991995">
                <a:moveTo>
                  <a:pt x="3512530" y="1594742"/>
                </a:moveTo>
                <a:lnTo>
                  <a:pt x="3507789" y="1617049"/>
                </a:lnTo>
                <a:lnTo>
                  <a:pt x="3500798" y="1639176"/>
                </a:lnTo>
                <a:lnTo>
                  <a:pt x="3491545" y="1661090"/>
                </a:lnTo>
                <a:lnTo>
                  <a:pt x="3480018" y="1682753"/>
                </a:lnTo>
              </a:path>
              <a:path w="5264150" h="1991995">
                <a:moveTo>
                  <a:pt x="4157817" y="1051182"/>
                </a:moveTo>
                <a:lnTo>
                  <a:pt x="4216894" y="1067843"/>
                </a:lnTo>
                <a:lnTo>
                  <a:pt x="4271991" y="1087091"/>
                </a:lnTo>
                <a:lnTo>
                  <a:pt x="4322877" y="1108737"/>
                </a:lnTo>
                <a:lnTo>
                  <a:pt x="4369324" y="1132589"/>
                </a:lnTo>
                <a:lnTo>
                  <a:pt x="4411101" y="1158458"/>
                </a:lnTo>
                <a:lnTo>
                  <a:pt x="4447980" y="1186151"/>
                </a:lnTo>
                <a:lnTo>
                  <a:pt x="4479732" y="1215481"/>
                </a:lnTo>
                <a:lnTo>
                  <a:pt x="4506126" y="1246254"/>
                </a:lnTo>
                <a:lnTo>
                  <a:pt x="4526934" y="1278282"/>
                </a:lnTo>
                <a:lnTo>
                  <a:pt x="4550875" y="1345338"/>
                </a:lnTo>
                <a:lnTo>
                  <a:pt x="4553549" y="1379985"/>
                </a:lnTo>
              </a:path>
              <a:path w="5264150" h="1991995">
                <a:moveTo>
                  <a:pt x="5091140" y="700916"/>
                </a:moveTo>
                <a:lnTo>
                  <a:pt x="5057687" y="735561"/>
                </a:lnTo>
                <a:lnTo>
                  <a:pt x="5016877" y="767861"/>
                </a:lnTo>
                <a:lnTo>
                  <a:pt x="4969160" y="797518"/>
                </a:lnTo>
                <a:lnTo>
                  <a:pt x="4914991" y="824233"/>
                </a:lnTo>
              </a:path>
              <a:path w="5264150" h="1991995">
                <a:moveTo>
                  <a:pt x="4668357" y="243462"/>
                </a:moveTo>
                <a:lnTo>
                  <a:pt x="4672734" y="257908"/>
                </a:lnTo>
                <a:lnTo>
                  <a:pt x="4675755" y="272450"/>
                </a:lnTo>
                <a:lnTo>
                  <a:pt x="4677394" y="287039"/>
                </a:lnTo>
                <a:lnTo>
                  <a:pt x="4677628" y="301628"/>
                </a:lnTo>
              </a:path>
              <a:path w="5264150" h="1991995">
                <a:moveTo>
                  <a:pt x="3543010" y="175517"/>
                </a:moveTo>
                <a:lnTo>
                  <a:pt x="3561637" y="155693"/>
                </a:lnTo>
                <a:lnTo>
                  <a:pt x="3582967" y="136655"/>
                </a:lnTo>
                <a:lnTo>
                  <a:pt x="3606893" y="118474"/>
                </a:lnTo>
                <a:lnTo>
                  <a:pt x="3633307" y="101222"/>
                </a:lnTo>
              </a:path>
              <a:path w="5264150" h="1991995">
                <a:moveTo>
                  <a:pt x="2698714" y="210950"/>
                </a:moveTo>
                <a:lnTo>
                  <a:pt x="2706757" y="194410"/>
                </a:lnTo>
                <a:lnTo>
                  <a:pt x="2716764" y="178168"/>
                </a:lnTo>
                <a:lnTo>
                  <a:pt x="2728700" y="162283"/>
                </a:lnTo>
                <a:lnTo>
                  <a:pt x="2742529" y="146815"/>
                </a:lnTo>
              </a:path>
              <a:path w="5264150" h="1991995">
                <a:moveTo>
                  <a:pt x="1707987" y="232667"/>
                </a:moveTo>
                <a:lnTo>
                  <a:pt x="1750212" y="246300"/>
                </a:lnTo>
                <a:lnTo>
                  <a:pt x="1790711" y="261242"/>
                </a:lnTo>
                <a:lnTo>
                  <a:pt x="1829377" y="277423"/>
                </a:lnTo>
                <a:lnTo>
                  <a:pt x="1866102" y="294770"/>
                </a:lnTo>
              </a:path>
              <a:path w="5264150" h="1991995">
                <a:moveTo>
                  <a:pt x="506313" y="720982"/>
                </a:moveTo>
                <a:lnTo>
                  <a:pt x="497524" y="704887"/>
                </a:lnTo>
                <a:lnTo>
                  <a:pt x="490009" y="688613"/>
                </a:lnTo>
                <a:lnTo>
                  <a:pt x="483756" y="672173"/>
                </a:lnTo>
                <a:lnTo>
                  <a:pt x="478754" y="655577"/>
                </a:lnTo>
              </a:path>
            </a:pathLst>
          </a:custGeom>
          <a:ln w="158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29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19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03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63071" y="149475"/>
            <a:ext cx="5264150" cy="1991995"/>
          </a:xfrm>
          <a:custGeom>
            <a:avLst/>
            <a:gdLst/>
            <a:ahLst/>
            <a:cxnLst/>
            <a:rect l="l" t="t" r="r" b="b"/>
            <a:pathLst>
              <a:path w="5264150" h="1991995">
                <a:moveTo>
                  <a:pt x="3232237" y="0"/>
                </a:moveTo>
                <a:lnTo>
                  <a:pt x="3177372" y="431"/>
                </a:lnTo>
                <a:lnTo>
                  <a:pt x="3123173" y="3756"/>
                </a:lnTo>
                <a:lnTo>
                  <a:pt x="3070075" y="9900"/>
                </a:lnTo>
                <a:lnTo>
                  <a:pt x="3018512" y="18787"/>
                </a:lnTo>
                <a:lnTo>
                  <a:pt x="2968919" y="30342"/>
                </a:lnTo>
                <a:lnTo>
                  <a:pt x="2921731" y="44491"/>
                </a:lnTo>
                <a:lnTo>
                  <a:pt x="2877381" y="61158"/>
                </a:lnTo>
                <a:lnTo>
                  <a:pt x="2836306" y="80269"/>
                </a:lnTo>
                <a:lnTo>
                  <a:pt x="2798938" y="101749"/>
                </a:lnTo>
                <a:lnTo>
                  <a:pt x="2765714" y="125522"/>
                </a:lnTo>
                <a:lnTo>
                  <a:pt x="2737068" y="151514"/>
                </a:lnTo>
                <a:lnTo>
                  <a:pt x="2702494" y="135193"/>
                </a:lnTo>
                <a:lnTo>
                  <a:pt x="2665741" y="120193"/>
                </a:lnTo>
                <a:lnTo>
                  <a:pt x="2626965" y="106598"/>
                </a:lnTo>
                <a:lnTo>
                  <a:pt x="2586319" y="94491"/>
                </a:lnTo>
                <a:lnTo>
                  <a:pt x="2535737" y="82024"/>
                </a:lnTo>
                <a:lnTo>
                  <a:pt x="2484150" y="71988"/>
                </a:lnTo>
                <a:lnTo>
                  <a:pt x="2431822" y="64340"/>
                </a:lnTo>
                <a:lnTo>
                  <a:pt x="2379015" y="59041"/>
                </a:lnTo>
                <a:lnTo>
                  <a:pt x="2325993" y="56047"/>
                </a:lnTo>
                <a:lnTo>
                  <a:pt x="2273020" y="55319"/>
                </a:lnTo>
                <a:lnTo>
                  <a:pt x="2220358" y="56815"/>
                </a:lnTo>
                <a:lnTo>
                  <a:pt x="2168271" y="60493"/>
                </a:lnTo>
                <a:lnTo>
                  <a:pt x="2117024" y="66312"/>
                </a:lnTo>
                <a:lnTo>
                  <a:pt x="2066878" y="74231"/>
                </a:lnTo>
                <a:lnTo>
                  <a:pt x="2018098" y="84209"/>
                </a:lnTo>
                <a:lnTo>
                  <a:pt x="1970947" y="96204"/>
                </a:lnTo>
                <a:lnTo>
                  <a:pt x="1925688" y="110174"/>
                </a:lnTo>
                <a:lnTo>
                  <a:pt x="1882584" y="126079"/>
                </a:lnTo>
                <a:lnTo>
                  <a:pt x="1841900" y="143877"/>
                </a:lnTo>
                <a:lnTo>
                  <a:pt x="1803898" y="163527"/>
                </a:lnTo>
                <a:lnTo>
                  <a:pt x="1768842" y="184988"/>
                </a:lnTo>
                <a:lnTo>
                  <a:pt x="1736996" y="208218"/>
                </a:lnTo>
                <a:lnTo>
                  <a:pt x="1708622" y="233175"/>
                </a:lnTo>
                <a:lnTo>
                  <a:pt x="1664691" y="220803"/>
                </a:lnTo>
                <a:lnTo>
                  <a:pt x="1619576" y="209879"/>
                </a:lnTo>
                <a:lnTo>
                  <a:pt x="1573413" y="200418"/>
                </a:lnTo>
                <a:lnTo>
                  <a:pt x="1526333" y="192432"/>
                </a:lnTo>
                <a:lnTo>
                  <a:pt x="1478471" y="185935"/>
                </a:lnTo>
                <a:lnTo>
                  <a:pt x="1429960" y="180939"/>
                </a:lnTo>
                <a:lnTo>
                  <a:pt x="1380933" y="177458"/>
                </a:lnTo>
                <a:lnTo>
                  <a:pt x="1331523" y="175505"/>
                </a:lnTo>
                <a:lnTo>
                  <a:pt x="1281865" y="175093"/>
                </a:lnTo>
                <a:lnTo>
                  <a:pt x="1232090" y="176236"/>
                </a:lnTo>
                <a:lnTo>
                  <a:pt x="1182334" y="178946"/>
                </a:lnTo>
                <a:lnTo>
                  <a:pt x="1119015" y="184665"/>
                </a:lnTo>
                <a:lnTo>
                  <a:pt x="1057688" y="192753"/>
                </a:lnTo>
                <a:lnTo>
                  <a:pt x="998509" y="203102"/>
                </a:lnTo>
                <a:lnTo>
                  <a:pt x="941634" y="215609"/>
                </a:lnTo>
                <a:lnTo>
                  <a:pt x="887219" y="230166"/>
                </a:lnTo>
                <a:lnTo>
                  <a:pt x="835420" y="246669"/>
                </a:lnTo>
                <a:lnTo>
                  <a:pt x="786395" y="265010"/>
                </a:lnTo>
                <a:lnTo>
                  <a:pt x="740299" y="285084"/>
                </a:lnTo>
                <a:lnTo>
                  <a:pt x="697289" y="306786"/>
                </a:lnTo>
                <a:lnTo>
                  <a:pt x="657520" y="330008"/>
                </a:lnTo>
                <a:lnTo>
                  <a:pt x="621150" y="354646"/>
                </a:lnTo>
                <a:lnTo>
                  <a:pt x="588335" y="380594"/>
                </a:lnTo>
                <a:lnTo>
                  <a:pt x="559231" y="407745"/>
                </a:lnTo>
                <a:lnTo>
                  <a:pt x="512781" y="465235"/>
                </a:lnTo>
                <a:lnTo>
                  <a:pt x="483051" y="526268"/>
                </a:lnTo>
                <a:lnTo>
                  <a:pt x="471292" y="589998"/>
                </a:lnTo>
                <a:lnTo>
                  <a:pt x="472542" y="622609"/>
                </a:lnTo>
                <a:lnTo>
                  <a:pt x="478754" y="655577"/>
                </a:lnTo>
                <a:lnTo>
                  <a:pt x="474309" y="661800"/>
                </a:lnTo>
                <a:lnTo>
                  <a:pt x="419169" y="666261"/>
                </a:lnTo>
                <a:lnTo>
                  <a:pt x="365763" y="673633"/>
                </a:lnTo>
                <a:lnTo>
                  <a:pt x="314468" y="683785"/>
                </a:lnTo>
                <a:lnTo>
                  <a:pt x="265662" y="696591"/>
                </a:lnTo>
                <a:lnTo>
                  <a:pt x="219725" y="711921"/>
                </a:lnTo>
                <a:lnTo>
                  <a:pt x="177035" y="729646"/>
                </a:lnTo>
                <a:lnTo>
                  <a:pt x="137969" y="749639"/>
                </a:lnTo>
                <a:lnTo>
                  <a:pt x="102907" y="771771"/>
                </a:lnTo>
                <a:lnTo>
                  <a:pt x="72227" y="795912"/>
                </a:lnTo>
                <a:lnTo>
                  <a:pt x="42238" y="826643"/>
                </a:lnTo>
                <a:lnTo>
                  <a:pt x="20322" y="858343"/>
                </a:lnTo>
                <a:lnTo>
                  <a:pt x="0" y="923250"/>
                </a:lnTo>
                <a:lnTo>
                  <a:pt x="1236" y="955755"/>
                </a:lnTo>
                <a:lnTo>
                  <a:pt x="25617" y="1019112"/>
                </a:lnTo>
                <a:lnTo>
                  <a:pt x="78020" y="1077925"/>
                </a:lnTo>
                <a:lnTo>
                  <a:pt x="114286" y="1104751"/>
                </a:lnTo>
                <a:lnTo>
                  <a:pt x="157024" y="1129387"/>
                </a:lnTo>
                <a:lnTo>
                  <a:pt x="206055" y="1151484"/>
                </a:lnTo>
                <a:lnTo>
                  <a:pt x="261203" y="1170689"/>
                </a:lnTo>
                <a:lnTo>
                  <a:pt x="212561" y="1201685"/>
                </a:lnTo>
                <a:lnTo>
                  <a:pt x="173568" y="1235610"/>
                </a:lnTo>
                <a:lnTo>
                  <a:pt x="144601" y="1271876"/>
                </a:lnTo>
                <a:lnTo>
                  <a:pt x="126037" y="1309900"/>
                </a:lnTo>
                <a:lnTo>
                  <a:pt x="118254" y="1349095"/>
                </a:lnTo>
                <a:lnTo>
                  <a:pt x="121630" y="1388875"/>
                </a:lnTo>
                <a:lnTo>
                  <a:pt x="149732" y="1450141"/>
                </a:lnTo>
                <a:lnTo>
                  <a:pt x="202401" y="1504751"/>
                </a:lnTo>
                <a:lnTo>
                  <a:pt x="236843" y="1529113"/>
                </a:lnTo>
                <a:lnTo>
                  <a:pt x="276101" y="1551274"/>
                </a:lnTo>
                <a:lnTo>
                  <a:pt x="319734" y="1571057"/>
                </a:lnTo>
                <a:lnTo>
                  <a:pt x="367299" y="1588281"/>
                </a:lnTo>
                <a:lnTo>
                  <a:pt x="418355" y="1602768"/>
                </a:lnTo>
                <a:lnTo>
                  <a:pt x="472459" y="1614339"/>
                </a:lnTo>
                <a:lnTo>
                  <a:pt x="529170" y="1622816"/>
                </a:lnTo>
                <a:lnTo>
                  <a:pt x="588047" y="1628019"/>
                </a:lnTo>
                <a:lnTo>
                  <a:pt x="648647" y="1629770"/>
                </a:lnTo>
                <a:lnTo>
                  <a:pt x="710529" y="1627889"/>
                </a:lnTo>
                <a:lnTo>
                  <a:pt x="720435" y="1636652"/>
                </a:lnTo>
                <a:lnTo>
                  <a:pt x="750244" y="1660696"/>
                </a:lnTo>
                <a:lnTo>
                  <a:pt x="782305" y="1683533"/>
                </a:lnTo>
                <a:lnTo>
                  <a:pt x="816496" y="1705148"/>
                </a:lnTo>
                <a:lnTo>
                  <a:pt x="852697" y="1725524"/>
                </a:lnTo>
                <a:lnTo>
                  <a:pt x="890786" y="1744647"/>
                </a:lnTo>
                <a:lnTo>
                  <a:pt x="930643" y="1762500"/>
                </a:lnTo>
                <a:lnTo>
                  <a:pt x="972147" y="1779069"/>
                </a:lnTo>
                <a:lnTo>
                  <a:pt x="1015176" y="1794337"/>
                </a:lnTo>
                <a:lnTo>
                  <a:pt x="1059610" y="1808290"/>
                </a:lnTo>
                <a:lnTo>
                  <a:pt x="1105328" y="1820912"/>
                </a:lnTo>
                <a:lnTo>
                  <a:pt x="1152209" y="1832186"/>
                </a:lnTo>
                <a:lnTo>
                  <a:pt x="1200132" y="1842099"/>
                </a:lnTo>
                <a:lnTo>
                  <a:pt x="1248975" y="1850634"/>
                </a:lnTo>
                <a:lnTo>
                  <a:pt x="1298618" y="1857775"/>
                </a:lnTo>
                <a:lnTo>
                  <a:pt x="1348940" y="1863508"/>
                </a:lnTo>
                <a:lnTo>
                  <a:pt x="1399820" y="1867816"/>
                </a:lnTo>
                <a:lnTo>
                  <a:pt x="1451137" y="1870684"/>
                </a:lnTo>
                <a:lnTo>
                  <a:pt x="1502770" y="1872097"/>
                </a:lnTo>
                <a:lnTo>
                  <a:pt x="1554598" y="1872039"/>
                </a:lnTo>
                <a:lnTo>
                  <a:pt x="1606501" y="1870495"/>
                </a:lnTo>
                <a:lnTo>
                  <a:pt x="1658356" y="1867449"/>
                </a:lnTo>
                <a:lnTo>
                  <a:pt x="1710043" y="1862885"/>
                </a:lnTo>
                <a:lnTo>
                  <a:pt x="1761441" y="1856789"/>
                </a:lnTo>
                <a:lnTo>
                  <a:pt x="1812430" y="1849144"/>
                </a:lnTo>
                <a:lnTo>
                  <a:pt x="1862887" y="1839934"/>
                </a:lnTo>
                <a:lnTo>
                  <a:pt x="1912693" y="1829146"/>
                </a:lnTo>
                <a:lnTo>
                  <a:pt x="1961726" y="1816762"/>
                </a:lnTo>
                <a:lnTo>
                  <a:pt x="2009866" y="1802768"/>
                </a:lnTo>
                <a:lnTo>
                  <a:pt x="2043089" y="1826616"/>
                </a:lnTo>
                <a:lnTo>
                  <a:pt x="2079251" y="1849120"/>
                </a:lnTo>
                <a:lnTo>
                  <a:pt x="2118189" y="1870218"/>
                </a:lnTo>
                <a:lnTo>
                  <a:pt x="2159742" y="1889845"/>
                </a:lnTo>
                <a:lnTo>
                  <a:pt x="2203747" y="1907940"/>
                </a:lnTo>
                <a:lnTo>
                  <a:pt x="2250042" y="1924438"/>
                </a:lnTo>
                <a:lnTo>
                  <a:pt x="2298465" y="1939277"/>
                </a:lnTo>
                <a:lnTo>
                  <a:pt x="2348852" y="1952392"/>
                </a:lnTo>
                <a:lnTo>
                  <a:pt x="2401043" y="1963722"/>
                </a:lnTo>
                <a:lnTo>
                  <a:pt x="2454874" y="1973202"/>
                </a:lnTo>
                <a:lnTo>
                  <a:pt x="2511637" y="1980968"/>
                </a:lnTo>
                <a:lnTo>
                  <a:pt x="2568505" y="1986572"/>
                </a:lnTo>
                <a:lnTo>
                  <a:pt x="2625303" y="1990062"/>
                </a:lnTo>
                <a:lnTo>
                  <a:pt x="2681859" y="1991486"/>
                </a:lnTo>
                <a:lnTo>
                  <a:pt x="2737999" y="1990893"/>
                </a:lnTo>
                <a:lnTo>
                  <a:pt x="2793549" y="1988330"/>
                </a:lnTo>
                <a:lnTo>
                  <a:pt x="2848335" y="1983845"/>
                </a:lnTo>
                <a:lnTo>
                  <a:pt x="2902185" y="1977486"/>
                </a:lnTo>
                <a:lnTo>
                  <a:pt x="2954925" y="1969301"/>
                </a:lnTo>
                <a:lnTo>
                  <a:pt x="3006381" y="1959339"/>
                </a:lnTo>
                <a:lnTo>
                  <a:pt x="3056379" y="1947646"/>
                </a:lnTo>
                <a:lnTo>
                  <a:pt x="3104746" y="1934272"/>
                </a:lnTo>
                <a:lnTo>
                  <a:pt x="3151309" y="1919264"/>
                </a:lnTo>
                <a:lnTo>
                  <a:pt x="3195894" y="1902669"/>
                </a:lnTo>
                <a:lnTo>
                  <a:pt x="3238327" y="1884537"/>
                </a:lnTo>
                <a:lnTo>
                  <a:pt x="3278435" y="1864914"/>
                </a:lnTo>
                <a:lnTo>
                  <a:pt x="3316045" y="1843850"/>
                </a:lnTo>
                <a:lnTo>
                  <a:pt x="3350982" y="1821391"/>
                </a:lnTo>
                <a:lnTo>
                  <a:pt x="3383073" y="1797586"/>
                </a:lnTo>
                <a:lnTo>
                  <a:pt x="3412145" y="1772483"/>
                </a:lnTo>
                <a:lnTo>
                  <a:pt x="3460537" y="1718575"/>
                </a:lnTo>
                <a:lnTo>
                  <a:pt x="3479510" y="1689865"/>
                </a:lnTo>
                <a:lnTo>
                  <a:pt x="3527747" y="1704035"/>
                </a:lnTo>
                <a:lnTo>
                  <a:pt x="3577806" y="1716152"/>
                </a:lnTo>
                <a:lnTo>
                  <a:pt x="3629439" y="1726185"/>
                </a:lnTo>
                <a:lnTo>
                  <a:pt x="3682402" y="1734103"/>
                </a:lnTo>
                <a:lnTo>
                  <a:pt x="3736446" y="1739875"/>
                </a:lnTo>
                <a:lnTo>
                  <a:pt x="3791326" y="1743470"/>
                </a:lnTo>
                <a:lnTo>
                  <a:pt x="3846794" y="1744856"/>
                </a:lnTo>
                <a:lnTo>
                  <a:pt x="3907549" y="1743765"/>
                </a:lnTo>
                <a:lnTo>
                  <a:pt x="3966912" y="1740082"/>
                </a:lnTo>
                <a:lnTo>
                  <a:pt x="4024669" y="1733914"/>
                </a:lnTo>
                <a:lnTo>
                  <a:pt x="4080606" y="1725369"/>
                </a:lnTo>
                <a:lnTo>
                  <a:pt x="4134511" y="1714556"/>
                </a:lnTo>
                <a:lnTo>
                  <a:pt x="4186171" y="1701580"/>
                </a:lnTo>
                <a:lnTo>
                  <a:pt x="4235372" y="1686552"/>
                </a:lnTo>
                <a:lnTo>
                  <a:pt x="4281902" y="1669576"/>
                </a:lnTo>
                <a:lnTo>
                  <a:pt x="4325547" y="1650763"/>
                </a:lnTo>
                <a:lnTo>
                  <a:pt x="4366095" y="1630218"/>
                </a:lnTo>
                <a:lnTo>
                  <a:pt x="4403331" y="1608051"/>
                </a:lnTo>
                <a:lnTo>
                  <a:pt x="4437044" y="1584368"/>
                </a:lnTo>
                <a:lnTo>
                  <a:pt x="4467021" y="1559276"/>
                </a:lnTo>
                <a:lnTo>
                  <a:pt x="4514910" y="1505301"/>
                </a:lnTo>
                <a:lnTo>
                  <a:pt x="4545294" y="1446986"/>
                </a:lnTo>
                <a:lnTo>
                  <a:pt x="4556470" y="1385192"/>
                </a:lnTo>
                <a:lnTo>
                  <a:pt x="4608714" y="1380471"/>
                </a:lnTo>
                <a:lnTo>
                  <a:pt x="4660096" y="1374046"/>
                </a:lnTo>
                <a:lnTo>
                  <a:pt x="4710469" y="1365951"/>
                </a:lnTo>
                <a:lnTo>
                  <a:pt x="4759686" y="1356220"/>
                </a:lnTo>
                <a:lnTo>
                  <a:pt x="4807599" y="1344888"/>
                </a:lnTo>
                <a:lnTo>
                  <a:pt x="4854061" y="1331989"/>
                </a:lnTo>
                <a:lnTo>
                  <a:pt x="4898924" y="1317557"/>
                </a:lnTo>
                <a:lnTo>
                  <a:pt x="4942042" y="1301626"/>
                </a:lnTo>
                <a:lnTo>
                  <a:pt x="4993996" y="1279274"/>
                </a:lnTo>
                <a:lnTo>
                  <a:pt x="5041514" y="1255219"/>
                </a:lnTo>
                <a:lnTo>
                  <a:pt x="5084558" y="1229615"/>
                </a:lnTo>
                <a:lnTo>
                  <a:pt x="5123087" y="1202616"/>
                </a:lnTo>
                <a:lnTo>
                  <a:pt x="5157063" y="1174374"/>
                </a:lnTo>
                <a:lnTo>
                  <a:pt x="5186446" y="1145043"/>
                </a:lnTo>
                <a:lnTo>
                  <a:pt x="5211198" y="1114776"/>
                </a:lnTo>
                <a:lnTo>
                  <a:pt x="5246650" y="1052048"/>
                </a:lnTo>
                <a:lnTo>
                  <a:pt x="5263105" y="987415"/>
                </a:lnTo>
                <a:lnTo>
                  <a:pt x="5264112" y="954767"/>
                </a:lnTo>
                <a:lnTo>
                  <a:pt x="5260252" y="922103"/>
                </a:lnTo>
                <a:lnTo>
                  <a:pt x="5237775" y="857339"/>
                </a:lnTo>
                <a:lnTo>
                  <a:pt x="5195363" y="794348"/>
                </a:lnTo>
                <a:lnTo>
                  <a:pt x="5166583" y="763901"/>
                </a:lnTo>
                <a:lnTo>
                  <a:pt x="5132702" y="734357"/>
                </a:lnTo>
                <a:lnTo>
                  <a:pt x="5093680" y="705869"/>
                </a:lnTo>
                <a:lnTo>
                  <a:pt x="5102199" y="695036"/>
                </a:lnTo>
                <a:lnTo>
                  <a:pt x="5123398" y="661800"/>
                </a:lnTo>
                <a:lnTo>
                  <a:pt x="5145057" y="594848"/>
                </a:lnTo>
                <a:lnTo>
                  <a:pt x="5145972" y="561688"/>
                </a:lnTo>
                <a:lnTo>
                  <a:pt x="5140583" y="529016"/>
                </a:lnTo>
                <a:lnTo>
                  <a:pt x="5111807" y="465961"/>
                </a:lnTo>
                <a:lnTo>
                  <a:pt x="5060565" y="407340"/>
                </a:lnTo>
                <a:lnTo>
                  <a:pt x="5027091" y="380209"/>
                </a:lnTo>
                <a:lnTo>
                  <a:pt x="4988689" y="354809"/>
                </a:lnTo>
                <a:lnTo>
                  <a:pt x="4945586" y="331345"/>
                </a:lnTo>
                <a:lnTo>
                  <a:pt x="4898013" y="310024"/>
                </a:lnTo>
                <a:lnTo>
                  <a:pt x="4846198" y="291054"/>
                </a:lnTo>
                <a:lnTo>
                  <a:pt x="4790370" y="274642"/>
                </a:lnTo>
                <a:lnTo>
                  <a:pt x="4730759" y="260995"/>
                </a:lnTo>
                <a:lnTo>
                  <a:pt x="4667595" y="250320"/>
                </a:lnTo>
                <a:lnTo>
                  <a:pt x="4651660" y="216230"/>
                </a:lnTo>
                <a:lnTo>
                  <a:pt x="4628342" y="183504"/>
                </a:lnTo>
                <a:lnTo>
                  <a:pt x="4597983" y="152451"/>
                </a:lnTo>
                <a:lnTo>
                  <a:pt x="4560924" y="123377"/>
                </a:lnTo>
                <a:lnTo>
                  <a:pt x="4517508" y="96588"/>
                </a:lnTo>
                <a:lnTo>
                  <a:pt x="4468078" y="72393"/>
                </a:lnTo>
                <a:lnTo>
                  <a:pt x="4425471" y="55446"/>
                </a:lnTo>
                <a:lnTo>
                  <a:pt x="4380864" y="40791"/>
                </a:lnTo>
                <a:lnTo>
                  <a:pt x="4334549" y="28415"/>
                </a:lnTo>
                <a:lnTo>
                  <a:pt x="4286820" y="18307"/>
                </a:lnTo>
                <a:lnTo>
                  <a:pt x="4237973" y="10452"/>
                </a:lnTo>
                <a:lnTo>
                  <a:pt x="4188302" y="4839"/>
                </a:lnTo>
                <a:lnTo>
                  <a:pt x="4138099" y="1454"/>
                </a:lnTo>
                <a:lnTo>
                  <a:pt x="4087660" y="286"/>
                </a:lnTo>
                <a:lnTo>
                  <a:pt x="4037278" y="1321"/>
                </a:lnTo>
                <a:lnTo>
                  <a:pt x="3987248" y="4547"/>
                </a:lnTo>
                <a:lnTo>
                  <a:pt x="3937863" y="9950"/>
                </a:lnTo>
                <a:lnTo>
                  <a:pt x="3889419" y="17520"/>
                </a:lnTo>
                <a:lnTo>
                  <a:pt x="3842208" y="27242"/>
                </a:lnTo>
                <a:lnTo>
                  <a:pt x="3796526" y="39104"/>
                </a:lnTo>
                <a:lnTo>
                  <a:pt x="3752665" y="53093"/>
                </a:lnTo>
                <a:lnTo>
                  <a:pt x="3710921" y="69197"/>
                </a:lnTo>
                <a:lnTo>
                  <a:pt x="3671587" y="87404"/>
                </a:lnTo>
                <a:lnTo>
                  <a:pt x="3634958" y="107699"/>
                </a:lnTo>
                <a:lnTo>
                  <a:pt x="3595433" y="83944"/>
                </a:lnTo>
                <a:lnTo>
                  <a:pt x="3551074" y="62725"/>
                </a:lnTo>
                <a:lnTo>
                  <a:pt x="3502334" y="44245"/>
                </a:lnTo>
                <a:lnTo>
                  <a:pt x="3449665" y="28705"/>
                </a:lnTo>
                <a:lnTo>
                  <a:pt x="3396482" y="16814"/>
                </a:lnTo>
                <a:lnTo>
                  <a:pt x="3342227" y="8116"/>
                </a:lnTo>
                <a:lnTo>
                  <a:pt x="3287333" y="2536"/>
                </a:lnTo>
                <a:lnTo>
                  <a:pt x="3232237" y="0"/>
                </a:lnTo>
                <a:close/>
              </a:path>
            </a:pathLst>
          </a:custGeom>
          <a:solidFill>
            <a:srgbClr val="EFB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463071" y="149475"/>
            <a:ext cx="5264150" cy="1991995"/>
          </a:xfrm>
          <a:custGeom>
            <a:avLst/>
            <a:gdLst/>
            <a:ahLst/>
            <a:cxnLst/>
            <a:rect l="l" t="t" r="r" b="b"/>
            <a:pathLst>
              <a:path w="5264150" h="1991995">
                <a:moveTo>
                  <a:pt x="478754" y="655577"/>
                </a:moveTo>
                <a:lnTo>
                  <a:pt x="472542" y="622609"/>
                </a:lnTo>
                <a:lnTo>
                  <a:pt x="471292" y="589998"/>
                </a:lnTo>
                <a:lnTo>
                  <a:pt x="474847" y="557849"/>
                </a:lnTo>
                <a:lnTo>
                  <a:pt x="495748" y="495362"/>
                </a:lnTo>
                <a:lnTo>
                  <a:pt x="533994" y="435994"/>
                </a:lnTo>
                <a:lnTo>
                  <a:pt x="588335" y="380594"/>
                </a:lnTo>
                <a:lnTo>
                  <a:pt x="621150" y="354646"/>
                </a:lnTo>
                <a:lnTo>
                  <a:pt x="657520" y="330008"/>
                </a:lnTo>
                <a:lnTo>
                  <a:pt x="697289" y="306786"/>
                </a:lnTo>
                <a:lnTo>
                  <a:pt x="740299" y="285084"/>
                </a:lnTo>
                <a:lnTo>
                  <a:pt x="786395" y="265010"/>
                </a:lnTo>
                <a:lnTo>
                  <a:pt x="835420" y="246669"/>
                </a:lnTo>
                <a:lnTo>
                  <a:pt x="887219" y="230166"/>
                </a:lnTo>
                <a:lnTo>
                  <a:pt x="941634" y="215609"/>
                </a:lnTo>
                <a:lnTo>
                  <a:pt x="998509" y="203102"/>
                </a:lnTo>
                <a:lnTo>
                  <a:pt x="1057688" y="192753"/>
                </a:lnTo>
                <a:lnTo>
                  <a:pt x="1119015" y="184665"/>
                </a:lnTo>
                <a:lnTo>
                  <a:pt x="1182334" y="178946"/>
                </a:lnTo>
                <a:lnTo>
                  <a:pt x="1232090" y="176236"/>
                </a:lnTo>
                <a:lnTo>
                  <a:pt x="1281865" y="175093"/>
                </a:lnTo>
                <a:lnTo>
                  <a:pt x="1331523" y="175505"/>
                </a:lnTo>
                <a:lnTo>
                  <a:pt x="1380933" y="177458"/>
                </a:lnTo>
                <a:lnTo>
                  <a:pt x="1429960" y="180939"/>
                </a:lnTo>
                <a:lnTo>
                  <a:pt x="1478471" y="185935"/>
                </a:lnTo>
                <a:lnTo>
                  <a:pt x="1526333" y="192432"/>
                </a:lnTo>
                <a:lnTo>
                  <a:pt x="1573413" y="200418"/>
                </a:lnTo>
                <a:lnTo>
                  <a:pt x="1619576" y="209879"/>
                </a:lnTo>
                <a:lnTo>
                  <a:pt x="1664691" y="220803"/>
                </a:lnTo>
                <a:lnTo>
                  <a:pt x="1708622" y="233175"/>
                </a:lnTo>
                <a:lnTo>
                  <a:pt x="1736996" y="208218"/>
                </a:lnTo>
                <a:lnTo>
                  <a:pt x="1768842" y="184988"/>
                </a:lnTo>
                <a:lnTo>
                  <a:pt x="1803898" y="163527"/>
                </a:lnTo>
                <a:lnTo>
                  <a:pt x="1841900" y="143877"/>
                </a:lnTo>
                <a:lnTo>
                  <a:pt x="1882584" y="126079"/>
                </a:lnTo>
                <a:lnTo>
                  <a:pt x="1925688" y="110174"/>
                </a:lnTo>
                <a:lnTo>
                  <a:pt x="1970947" y="96204"/>
                </a:lnTo>
                <a:lnTo>
                  <a:pt x="2018098" y="84209"/>
                </a:lnTo>
                <a:lnTo>
                  <a:pt x="2066878" y="74231"/>
                </a:lnTo>
                <a:lnTo>
                  <a:pt x="2117024" y="66312"/>
                </a:lnTo>
                <a:lnTo>
                  <a:pt x="2168271" y="60493"/>
                </a:lnTo>
                <a:lnTo>
                  <a:pt x="2220358" y="56815"/>
                </a:lnTo>
                <a:lnTo>
                  <a:pt x="2273020" y="55319"/>
                </a:lnTo>
                <a:lnTo>
                  <a:pt x="2325993" y="56047"/>
                </a:lnTo>
                <a:lnTo>
                  <a:pt x="2379015" y="59041"/>
                </a:lnTo>
                <a:lnTo>
                  <a:pt x="2431822" y="64340"/>
                </a:lnTo>
                <a:lnTo>
                  <a:pt x="2484150" y="71988"/>
                </a:lnTo>
                <a:lnTo>
                  <a:pt x="2535737" y="82024"/>
                </a:lnTo>
                <a:lnTo>
                  <a:pt x="2586319" y="94491"/>
                </a:lnTo>
                <a:lnTo>
                  <a:pt x="2626965" y="106598"/>
                </a:lnTo>
                <a:lnTo>
                  <a:pt x="2665741" y="120193"/>
                </a:lnTo>
                <a:lnTo>
                  <a:pt x="2702494" y="135193"/>
                </a:lnTo>
                <a:lnTo>
                  <a:pt x="2737068" y="151514"/>
                </a:lnTo>
                <a:lnTo>
                  <a:pt x="2765714" y="125522"/>
                </a:lnTo>
                <a:lnTo>
                  <a:pt x="2798938" y="101749"/>
                </a:lnTo>
                <a:lnTo>
                  <a:pt x="2836306" y="80269"/>
                </a:lnTo>
                <a:lnTo>
                  <a:pt x="2877381" y="61158"/>
                </a:lnTo>
                <a:lnTo>
                  <a:pt x="2921731" y="44491"/>
                </a:lnTo>
                <a:lnTo>
                  <a:pt x="2968919" y="30342"/>
                </a:lnTo>
                <a:lnTo>
                  <a:pt x="3018512" y="18787"/>
                </a:lnTo>
                <a:lnTo>
                  <a:pt x="3070075" y="9900"/>
                </a:lnTo>
                <a:lnTo>
                  <a:pt x="3123173" y="3756"/>
                </a:lnTo>
                <a:lnTo>
                  <a:pt x="3177372" y="431"/>
                </a:lnTo>
                <a:lnTo>
                  <a:pt x="3232237" y="0"/>
                </a:lnTo>
                <a:lnTo>
                  <a:pt x="3287333" y="2536"/>
                </a:lnTo>
                <a:lnTo>
                  <a:pt x="3342227" y="8116"/>
                </a:lnTo>
                <a:lnTo>
                  <a:pt x="3396482" y="16814"/>
                </a:lnTo>
                <a:lnTo>
                  <a:pt x="3449665" y="28705"/>
                </a:lnTo>
                <a:lnTo>
                  <a:pt x="3502334" y="44245"/>
                </a:lnTo>
                <a:lnTo>
                  <a:pt x="3551074" y="62725"/>
                </a:lnTo>
                <a:lnTo>
                  <a:pt x="3595433" y="83944"/>
                </a:lnTo>
                <a:lnTo>
                  <a:pt x="3634958" y="107699"/>
                </a:lnTo>
                <a:lnTo>
                  <a:pt x="3671587" y="87404"/>
                </a:lnTo>
                <a:lnTo>
                  <a:pt x="3710921" y="69197"/>
                </a:lnTo>
                <a:lnTo>
                  <a:pt x="3752665" y="53093"/>
                </a:lnTo>
                <a:lnTo>
                  <a:pt x="3796526" y="39104"/>
                </a:lnTo>
                <a:lnTo>
                  <a:pt x="3842208" y="27242"/>
                </a:lnTo>
                <a:lnTo>
                  <a:pt x="3889419" y="17520"/>
                </a:lnTo>
                <a:lnTo>
                  <a:pt x="3937863" y="9950"/>
                </a:lnTo>
                <a:lnTo>
                  <a:pt x="3987248" y="4547"/>
                </a:lnTo>
                <a:lnTo>
                  <a:pt x="4037278" y="1321"/>
                </a:lnTo>
                <a:lnTo>
                  <a:pt x="4087660" y="286"/>
                </a:lnTo>
                <a:lnTo>
                  <a:pt x="4138099" y="1454"/>
                </a:lnTo>
                <a:lnTo>
                  <a:pt x="4188302" y="4839"/>
                </a:lnTo>
                <a:lnTo>
                  <a:pt x="4237973" y="10452"/>
                </a:lnTo>
                <a:lnTo>
                  <a:pt x="4286820" y="18307"/>
                </a:lnTo>
                <a:lnTo>
                  <a:pt x="4334549" y="28415"/>
                </a:lnTo>
                <a:lnTo>
                  <a:pt x="4380864" y="40791"/>
                </a:lnTo>
                <a:lnTo>
                  <a:pt x="4425471" y="55446"/>
                </a:lnTo>
                <a:lnTo>
                  <a:pt x="4468078" y="72393"/>
                </a:lnTo>
                <a:lnTo>
                  <a:pt x="4517508" y="96588"/>
                </a:lnTo>
                <a:lnTo>
                  <a:pt x="4560924" y="123377"/>
                </a:lnTo>
                <a:lnTo>
                  <a:pt x="4597983" y="152451"/>
                </a:lnTo>
                <a:lnTo>
                  <a:pt x="4628342" y="183504"/>
                </a:lnTo>
                <a:lnTo>
                  <a:pt x="4651660" y="216230"/>
                </a:lnTo>
                <a:lnTo>
                  <a:pt x="4667595" y="250320"/>
                </a:lnTo>
                <a:lnTo>
                  <a:pt x="4730759" y="260995"/>
                </a:lnTo>
                <a:lnTo>
                  <a:pt x="4790370" y="274642"/>
                </a:lnTo>
                <a:lnTo>
                  <a:pt x="4846198" y="291054"/>
                </a:lnTo>
                <a:lnTo>
                  <a:pt x="4898013" y="310024"/>
                </a:lnTo>
                <a:lnTo>
                  <a:pt x="4945586" y="331345"/>
                </a:lnTo>
                <a:lnTo>
                  <a:pt x="4988689" y="354809"/>
                </a:lnTo>
                <a:lnTo>
                  <a:pt x="5027091" y="380209"/>
                </a:lnTo>
                <a:lnTo>
                  <a:pt x="5060565" y="407340"/>
                </a:lnTo>
                <a:lnTo>
                  <a:pt x="5088880" y="435993"/>
                </a:lnTo>
                <a:lnTo>
                  <a:pt x="5129118" y="497038"/>
                </a:lnTo>
                <a:lnTo>
                  <a:pt x="5145972" y="561688"/>
                </a:lnTo>
                <a:lnTo>
                  <a:pt x="5145057" y="594848"/>
                </a:lnTo>
                <a:lnTo>
                  <a:pt x="5123398" y="661800"/>
                </a:lnTo>
                <a:lnTo>
                  <a:pt x="5102199" y="695036"/>
                </a:lnTo>
                <a:lnTo>
                  <a:pt x="5093680" y="705869"/>
                </a:lnTo>
                <a:lnTo>
                  <a:pt x="5132702" y="734357"/>
                </a:lnTo>
                <a:lnTo>
                  <a:pt x="5166583" y="763901"/>
                </a:lnTo>
                <a:lnTo>
                  <a:pt x="5195363" y="794348"/>
                </a:lnTo>
                <a:lnTo>
                  <a:pt x="5219081" y="825545"/>
                </a:lnTo>
                <a:lnTo>
                  <a:pt x="5251486" y="889576"/>
                </a:lnTo>
                <a:lnTo>
                  <a:pt x="5264112" y="954767"/>
                </a:lnTo>
                <a:lnTo>
                  <a:pt x="5263105" y="987415"/>
                </a:lnTo>
                <a:lnTo>
                  <a:pt x="5246650" y="1052048"/>
                </a:lnTo>
                <a:lnTo>
                  <a:pt x="5211198" y="1114776"/>
                </a:lnTo>
                <a:lnTo>
                  <a:pt x="5186446" y="1145043"/>
                </a:lnTo>
                <a:lnTo>
                  <a:pt x="5157063" y="1174374"/>
                </a:lnTo>
                <a:lnTo>
                  <a:pt x="5123087" y="1202616"/>
                </a:lnTo>
                <a:lnTo>
                  <a:pt x="5084558" y="1229615"/>
                </a:lnTo>
                <a:lnTo>
                  <a:pt x="5041514" y="1255219"/>
                </a:lnTo>
                <a:lnTo>
                  <a:pt x="4993996" y="1279274"/>
                </a:lnTo>
                <a:lnTo>
                  <a:pt x="4942042" y="1301626"/>
                </a:lnTo>
                <a:lnTo>
                  <a:pt x="4898924" y="1317557"/>
                </a:lnTo>
                <a:lnTo>
                  <a:pt x="4854061" y="1331989"/>
                </a:lnTo>
                <a:lnTo>
                  <a:pt x="4807599" y="1344888"/>
                </a:lnTo>
                <a:lnTo>
                  <a:pt x="4759686" y="1356220"/>
                </a:lnTo>
                <a:lnTo>
                  <a:pt x="4710469" y="1365951"/>
                </a:lnTo>
                <a:lnTo>
                  <a:pt x="4660096" y="1374046"/>
                </a:lnTo>
                <a:lnTo>
                  <a:pt x="4608714" y="1380471"/>
                </a:lnTo>
                <a:lnTo>
                  <a:pt x="4556470" y="1385192"/>
                </a:lnTo>
                <a:lnTo>
                  <a:pt x="4553390" y="1416470"/>
                </a:lnTo>
                <a:lnTo>
                  <a:pt x="4532397" y="1476632"/>
                </a:lnTo>
                <a:lnTo>
                  <a:pt x="4493047" y="1532885"/>
                </a:lnTo>
                <a:lnTo>
                  <a:pt x="4437044" y="1584368"/>
                </a:lnTo>
                <a:lnTo>
                  <a:pt x="4403331" y="1608051"/>
                </a:lnTo>
                <a:lnTo>
                  <a:pt x="4366095" y="1630218"/>
                </a:lnTo>
                <a:lnTo>
                  <a:pt x="4325547" y="1650763"/>
                </a:lnTo>
                <a:lnTo>
                  <a:pt x="4281902" y="1669576"/>
                </a:lnTo>
                <a:lnTo>
                  <a:pt x="4235372" y="1686552"/>
                </a:lnTo>
                <a:lnTo>
                  <a:pt x="4186171" y="1701580"/>
                </a:lnTo>
                <a:lnTo>
                  <a:pt x="4134511" y="1714556"/>
                </a:lnTo>
                <a:lnTo>
                  <a:pt x="4080606" y="1725369"/>
                </a:lnTo>
                <a:lnTo>
                  <a:pt x="4024669" y="1733914"/>
                </a:lnTo>
                <a:lnTo>
                  <a:pt x="3966912" y="1740082"/>
                </a:lnTo>
                <a:lnTo>
                  <a:pt x="3907549" y="1743765"/>
                </a:lnTo>
                <a:lnTo>
                  <a:pt x="3846794" y="1744856"/>
                </a:lnTo>
                <a:lnTo>
                  <a:pt x="3791326" y="1743470"/>
                </a:lnTo>
                <a:lnTo>
                  <a:pt x="3736446" y="1739875"/>
                </a:lnTo>
                <a:lnTo>
                  <a:pt x="3682402" y="1734103"/>
                </a:lnTo>
                <a:lnTo>
                  <a:pt x="3629439" y="1726185"/>
                </a:lnTo>
                <a:lnTo>
                  <a:pt x="3577806" y="1716152"/>
                </a:lnTo>
                <a:lnTo>
                  <a:pt x="3527747" y="1704035"/>
                </a:lnTo>
                <a:lnTo>
                  <a:pt x="3479510" y="1689865"/>
                </a:lnTo>
                <a:lnTo>
                  <a:pt x="3460537" y="1718575"/>
                </a:lnTo>
                <a:lnTo>
                  <a:pt x="3412145" y="1772483"/>
                </a:lnTo>
                <a:lnTo>
                  <a:pt x="3383073" y="1797586"/>
                </a:lnTo>
                <a:lnTo>
                  <a:pt x="3350982" y="1821391"/>
                </a:lnTo>
                <a:lnTo>
                  <a:pt x="3316045" y="1843850"/>
                </a:lnTo>
                <a:lnTo>
                  <a:pt x="3278435" y="1864914"/>
                </a:lnTo>
                <a:lnTo>
                  <a:pt x="3238327" y="1884537"/>
                </a:lnTo>
                <a:lnTo>
                  <a:pt x="3195894" y="1902669"/>
                </a:lnTo>
                <a:lnTo>
                  <a:pt x="3151309" y="1919264"/>
                </a:lnTo>
                <a:lnTo>
                  <a:pt x="3104746" y="1934272"/>
                </a:lnTo>
                <a:lnTo>
                  <a:pt x="3056379" y="1947646"/>
                </a:lnTo>
                <a:lnTo>
                  <a:pt x="3006381" y="1959339"/>
                </a:lnTo>
                <a:lnTo>
                  <a:pt x="2954925" y="1969301"/>
                </a:lnTo>
                <a:lnTo>
                  <a:pt x="2902185" y="1977486"/>
                </a:lnTo>
                <a:lnTo>
                  <a:pt x="2848335" y="1983845"/>
                </a:lnTo>
                <a:lnTo>
                  <a:pt x="2793549" y="1988330"/>
                </a:lnTo>
                <a:lnTo>
                  <a:pt x="2737999" y="1990893"/>
                </a:lnTo>
                <a:lnTo>
                  <a:pt x="2681859" y="1991486"/>
                </a:lnTo>
                <a:lnTo>
                  <a:pt x="2625303" y="1990062"/>
                </a:lnTo>
                <a:lnTo>
                  <a:pt x="2568505" y="1986572"/>
                </a:lnTo>
                <a:lnTo>
                  <a:pt x="2511637" y="1980968"/>
                </a:lnTo>
                <a:lnTo>
                  <a:pt x="2454874" y="1973202"/>
                </a:lnTo>
                <a:lnTo>
                  <a:pt x="2401043" y="1963722"/>
                </a:lnTo>
                <a:lnTo>
                  <a:pt x="2348852" y="1952392"/>
                </a:lnTo>
                <a:lnTo>
                  <a:pt x="2298465" y="1939277"/>
                </a:lnTo>
                <a:lnTo>
                  <a:pt x="2250042" y="1924438"/>
                </a:lnTo>
                <a:lnTo>
                  <a:pt x="2203747" y="1907940"/>
                </a:lnTo>
                <a:lnTo>
                  <a:pt x="2159742" y="1889845"/>
                </a:lnTo>
                <a:lnTo>
                  <a:pt x="2118189" y="1870218"/>
                </a:lnTo>
                <a:lnTo>
                  <a:pt x="2079251" y="1849120"/>
                </a:lnTo>
                <a:lnTo>
                  <a:pt x="2043089" y="1826616"/>
                </a:lnTo>
                <a:lnTo>
                  <a:pt x="2009866" y="1802768"/>
                </a:lnTo>
                <a:lnTo>
                  <a:pt x="1961726" y="1816762"/>
                </a:lnTo>
                <a:lnTo>
                  <a:pt x="1912693" y="1829146"/>
                </a:lnTo>
                <a:lnTo>
                  <a:pt x="1862887" y="1839934"/>
                </a:lnTo>
                <a:lnTo>
                  <a:pt x="1812430" y="1849144"/>
                </a:lnTo>
                <a:lnTo>
                  <a:pt x="1761441" y="1856789"/>
                </a:lnTo>
                <a:lnTo>
                  <a:pt x="1710043" y="1862885"/>
                </a:lnTo>
                <a:lnTo>
                  <a:pt x="1658356" y="1867449"/>
                </a:lnTo>
                <a:lnTo>
                  <a:pt x="1606501" y="1870495"/>
                </a:lnTo>
                <a:lnTo>
                  <a:pt x="1554598" y="1872039"/>
                </a:lnTo>
                <a:lnTo>
                  <a:pt x="1502770" y="1872097"/>
                </a:lnTo>
                <a:lnTo>
                  <a:pt x="1451137" y="1870684"/>
                </a:lnTo>
                <a:lnTo>
                  <a:pt x="1399820" y="1867816"/>
                </a:lnTo>
                <a:lnTo>
                  <a:pt x="1348940" y="1863508"/>
                </a:lnTo>
                <a:lnTo>
                  <a:pt x="1298618" y="1857775"/>
                </a:lnTo>
                <a:lnTo>
                  <a:pt x="1248975" y="1850634"/>
                </a:lnTo>
                <a:lnTo>
                  <a:pt x="1200132" y="1842099"/>
                </a:lnTo>
                <a:lnTo>
                  <a:pt x="1152209" y="1832186"/>
                </a:lnTo>
                <a:lnTo>
                  <a:pt x="1105328" y="1820912"/>
                </a:lnTo>
                <a:lnTo>
                  <a:pt x="1059610" y="1808290"/>
                </a:lnTo>
                <a:lnTo>
                  <a:pt x="1015176" y="1794337"/>
                </a:lnTo>
                <a:lnTo>
                  <a:pt x="972147" y="1779069"/>
                </a:lnTo>
                <a:lnTo>
                  <a:pt x="930643" y="1762500"/>
                </a:lnTo>
                <a:lnTo>
                  <a:pt x="890786" y="1744647"/>
                </a:lnTo>
                <a:lnTo>
                  <a:pt x="852697" y="1725524"/>
                </a:lnTo>
                <a:lnTo>
                  <a:pt x="816496" y="1705148"/>
                </a:lnTo>
                <a:lnTo>
                  <a:pt x="782305" y="1683533"/>
                </a:lnTo>
                <a:lnTo>
                  <a:pt x="750244" y="1660696"/>
                </a:lnTo>
                <a:lnTo>
                  <a:pt x="720435" y="1636652"/>
                </a:lnTo>
                <a:lnTo>
                  <a:pt x="713831" y="1630810"/>
                </a:lnTo>
                <a:lnTo>
                  <a:pt x="710529" y="1627889"/>
                </a:lnTo>
                <a:lnTo>
                  <a:pt x="648647" y="1629770"/>
                </a:lnTo>
                <a:lnTo>
                  <a:pt x="588047" y="1628019"/>
                </a:lnTo>
                <a:lnTo>
                  <a:pt x="529170" y="1622816"/>
                </a:lnTo>
                <a:lnTo>
                  <a:pt x="472459" y="1614339"/>
                </a:lnTo>
                <a:lnTo>
                  <a:pt x="418355" y="1602768"/>
                </a:lnTo>
                <a:lnTo>
                  <a:pt x="367299" y="1588281"/>
                </a:lnTo>
                <a:lnTo>
                  <a:pt x="319734" y="1571057"/>
                </a:lnTo>
                <a:lnTo>
                  <a:pt x="276101" y="1551274"/>
                </a:lnTo>
                <a:lnTo>
                  <a:pt x="236843" y="1529113"/>
                </a:lnTo>
                <a:lnTo>
                  <a:pt x="202401" y="1504751"/>
                </a:lnTo>
                <a:lnTo>
                  <a:pt x="173217" y="1478367"/>
                </a:lnTo>
                <a:lnTo>
                  <a:pt x="132389" y="1420251"/>
                </a:lnTo>
                <a:lnTo>
                  <a:pt x="118254" y="1349095"/>
                </a:lnTo>
                <a:lnTo>
                  <a:pt x="126037" y="1309900"/>
                </a:lnTo>
                <a:lnTo>
                  <a:pt x="144601" y="1271876"/>
                </a:lnTo>
                <a:lnTo>
                  <a:pt x="173568" y="1235610"/>
                </a:lnTo>
                <a:lnTo>
                  <a:pt x="212561" y="1201685"/>
                </a:lnTo>
                <a:lnTo>
                  <a:pt x="261203" y="1170689"/>
                </a:lnTo>
                <a:lnTo>
                  <a:pt x="206055" y="1151484"/>
                </a:lnTo>
                <a:lnTo>
                  <a:pt x="157024" y="1129387"/>
                </a:lnTo>
                <a:lnTo>
                  <a:pt x="114286" y="1104751"/>
                </a:lnTo>
                <a:lnTo>
                  <a:pt x="78020" y="1077925"/>
                </a:lnTo>
                <a:lnTo>
                  <a:pt x="48405" y="1049262"/>
                </a:lnTo>
                <a:lnTo>
                  <a:pt x="9835" y="987826"/>
                </a:lnTo>
                <a:lnTo>
                  <a:pt x="0" y="923250"/>
                </a:lnTo>
                <a:lnTo>
                  <a:pt x="6302" y="890663"/>
                </a:lnTo>
                <a:lnTo>
                  <a:pt x="42238" y="826643"/>
                </a:lnTo>
                <a:lnTo>
                  <a:pt x="72227" y="795912"/>
                </a:lnTo>
                <a:lnTo>
                  <a:pt x="102907" y="771771"/>
                </a:lnTo>
                <a:lnTo>
                  <a:pt x="137969" y="749639"/>
                </a:lnTo>
                <a:lnTo>
                  <a:pt x="177035" y="729646"/>
                </a:lnTo>
                <a:lnTo>
                  <a:pt x="219725" y="711921"/>
                </a:lnTo>
                <a:lnTo>
                  <a:pt x="265662" y="696591"/>
                </a:lnTo>
                <a:lnTo>
                  <a:pt x="314468" y="683785"/>
                </a:lnTo>
                <a:lnTo>
                  <a:pt x="365763" y="673633"/>
                </a:lnTo>
                <a:lnTo>
                  <a:pt x="419169" y="666261"/>
                </a:lnTo>
                <a:lnTo>
                  <a:pt x="474309" y="661800"/>
                </a:lnTo>
                <a:lnTo>
                  <a:pt x="478754" y="655577"/>
                </a:lnTo>
                <a:close/>
              </a:path>
              <a:path w="5264150" h="1991995">
                <a:moveTo>
                  <a:pt x="575147" y="1199645"/>
                </a:moveTo>
                <a:lnTo>
                  <a:pt x="521429" y="1200392"/>
                </a:lnTo>
                <a:lnTo>
                  <a:pt x="468114" y="1198342"/>
                </a:lnTo>
                <a:lnTo>
                  <a:pt x="415603" y="1193533"/>
                </a:lnTo>
                <a:lnTo>
                  <a:pt x="364299" y="1186004"/>
                </a:lnTo>
                <a:lnTo>
                  <a:pt x="314603" y="1175794"/>
                </a:lnTo>
                <a:lnTo>
                  <a:pt x="266918" y="1162942"/>
                </a:lnTo>
              </a:path>
              <a:path w="5264150" h="1991995">
                <a:moveTo>
                  <a:pt x="847181" y="1601600"/>
                </a:moveTo>
                <a:lnTo>
                  <a:pt x="814409" y="1607696"/>
                </a:lnTo>
                <a:lnTo>
                  <a:pt x="780934" y="1612649"/>
                </a:lnTo>
                <a:lnTo>
                  <a:pt x="746865" y="1616459"/>
                </a:lnTo>
                <a:lnTo>
                  <a:pt x="712307" y="1619126"/>
                </a:lnTo>
              </a:path>
              <a:path w="5264150" h="1991995">
                <a:moveTo>
                  <a:pt x="2009485" y="1794767"/>
                </a:moveTo>
                <a:lnTo>
                  <a:pt x="1986105" y="1775582"/>
                </a:lnTo>
                <a:lnTo>
                  <a:pt x="1964749" y="1755778"/>
                </a:lnTo>
                <a:lnTo>
                  <a:pt x="1945441" y="1735403"/>
                </a:lnTo>
                <a:lnTo>
                  <a:pt x="1928205" y="1714503"/>
                </a:lnTo>
              </a:path>
              <a:path w="5264150" h="1991995">
                <a:moveTo>
                  <a:pt x="3512530" y="1594742"/>
                </a:moveTo>
                <a:lnTo>
                  <a:pt x="3507789" y="1617049"/>
                </a:lnTo>
                <a:lnTo>
                  <a:pt x="3500798" y="1639176"/>
                </a:lnTo>
                <a:lnTo>
                  <a:pt x="3491545" y="1661090"/>
                </a:lnTo>
                <a:lnTo>
                  <a:pt x="3480018" y="1682753"/>
                </a:lnTo>
              </a:path>
              <a:path w="5264150" h="1991995">
                <a:moveTo>
                  <a:pt x="4157817" y="1051182"/>
                </a:moveTo>
                <a:lnTo>
                  <a:pt x="4216894" y="1067843"/>
                </a:lnTo>
                <a:lnTo>
                  <a:pt x="4271991" y="1087091"/>
                </a:lnTo>
                <a:lnTo>
                  <a:pt x="4322877" y="1108737"/>
                </a:lnTo>
                <a:lnTo>
                  <a:pt x="4369324" y="1132589"/>
                </a:lnTo>
                <a:lnTo>
                  <a:pt x="4411101" y="1158458"/>
                </a:lnTo>
                <a:lnTo>
                  <a:pt x="4447980" y="1186151"/>
                </a:lnTo>
                <a:lnTo>
                  <a:pt x="4479732" y="1215481"/>
                </a:lnTo>
                <a:lnTo>
                  <a:pt x="4506126" y="1246254"/>
                </a:lnTo>
                <a:lnTo>
                  <a:pt x="4526934" y="1278282"/>
                </a:lnTo>
                <a:lnTo>
                  <a:pt x="4550875" y="1345338"/>
                </a:lnTo>
                <a:lnTo>
                  <a:pt x="4553549" y="1379985"/>
                </a:lnTo>
              </a:path>
              <a:path w="5264150" h="1991995">
                <a:moveTo>
                  <a:pt x="5091140" y="700916"/>
                </a:moveTo>
                <a:lnTo>
                  <a:pt x="5057687" y="735561"/>
                </a:lnTo>
                <a:lnTo>
                  <a:pt x="5016877" y="767861"/>
                </a:lnTo>
                <a:lnTo>
                  <a:pt x="4969160" y="797518"/>
                </a:lnTo>
                <a:lnTo>
                  <a:pt x="4914991" y="824233"/>
                </a:lnTo>
              </a:path>
              <a:path w="5264150" h="1991995">
                <a:moveTo>
                  <a:pt x="4668357" y="243462"/>
                </a:moveTo>
                <a:lnTo>
                  <a:pt x="4672734" y="257908"/>
                </a:lnTo>
                <a:lnTo>
                  <a:pt x="4675755" y="272450"/>
                </a:lnTo>
                <a:lnTo>
                  <a:pt x="4677394" y="287039"/>
                </a:lnTo>
                <a:lnTo>
                  <a:pt x="4677628" y="301628"/>
                </a:lnTo>
              </a:path>
              <a:path w="5264150" h="1991995">
                <a:moveTo>
                  <a:pt x="3543010" y="175517"/>
                </a:moveTo>
                <a:lnTo>
                  <a:pt x="3561637" y="155693"/>
                </a:lnTo>
                <a:lnTo>
                  <a:pt x="3582967" y="136655"/>
                </a:lnTo>
                <a:lnTo>
                  <a:pt x="3606893" y="118474"/>
                </a:lnTo>
                <a:lnTo>
                  <a:pt x="3633307" y="101222"/>
                </a:lnTo>
              </a:path>
              <a:path w="5264150" h="1991995">
                <a:moveTo>
                  <a:pt x="2698714" y="210950"/>
                </a:moveTo>
                <a:lnTo>
                  <a:pt x="2706757" y="194410"/>
                </a:lnTo>
                <a:lnTo>
                  <a:pt x="2716764" y="178168"/>
                </a:lnTo>
                <a:lnTo>
                  <a:pt x="2728700" y="162283"/>
                </a:lnTo>
                <a:lnTo>
                  <a:pt x="2742529" y="146815"/>
                </a:lnTo>
              </a:path>
              <a:path w="5264150" h="1991995">
                <a:moveTo>
                  <a:pt x="1707987" y="232667"/>
                </a:moveTo>
                <a:lnTo>
                  <a:pt x="1750212" y="246300"/>
                </a:lnTo>
                <a:lnTo>
                  <a:pt x="1790711" y="261242"/>
                </a:lnTo>
                <a:lnTo>
                  <a:pt x="1829377" y="277423"/>
                </a:lnTo>
                <a:lnTo>
                  <a:pt x="1866102" y="294770"/>
                </a:lnTo>
              </a:path>
              <a:path w="5264150" h="1991995">
                <a:moveTo>
                  <a:pt x="506313" y="720982"/>
                </a:moveTo>
                <a:lnTo>
                  <a:pt x="497524" y="704887"/>
                </a:lnTo>
                <a:lnTo>
                  <a:pt x="490009" y="688613"/>
                </a:lnTo>
                <a:lnTo>
                  <a:pt x="483756" y="672173"/>
                </a:lnTo>
                <a:lnTo>
                  <a:pt x="478754" y="655577"/>
                </a:lnTo>
              </a:path>
            </a:pathLst>
          </a:custGeom>
          <a:ln w="158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31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48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78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6FA8E-D1CD-61BF-2426-89FD284B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A1728-FA3F-97D7-6082-ABBBA5C3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05453-4406-7D6A-A9EC-D109B21F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1CF61-060B-396E-B284-4D4653AC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73711-1102-5A68-6C7C-5BB028FB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4605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3A656-3A0B-303A-79C7-5B34724C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094C37-6ED2-6130-565A-21835AB1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4EEEE4-3F13-CD7C-64F1-B5D2EE7D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4FB9E-0C7A-0229-CBCB-1D751C6B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8C5F1-168D-B093-D0D5-9C110C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1028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431CC-3917-FAC0-AE64-5321E741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5C9C29-F054-0634-A824-5D57CADD6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A4ECF9-3FE3-1583-5B02-B778F4417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8D565-AF02-6AAE-F5EB-3DBCF145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64EFEF-F6F6-BC3B-B3C7-249ACDF4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CFC24-4D26-6137-B6AF-E0DCD1A3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088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741BF-8242-AC04-4CE0-16970D63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35E0E-DB0A-AF80-8457-8EC1FC24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AA0378-4EEF-E6E0-5968-254051D07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BDA721-BD32-A528-CD92-EFA9D2D81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A8BB94-FFBD-689B-98DB-8F2F7EDD8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02A333-F37E-1781-674F-1272039E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8A7CBE-5BF9-F830-509C-A5C4820A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BB53FA-C450-BAE4-4EEF-516F79B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3062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B4274-A2B0-BC35-A775-CE96D801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079F9E-B1B9-8974-CDEA-367CB3C1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CBE4FE-23E7-B484-4B11-E8427124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11EADE-95F0-FFF3-C63F-9AE72D4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254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333498-455B-26CF-8F3B-5E29ADE8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2A97D6-C907-9E91-294B-CF76858D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066EBC-286B-E307-C6D6-F779664B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2864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30FF8-F5DD-FB55-0E96-AA06FA4E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A72F6-C33A-B425-D458-12C87A58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1F4BF9-0C16-C158-9428-747719986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50B0D9-D3B0-7251-4B1F-80FFE1D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F4B9ED-DF61-6716-4FEB-923E722E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1C1A34-0EC7-6627-91F9-3388B373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9743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D9CF0-A98D-54E2-FF6C-B835F7DE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46740D-8D29-D9ED-4495-DD9023073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99AC0D-DF67-A70D-B785-BB38AF7E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D0A717-E53D-A47D-27E6-C8B28E73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D97537-D8E6-3F5E-D1A4-A9D57D71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D593EA-A479-E273-C338-28720D40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9860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8B8A8A-5CC8-61FA-2A52-173BC4AF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A6B25-998A-80DE-1E66-1282F415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737DD-7E5B-DD23-770A-F5E1F138A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DAAF9-08D8-6A40-A1AE-31DCFFE7740E}" type="datetimeFigureOut">
              <a:rPr lang="" smtClean="0"/>
              <a:t>01/05/2025</a:t>
            </a:fld>
            <a:endParaRPr lang="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0B485-F397-6957-C966-04F6E121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A31DB-A417-3C04-F479-62D11008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499B6-F8B8-DD41-BA61-2D213B929696}" type="slidenum">
              <a:rPr lang="" smtClean="0"/>
              <a:t>‹N°›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255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8963" y="835405"/>
            <a:ext cx="7714073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5263" y="1989455"/>
            <a:ext cx="8221472" cy="141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00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2704" y="2554768"/>
            <a:ext cx="3396298" cy="3355975"/>
            <a:chOff x="2760662" y="2751137"/>
            <a:chExt cx="7642225" cy="3355975"/>
          </a:xfrm>
        </p:grpSpPr>
        <p:sp>
          <p:nvSpPr>
            <p:cNvPr id="4" name="object 4"/>
            <p:cNvSpPr/>
            <p:nvPr/>
          </p:nvSpPr>
          <p:spPr>
            <a:xfrm>
              <a:off x="2771775" y="2762250"/>
              <a:ext cx="7620000" cy="3333750"/>
            </a:xfrm>
            <a:custGeom>
              <a:avLst/>
              <a:gdLst/>
              <a:ahLst/>
              <a:cxnLst/>
              <a:rect l="l" t="t" r="r" b="b"/>
              <a:pathLst>
                <a:path w="7620000" h="3333750">
                  <a:moveTo>
                    <a:pt x="7064375" y="0"/>
                  </a:moveTo>
                  <a:lnTo>
                    <a:pt x="555625" y="0"/>
                  </a:lnTo>
                  <a:lnTo>
                    <a:pt x="507687" y="2039"/>
                  </a:lnTo>
                  <a:lnTo>
                    <a:pt x="460882" y="8047"/>
                  </a:lnTo>
                  <a:lnTo>
                    <a:pt x="415375" y="17856"/>
                  </a:lnTo>
                  <a:lnTo>
                    <a:pt x="371333" y="31300"/>
                  </a:lnTo>
                  <a:lnTo>
                    <a:pt x="328923" y="48211"/>
                  </a:lnTo>
                  <a:lnTo>
                    <a:pt x="288312" y="68424"/>
                  </a:lnTo>
                  <a:lnTo>
                    <a:pt x="249667" y="91769"/>
                  </a:lnTo>
                  <a:lnTo>
                    <a:pt x="213155" y="118082"/>
                  </a:lnTo>
                  <a:lnTo>
                    <a:pt x="178942" y="147196"/>
                  </a:lnTo>
                  <a:lnTo>
                    <a:pt x="147196" y="178942"/>
                  </a:lnTo>
                  <a:lnTo>
                    <a:pt x="118082" y="213155"/>
                  </a:lnTo>
                  <a:lnTo>
                    <a:pt x="91769" y="249667"/>
                  </a:lnTo>
                  <a:lnTo>
                    <a:pt x="68424" y="288312"/>
                  </a:lnTo>
                  <a:lnTo>
                    <a:pt x="48211" y="328923"/>
                  </a:lnTo>
                  <a:lnTo>
                    <a:pt x="31300" y="371333"/>
                  </a:lnTo>
                  <a:lnTo>
                    <a:pt x="17856" y="415375"/>
                  </a:lnTo>
                  <a:lnTo>
                    <a:pt x="8047" y="460882"/>
                  </a:lnTo>
                  <a:lnTo>
                    <a:pt x="2039" y="507687"/>
                  </a:lnTo>
                  <a:lnTo>
                    <a:pt x="0" y="555625"/>
                  </a:lnTo>
                  <a:lnTo>
                    <a:pt x="0" y="2778125"/>
                  </a:lnTo>
                  <a:lnTo>
                    <a:pt x="2039" y="2826065"/>
                  </a:lnTo>
                  <a:lnTo>
                    <a:pt x="8047" y="2872873"/>
                  </a:lnTo>
                  <a:lnTo>
                    <a:pt x="17856" y="2918383"/>
                  </a:lnTo>
                  <a:lnTo>
                    <a:pt x="31300" y="2962426"/>
                  </a:lnTo>
                  <a:lnTo>
                    <a:pt x="48211" y="3004837"/>
                  </a:lnTo>
                  <a:lnTo>
                    <a:pt x="68424" y="3045448"/>
                  </a:lnTo>
                  <a:lnTo>
                    <a:pt x="91769" y="3084093"/>
                  </a:lnTo>
                  <a:lnTo>
                    <a:pt x="118082" y="3120605"/>
                  </a:lnTo>
                  <a:lnTo>
                    <a:pt x="147196" y="3154817"/>
                  </a:lnTo>
                  <a:lnTo>
                    <a:pt x="178942" y="3186562"/>
                  </a:lnTo>
                  <a:lnTo>
                    <a:pt x="213155" y="3215674"/>
                  </a:lnTo>
                  <a:lnTo>
                    <a:pt x="249667" y="3241986"/>
                  </a:lnTo>
                  <a:lnTo>
                    <a:pt x="288312" y="3265331"/>
                  </a:lnTo>
                  <a:lnTo>
                    <a:pt x="328923" y="3285541"/>
                  </a:lnTo>
                  <a:lnTo>
                    <a:pt x="371333" y="3302452"/>
                  </a:lnTo>
                  <a:lnTo>
                    <a:pt x="415375" y="3315894"/>
                  </a:lnTo>
                  <a:lnTo>
                    <a:pt x="460882" y="3325703"/>
                  </a:lnTo>
                  <a:lnTo>
                    <a:pt x="507687" y="3331710"/>
                  </a:lnTo>
                  <a:lnTo>
                    <a:pt x="555625" y="3333750"/>
                  </a:lnTo>
                  <a:lnTo>
                    <a:pt x="7064375" y="3333750"/>
                  </a:lnTo>
                  <a:lnTo>
                    <a:pt x="7112312" y="3331710"/>
                  </a:lnTo>
                  <a:lnTo>
                    <a:pt x="7159117" y="3325703"/>
                  </a:lnTo>
                  <a:lnTo>
                    <a:pt x="7204624" y="3315894"/>
                  </a:lnTo>
                  <a:lnTo>
                    <a:pt x="7248666" y="3302452"/>
                  </a:lnTo>
                  <a:lnTo>
                    <a:pt x="7291076" y="3285541"/>
                  </a:lnTo>
                  <a:lnTo>
                    <a:pt x="7331687" y="3265331"/>
                  </a:lnTo>
                  <a:lnTo>
                    <a:pt x="7370332" y="3241986"/>
                  </a:lnTo>
                  <a:lnTo>
                    <a:pt x="7406844" y="3215674"/>
                  </a:lnTo>
                  <a:lnTo>
                    <a:pt x="7441057" y="3186562"/>
                  </a:lnTo>
                  <a:lnTo>
                    <a:pt x="7472803" y="3154817"/>
                  </a:lnTo>
                  <a:lnTo>
                    <a:pt x="7501917" y="3120605"/>
                  </a:lnTo>
                  <a:lnTo>
                    <a:pt x="7528230" y="3084093"/>
                  </a:lnTo>
                  <a:lnTo>
                    <a:pt x="7551575" y="3045448"/>
                  </a:lnTo>
                  <a:lnTo>
                    <a:pt x="7571788" y="3004837"/>
                  </a:lnTo>
                  <a:lnTo>
                    <a:pt x="7588699" y="2962426"/>
                  </a:lnTo>
                  <a:lnTo>
                    <a:pt x="7602143" y="2918383"/>
                  </a:lnTo>
                  <a:lnTo>
                    <a:pt x="7611952" y="2872873"/>
                  </a:lnTo>
                  <a:lnTo>
                    <a:pt x="7617960" y="2826065"/>
                  </a:lnTo>
                  <a:lnTo>
                    <a:pt x="7620000" y="2778125"/>
                  </a:lnTo>
                  <a:lnTo>
                    <a:pt x="7620000" y="555625"/>
                  </a:lnTo>
                  <a:lnTo>
                    <a:pt x="7617960" y="507687"/>
                  </a:lnTo>
                  <a:lnTo>
                    <a:pt x="7611952" y="460882"/>
                  </a:lnTo>
                  <a:lnTo>
                    <a:pt x="7602143" y="415375"/>
                  </a:lnTo>
                  <a:lnTo>
                    <a:pt x="7588699" y="371333"/>
                  </a:lnTo>
                  <a:lnTo>
                    <a:pt x="7571788" y="328923"/>
                  </a:lnTo>
                  <a:lnTo>
                    <a:pt x="7551575" y="288312"/>
                  </a:lnTo>
                  <a:lnTo>
                    <a:pt x="7528230" y="249667"/>
                  </a:lnTo>
                  <a:lnTo>
                    <a:pt x="7501917" y="213155"/>
                  </a:lnTo>
                  <a:lnTo>
                    <a:pt x="7472803" y="178942"/>
                  </a:lnTo>
                  <a:lnTo>
                    <a:pt x="7441057" y="147196"/>
                  </a:lnTo>
                  <a:lnTo>
                    <a:pt x="7406844" y="118082"/>
                  </a:lnTo>
                  <a:lnTo>
                    <a:pt x="7370332" y="91769"/>
                  </a:lnTo>
                  <a:lnTo>
                    <a:pt x="7331687" y="68424"/>
                  </a:lnTo>
                  <a:lnTo>
                    <a:pt x="7291076" y="48211"/>
                  </a:lnTo>
                  <a:lnTo>
                    <a:pt x="7248666" y="31300"/>
                  </a:lnTo>
                  <a:lnTo>
                    <a:pt x="7204624" y="17856"/>
                  </a:lnTo>
                  <a:lnTo>
                    <a:pt x="7159117" y="8047"/>
                  </a:lnTo>
                  <a:lnTo>
                    <a:pt x="7112312" y="2039"/>
                  </a:lnTo>
                  <a:lnTo>
                    <a:pt x="7064375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71775" y="2762250"/>
              <a:ext cx="7620000" cy="3333750"/>
            </a:xfrm>
            <a:custGeom>
              <a:avLst/>
              <a:gdLst/>
              <a:ahLst/>
              <a:cxnLst/>
              <a:rect l="l" t="t" r="r" b="b"/>
              <a:pathLst>
                <a:path w="7620000" h="3333750">
                  <a:moveTo>
                    <a:pt x="0" y="555625"/>
                  </a:moveTo>
                  <a:lnTo>
                    <a:pt x="2039" y="507687"/>
                  </a:lnTo>
                  <a:lnTo>
                    <a:pt x="8047" y="460882"/>
                  </a:lnTo>
                  <a:lnTo>
                    <a:pt x="17856" y="415375"/>
                  </a:lnTo>
                  <a:lnTo>
                    <a:pt x="31300" y="371333"/>
                  </a:lnTo>
                  <a:lnTo>
                    <a:pt x="48211" y="328923"/>
                  </a:lnTo>
                  <a:lnTo>
                    <a:pt x="68424" y="288312"/>
                  </a:lnTo>
                  <a:lnTo>
                    <a:pt x="91769" y="249667"/>
                  </a:lnTo>
                  <a:lnTo>
                    <a:pt x="118082" y="213155"/>
                  </a:lnTo>
                  <a:lnTo>
                    <a:pt x="147196" y="178942"/>
                  </a:lnTo>
                  <a:lnTo>
                    <a:pt x="178942" y="147196"/>
                  </a:lnTo>
                  <a:lnTo>
                    <a:pt x="213155" y="118082"/>
                  </a:lnTo>
                  <a:lnTo>
                    <a:pt x="249667" y="91769"/>
                  </a:lnTo>
                  <a:lnTo>
                    <a:pt x="288312" y="68424"/>
                  </a:lnTo>
                  <a:lnTo>
                    <a:pt x="328923" y="48211"/>
                  </a:lnTo>
                  <a:lnTo>
                    <a:pt x="371333" y="31300"/>
                  </a:lnTo>
                  <a:lnTo>
                    <a:pt x="415375" y="17856"/>
                  </a:lnTo>
                  <a:lnTo>
                    <a:pt x="460882" y="8047"/>
                  </a:lnTo>
                  <a:lnTo>
                    <a:pt x="507687" y="2039"/>
                  </a:lnTo>
                  <a:lnTo>
                    <a:pt x="555625" y="0"/>
                  </a:lnTo>
                  <a:lnTo>
                    <a:pt x="7064375" y="0"/>
                  </a:lnTo>
                  <a:lnTo>
                    <a:pt x="7112312" y="2039"/>
                  </a:lnTo>
                  <a:lnTo>
                    <a:pt x="7159117" y="8047"/>
                  </a:lnTo>
                  <a:lnTo>
                    <a:pt x="7204624" y="17856"/>
                  </a:lnTo>
                  <a:lnTo>
                    <a:pt x="7248666" y="31300"/>
                  </a:lnTo>
                  <a:lnTo>
                    <a:pt x="7291076" y="48211"/>
                  </a:lnTo>
                  <a:lnTo>
                    <a:pt x="7331687" y="68424"/>
                  </a:lnTo>
                  <a:lnTo>
                    <a:pt x="7370332" y="91769"/>
                  </a:lnTo>
                  <a:lnTo>
                    <a:pt x="7406844" y="118082"/>
                  </a:lnTo>
                  <a:lnTo>
                    <a:pt x="7441057" y="147196"/>
                  </a:lnTo>
                  <a:lnTo>
                    <a:pt x="7472803" y="178942"/>
                  </a:lnTo>
                  <a:lnTo>
                    <a:pt x="7501917" y="213155"/>
                  </a:lnTo>
                  <a:lnTo>
                    <a:pt x="7528230" y="249667"/>
                  </a:lnTo>
                  <a:lnTo>
                    <a:pt x="7551575" y="288312"/>
                  </a:lnTo>
                  <a:lnTo>
                    <a:pt x="7571788" y="328923"/>
                  </a:lnTo>
                  <a:lnTo>
                    <a:pt x="7588699" y="371333"/>
                  </a:lnTo>
                  <a:lnTo>
                    <a:pt x="7602143" y="415375"/>
                  </a:lnTo>
                  <a:lnTo>
                    <a:pt x="7611952" y="460882"/>
                  </a:lnTo>
                  <a:lnTo>
                    <a:pt x="7617960" y="507687"/>
                  </a:lnTo>
                  <a:lnTo>
                    <a:pt x="7620000" y="555625"/>
                  </a:lnTo>
                  <a:lnTo>
                    <a:pt x="7620000" y="2778125"/>
                  </a:lnTo>
                  <a:lnTo>
                    <a:pt x="7617960" y="2826065"/>
                  </a:lnTo>
                  <a:lnTo>
                    <a:pt x="7611952" y="2872873"/>
                  </a:lnTo>
                  <a:lnTo>
                    <a:pt x="7602143" y="2918383"/>
                  </a:lnTo>
                  <a:lnTo>
                    <a:pt x="7588699" y="2962426"/>
                  </a:lnTo>
                  <a:lnTo>
                    <a:pt x="7571788" y="3004837"/>
                  </a:lnTo>
                  <a:lnTo>
                    <a:pt x="7551575" y="3045448"/>
                  </a:lnTo>
                  <a:lnTo>
                    <a:pt x="7528230" y="3084093"/>
                  </a:lnTo>
                  <a:lnTo>
                    <a:pt x="7501917" y="3120605"/>
                  </a:lnTo>
                  <a:lnTo>
                    <a:pt x="7472803" y="3154817"/>
                  </a:lnTo>
                  <a:lnTo>
                    <a:pt x="7441057" y="3186562"/>
                  </a:lnTo>
                  <a:lnTo>
                    <a:pt x="7406844" y="3215674"/>
                  </a:lnTo>
                  <a:lnTo>
                    <a:pt x="7370332" y="3241986"/>
                  </a:lnTo>
                  <a:lnTo>
                    <a:pt x="7331687" y="3265331"/>
                  </a:lnTo>
                  <a:lnTo>
                    <a:pt x="7291076" y="3285541"/>
                  </a:lnTo>
                  <a:lnTo>
                    <a:pt x="7248666" y="3302452"/>
                  </a:lnTo>
                  <a:lnTo>
                    <a:pt x="7204624" y="3315894"/>
                  </a:lnTo>
                  <a:lnTo>
                    <a:pt x="7159117" y="3325703"/>
                  </a:lnTo>
                  <a:lnTo>
                    <a:pt x="7112312" y="3331710"/>
                  </a:lnTo>
                  <a:lnTo>
                    <a:pt x="7064375" y="3333750"/>
                  </a:lnTo>
                  <a:lnTo>
                    <a:pt x="555625" y="3333750"/>
                  </a:lnTo>
                  <a:lnTo>
                    <a:pt x="507687" y="3331710"/>
                  </a:lnTo>
                  <a:lnTo>
                    <a:pt x="460882" y="3325703"/>
                  </a:lnTo>
                  <a:lnTo>
                    <a:pt x="415375" y="3315894"/>
                  </a:lnTo>
                  <a:lnTo>
                    <a:pt x="371333" y="3302452"/>
                  </a:lnTo>
                  <a:lnTo>
                    <a:pt x="328923" y="3285541"/>
                  </a:lnTo>
                  <a:lnTo>
                    <a:pt x="288312" y="3265331"/>
                  </a:lnTo>
                  <a:lnTo>
                    <a:pt x="249667" y="3241986"/>
                  </a:lnTo>
                  <a:lnTo>
                    <a:pt x="213155" y="3215674"/>
                  </a:lnTo>
                  <a:lnTo>
                    <a:pt x="178942" y="3186562"/>
                  </a:lnTo>
                  <a:lnTo>
                    <a:pt x="147196" y="3154817"/>
                  </a:lnTo>
                  <a:lnTo>
                    <a:pt x="118082" y="3120605"/>
                  </a:lnTo>
                  <a:lnTo>
                    <a:pt x="91769" y="3084093"/>
                  </a:lnTo>
                  <a:lnTo>
                    <a:pt x="68424" y="3045448"/>
                  </a:lnTo>
                  <a:lnTo>
                    <a:pt x="48211" y="3004837"/>
                  </a:lnTo>
                  <a:lnTo>
                    <a:pt x="31300" y="2962426"/>
                  </a:lnTo>
                  <a:lnTo>
                    <a:pt x="17856" y="2918383"/>
                  </a:lnTo>
                  <a:lnTo>
                    <a:pt x="8047" y="2872873"/>
                  </a:lnTo>
                  <a:lnTo>
                    <a:pt x="2039" y="2826065"/>
                  </a:lnTo>
                  <a:lnTo>
                    <a:pt x="0" y="2778125"/>
                  </a:lnTo>
                  <a:lnTo>
                    <a:pt x="0" y="555625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92458" y="119180"/>
            <a:ext cx="5016500" cy="1750695"/>
            <a:chOff x="6692458" y="119180"/>
            <a:chExt cx="5016500" cy="1750695"/>
          </a:xfrm>
        </p:grpSpPr>
        <p:sp>
          <p:nvSpPr>
            <p:cNvPr id="7" name="object 7"/>
            <p:cNvSpPr/>
            <p:nvPr/>
          </p:nvSpPr>
          <p:spPr>
            <a:xfrm>
              <a:off x="6697221" y="123943"/>
              <a:ext cx="5006975" cy="1515745"/>
            </a:xfrm>
            <a:custGeom>
              <a:avLst/>
              <a:gdLst/>
              <a:ahLst/>
              <a:cxnLst/>
              <a:rect l="l" t="t" r="r" b="b"/>
              <a:pathLst>
                <a:path w="5006975" h="1515745">
                  <a:moveTo>
                    <a:pt x="455037" y="498864"/>
                  </a:moveTo>
                  <a:lnTo>
                    <a:pt x="448792" y="471164"/>
                  </a:lnTo>
                  <a:lnTo>
                    <a:pt x="448293" y="443804"/>
                  </a:lnTo>
                  <a:lnTo>
                    <a:pt x="453338" y="416891"/>
                  </a:lnTo>
                  <a:lnTo>
                    <a:pt x="479259" y="364848"/>
                  </a:lnTo>
                  <a:lnTo>
                    <a:pt x="524946" y="315906"/>
                  </a:lnTo>
                  <a:lnTo>
                    <a:pt x="588794" y="270940"/>
                  </a:lnTo>
                  <a:lnTo>
                    <a:pt x="627026" y="250220"/>
                  </a:lnTo>
                  <a:lnTo>
                    <a:pt x="669196" y="230821"/>
                  </a:lnTo>
                  <a:lnTo>
                    <a:pt x="715102" y="212852"/>
                  </a:lnTo>
                  <a:lnTo>
                    <a:pt x="764544" y="196423"/>
                  </a:lnTo>
                  <a:lnTo>
                    <a:pt x="817321" y="181642"/>
                  </a:lnTo>
                  <a:lnTo>
                    <a:pt x="873232" y="168618"/>
                  </a:lnTo>
                  <a:lnTo>
                    <a:pt x="932076" y="157461"/>
                  </a:lnTo>
                  <a:lnTo>
                    <a:pt x="993653" y="148279"/>
                  </a:lnTo>
                  <a:lnTo>
                    <a:pt x="1057761" y="141182"/>
                  </a:lnTo>
                  <a:lnTo>
                    <a:pt x="1124200" y="136279"/>
                  </a:lnTo>
                  <a:lnTo>
                    <a:pt x="1176266" y="134071"/>
                  </a:lnTo>
                  <a:lnTo>
                    <a:pt x="1228338" y="133304"/>
                  </a:lnTo>
                  <a:lnTo>
                    <a:pt x="1280247" y="133966"/>
                  </a:lnTo>
                  <a:lnTo>
                    <a:pt x="1331824" y="136041"/>
                  </a:lnTo>
                  <a:lnTo>
                    <a:pt x="1382899" y="139518"/>
                  </a:lnTo>
                  <a:lnTo>
                    <a:pt x="1433304" y="144381"/>
                  </a:lnTo>
                  <a:lnTo>
                    <a:pt x="1482869" y="150617"/>
                  </a:lnTo>
                  <a:lnTo>
                    <a:pt x="1531425" y="158212"/>
                  </a:lnTo>
                  <a:lnTo>
                    <a:pt x="1578803" y="167154"/>
                  </a:lnTo>
                  <a:lnTo>
                    <a:pt x="1624834" y="177427"/>
                  </a:lnTo>
                  <a:lnTo>
                    <a:pt x="1655212" y="156315"/>
                  </a:lnTo>
                  <a:lnTo>
                    <a:pt x="1689681" y="136844"/>
                  </a:lnTo>
                  <a:lnTo>
                    <a:pt x="1727889" y="119061"/>
                  </a:lnTo>
                  <a:lnTo>
                    <a:pt x="1769489" y="103008"/>
                  </a:lnTo>
                  <a:lnTo>
                    <a:pt x="1814128" y="88730"/>
                  </a:lnTo>
                  <a:lnTo>
                    <a:pt x="1861459" y="76273"/>
                  </a:lnTo>
                  <a:lnTo>
                    <a:pt x="1911130" y="65679"/>
                  </a:lnTo>
                  <a:lnTo>
                    <a:pt x="1962792" y="56993"/>
                  </a:lnTo>
                  <a:lnTo>
                    <a:pt x="2016095" y="50260"/>
                  </a:lnTo>
                  <a:lnTo>
                    <a:pt x="2070689" y="45524"/>
                  </a:lnTo>
                  <a:lnTo>
                    <a:pt x="2126224" y="42830"/>
                  </a:lnTo>
                  <a:lnTo>
                    <a:pt x="2182351" y="42221"/>
                  </a:lnTo>
                  <a:lnTo>
                    <a:pt x="2238719" y="43743"/>
                  </a:lnTo>
                  <a:lnTo>
                    <a:pt x="2294978" y="47439"/>
                  </a:lnTo>
                  <a:lnTo>
                    <a:pt x="2350779" y="53353"/>
                  </a:lnTo>
                  <a:lnTo>
                    <a:pt x="2405771" y="61531"/>
                  </a:lnTo>
                  <a:lnTo>
                    <a:pt x="2459605" y="72017"/>
                  </a:lnTo>
                  <a:lnTo>
                    <a:pt x="2498225" y="81250"/>
                  </a:lnTo>
                  <a:lnTo>
                    <a:pt x="2535106" y="91591"/>
                  </a:lnTo>
                  <a:lnTo>
                    <a:pt x="2602988" y="115451"/>
                  </a:lnTo>
                  <a:lnTo>
                    <a:pt x="2632337" y="94327"/>
                  </a:lnTo>
                  <a:lnTo>
                    <a:pt x="2666652" y="75144"/>
                  </a:lnTo>
                  <a:lnTo>
                    <a:pt x="2705424" y="57971"/>
                  </a:lnTo>
                  <a:lnTo>
                    <a:pt x="2748145" y="42880"/>
                  </a:lnTo>
                  <a:lnTo>
                    <a:pt x="2794306" y="29942"/>
                  </a:lnTo>
                  <a:lnTo>
                    <a:pt x="2843398" y="19226"/>
                  </a:lnTo>
                  <a:lnTo>
                    <a:pt x="2894913" y="10803"/>
                  </a:lnTo>
                  <a:lnTo>
                    <a:pt x="2948344" y="4744"/>
                  </a:lnTo>
                  <a:lnTo>
                    <a:pt x="3003180" y="1119"/>
                  </a:lnTo>
                  <a:lnTo>
                    <a:pt x="3058914" y="0"/>
                  </a:lnTo>
                  <a:lnTo>
                    <a:pt x="3115038" y="1455"/>
                  </a:lnTo>
                  <a:lnTo>
                    <a:pt x="3171042" y="5556"/>
                  </a:lnTo>
                  <a:lnTo>
                    <a:pt x="3226419" y="12374"/>
                  </a:lnTo>
                  <a:lnTo>
                    <a:pt x="3280660" y="21979"/>
                  </a:lnTo>
                  <a:lnTo>
                    <a:pt x="3330759" y="33812"/>
                  </a:lnTo>
                  <a:lnTo>
                    <a:pt x="3377132" y="47871"/>
                  </a:lnTo>
                  <a:lnTo>
                    <a:pt x="3419338" y="64002"/>
                  </a:lnTo>
                  <a:lnTo>
                    <a:pt x="3456936" y="82050"/>
                  </a:lnTo>
                  <a:lnTo>
                    <a:pt x="3496321" y="64790"/>
                  </a:lnTo>
                  <a:lnTo>
                    <a:pt x="3538915" y="49546"/>
                  </a:lnTo>
                  <a:lnTo>
                    <a:pt x="3584321" y="36331"/>
                  </a:lnTo>
                  <a:lnTo>
                    <a:pt x="3632140" y="25160"/>
                  </a:lnTo>
                  <a:lnTo>
                    <a:pt x="3681975" y="16045"/>
                  </a:lnTo>
                  <a:lnTo>
                    <a:pt x="3733426" y="8998"/>
                  </a:lnTo>
                  <a:lnTo>
                    <a:pt x="3786096" y="4035"/>
                  </a:lnTo>
                  <a:lnTo>
                    <a:pt x="3839587" y="1167"/>
                  </a:lnTo>
                  <a:lnTo>
                    <a:pt x="3893501" y="408"/>
                  </a:lnTo>
                  <a:lnTo>
                    <a:pt x="3947439" y="1771"/>
                  </a:lnTo>
                  <a:lnTo>
                    <a:pt x="4001003" y="5269"/>
                  </a:lnTo>
                  <a:lnTo>
                    <a:pt x="4053796" y="10916"/>
                  </a:lnTo>
                  <a:lnTo>
                    <a:pt x="4105419" y="18725"/>
                  </a:lnTo>
                  <a:lnTo>
                    <a:pt x="4155475" y="28708"/>
                  </a:lnTo>
                  <a:lnTo>
                    <a:pt x="4203564" y="40880"/>
                  </a:lnTo>
                  <a:lnTo>
                    <a:pt x="4249289" y="55253"/>
                  </a:lnTo>
                  <a:lnTo>
                    <a:pt x="4305050" y="77575"/>
                  </a:lnTo>
                  <a:lnTo>
                    <a:pt x="4352478" y="102670"/>
                  </a:lnTo>
                  <a:lnTo>
                    <a:pt x="4391012" y="130142"/>
                  </a:lnTo>
                  <a:lnTo>
                    <a:pt x="4420091" y="159596"/>
                  </a:lnTo>
                  <a:lnTo>
                    <a:pt x="4439154" y="190635"/>
                  </a:lnTo>
                  <a:lnTo>
                    <a:pt x="4507520" y="200094"/>
                  </a:lnTo>
                  <a:lnTo>
                    <a:pt x="4571433" y="212475"/>
                  </a:lnTo>
                  <a:lnTo>
                    <a:pt x="4630566" y="227543"/>
                  </a:lnTo>
                  <a:lnTo>
                    <a:pt x="4684595" y="245064"/>
                  </a:lnTo>
                  <a:lnTo>
                    <a:pt x="4733194" y="264804"/>
                  </a:lnTo>
                  <a:lnTo>
                    <a:pt x="4776039" y="286527"/>
                  </a:lnTo>
                  <a:lnTo>
                    <a:pt x="4812804" y="309999"/>
                  </a:lnTo>
                  <a:lnTo>
                    <a:pt x="4843164" y="334986"/>
                  </a:lnTo>
                  <a:lnTo>
                    <a:pt x="4883367" y="388562"/>
                  </a:lnTo>
                  <a:lnTo>
                    <a:pt x="4894048" y="445381"/>
                  </a:lnTo>
                  <a:lnTo>
                    <a:pt x="4887505" y="474419"/>
                  </a:lnTo>
                  <a:lnTo>
                    <a:pt x="4866608" y="512088"/>
                  </a:lnTo>
                  <a:lnTo>
                    <a:pt x="4844284" y="537091"/>
                  </a:lnTo>
                  <a:lnTo>
                    <a:pt x="4887455" y="562685"/>
                  </a:lnTo>
                  <a:lnTo>
                    <a:pt x="4923866" y="589363"/>
                  </a:lnTo>
                  <a:lnTo>
                    <a:pt x="4953577" y="616934"/>
                  </a:lnTo>
                  <a:lnTo>
                    <a:pt x="4993142" y="673997"/>
                  </a:lnTo>
                  <a:lnTo>
                    <a:pt x="5006636" y="732355"/>
                  </a:lnTo>
                  <a:lnTo>
                    <a:pt x="5003757" y="761543"/>
                  </a:lnTo>
                  <a:lnTo>
                    <a:pt x="4979053" y="818992"/>
                  </a:lnTo>
                  <a:lnTo>
                    <a:pt x="4929491" y="873935"/>
                  </a:lnTo>
                  <a:lnTo>
                    <a:pt x="4895539" y="899991"/>
                  </a:lnTo>
                  <a:lnTo>
                    <a:pt x="4855555" y="924852"/>
                  </a:lnTo>
                  <a:lnTo>
                    <a:pt x="4809598" y="948326"/>
                  </a:lnTo>
                  <a:lnTo>
                    <a:pt x="4757731" y="970223"/>
                  </a:lnTo>
                  <a:lnTo>
                    <a:pt x="4700012" y="990354"/>
                  </a:lnTo>
                  <a:lnTo>
                    <a:pt x="4653036" y="1004102"/>
                  </a:lnTo>
                  <a:lnTo>
                    <a:pt x="4603908" y="1016364"/>
                  </a:lnTo>
                  <a:lnTo>
                    <a:pt x="4552838" y="1027100"/>
                  </a:lnTo>
                  <a:lnTo>
                    <a:pt x="4500038" y="1036270"/>
                  </a:lnTo>
                  <a:lnTo>
                    <a:pt x="4445718" y="1043833"/>
                  </a:lnTo>
                  <a:lnTo>
                    <a:pt x="4390089" y="1049750"/>
                  </a:lnTo>
                  <a:lnTo>
                    <a:pt x="4333363" y="1053981"/>
                  </a:lnTo>
                  <a:lnTo>
                    <a:pt x="4329787" y="1080525"/>
                  </a:lnTo>
                  <a:lnTo>
                    <a:pt x="4305124" y="1131303"/>
                  </a:lnTo>
                  <a:lnTo>
                    <a:pt x="4258999" y="1178233"/>
                  </a:lnTo>
                  <a:lnTo>
                    <a:pt x="4193677" y="1220397"/>
                  </a:lnTo>
                  <a:lnTo>
                    <a:pt x="4154524" y="1239404"/>
                  </a:lnTo>
                  <a:lnTo>
                    <a:pt x="4111422" y="1256875"/>
                  </a:lnTo>
                  <a:lnTo>
                    <a:pt x="4064652" y="1272694"/>
                  </a:lnTo>
                  <a:lnTo>
                    <a:pt x="4014498" y="1286747"/>
                  </a:lnTo>
                  <a:lnTo>
                    <a:pt x="3961242" y="1298919"/>
                  </a:lnTo>
                  <a:lnTo>
                    <a:pt x="3905169" y="1309095"/>
                  </a:lnTo>
                  <a:lnTo>
                    <a:pt x="3846561" y="1317160"/>
                  </a:lnTo>
                  <a:lnTo>
                    <a:pt x="3785701" y="1322999"/>
                  </a:lnTo>
                  <a:lnTo>
                    <a:pt x="3722872" y="1326497"/>
                  </a:lnTo>
                  <a:lnTo>
                    <a:pt x="3658358" y="1327539"/>
                  </a:lnTo>
                  <a:lnTo>
                    <a:pt x="3605602" y="1326517"/>
                  </a:lnTo>
                  <a:lnTo>
                    <a:pt x="3553407" y="1323799"/>
                  </a:lnTo>
                  <a:lnTo>
                    <a:pt x="3502010" y="1319411"/>
                  </a:lnTo>
                  <a:lnTo>
                    <a:pt x="3451646" y="1313385"/>
                  </a:lnTo>
                  <a:lnTo>
                    <a:pt x="3402551" y="1305747"/>
                  </a:lnTo>
                  <a:lnTo>
                    <a:pt x="3354960" y="1296528"/>
                  </a:lnTo>
                  <a:lnTo>
                    <a:pt x="3309108" y="1285756"/>
                  </a:lnTo>
                  <a:lnTo>
                    <a:pt x="3289157" y="1309627"/>
                  </a:lnTo>
                  <a:lnTo>
                    <a:pt x="3237420" y="1354151"/>
                  </a:lnTo>
                  <a:lnTo>
                    <a:pt x="3171349" y="1394063"/>
                  </a:lnTo>
                  <a:lnTo>
                    <a:pt x="3133480" y="1412170"/>
                  </a:lnTo>
                  <a:lnTo>
                    <a:pt x="3092676" y="1428979"/>
                  </a:lnTo>
                  <a:lnTo>
                    <a:pt x="3049156" y="1444444"/>
                  </a:lnTo>
                  <a:lnTo>
                    <a:pt x="3003134" y="1458516"/>
                  </a:lnTo>
                  <a:lnTo>
                    <a:pt x="2954828" y="1471147"/>
                  </a:lnTo>
                  <a:lnTo>
                    <a:pt x="2904454" y="1482289"/>
                  </a:lnTo>
                  <a:lnTo>
                    <a:pt x="2852229" y="1491894"/>
                  </a:lnTo>
                  <a:lnTo>
                    <a:pt x="2798370" y="1499915"/>
                  </a:lnTo>
                  <a:lnTo>
                    <a:pt x="2743092" y="1506303"/>
                  </a:lnTo>
                  <a:lnTo>
                    <a:pt x="2686614" y="1511011"/>
                  </a:lnTo>
                  <a:lnTo>
                    <a:pt x="2629150" y="1513989"/>
                  </a:lnTo>
                  <a:lnTo>
                    <a:pt x="2570918" y="1515192"/>
                  </a:lnTo>
                  <a:lnTo>
                    <a:pt x="2512134" y="1514569"/>
                  </a:lnTo>
                  <a:lnTo>
                    <a:pt x="2453015" y="1512074"/>
                  </a:lnTo>
                  <a:lnTo>
                    <a:pt x="2393777" y="1507659"/>
                  </a:lnTo>
                  <a:lnTo>
                    <a:pt x="2334637" y="1501275"/>
                  </a:lnTo>
                  <a:lnTo>
                    <a:pt x="2277804" y="1493157"/>
                  </a:lnTo>
                  <a:lnTo>
                    <a:pt x="2222931" y="1483323"/>
                  </a:lnTo>
                  <a:lnTo>
                    <a:pt x="2170228" y="1471835"/>
                  </a:lnTo>
                  <a:lnTo>
                    <a:pt x="2119906" y="1458753"/>
                  </a:lnTo>
                  <a:lnTo>
                    <a:pt x="2072173" y="1444140"/>
                  </a:lnTo>
                  <a:lnTo>
                    <a:pt x="2027241" y="1428057"/>
                  </a:lnTo>
                  <a:lnTo>
                    <a:pt x="1985319" y="1410567"/>
                  </a:lnTo>
                  <a:lnTo>
                    <a:pt x="1946617" y="1391730"/>
                  </a:lnTo>
                  <a:lnTo>
                    <a:pt x="1911346" y="1371608"/>
                  </a:lnTo>
                  <a:lnTo>
                    <a:pt x="1861999" y="1383026"/>
                  </a:lnTo>
                  <a:lnTo>
                    <a:pt x="1811677" y="1393025"/>
                  </a:lnTo>
                  <a:lnTo>
                    <a:pt x="1760525" y="1401617"/>
                  </a:lnTo>
                  <a:lnTo>
                    <a:pt x="1708685" y="1408819"/>
                  </a:lnTo>
                  <a:lnTo>
                    <a:pt x="1656301" y="1414645"/>
                  </a:lnTo>
                  <a:lnTo>
                    <a:pt x="1603517" y="1419110"/>
                  </a:lnTo>
                  <a:lnTo>
                    <a:pt x="1550477" y="1422228"/>
                  </a:lnTo>
                  <a:lnTo>
                    <a:pt x="1497325" y="1424015"/>
                  </a:lnTo>
                  <a:lnTo>
                    <a:pt x="1444203" y="1424484"/>
                  </a:lnTo>
                  <a:lnTo>
                    <a:pt x="1391255" y="1423651"/>
                  </a:lnTo>
                  <a:lnTo>
                    <a:pt x="1338626" y="1421531"/>
                  </a:lnTo>
                  <a:lnTo>
                    <a:pt x="1286458" y="1418138"/>
                  </a:lnTo>
                  <a:lnTo>
                    <a:pt x="1234896" y="1413486"/>
                  </a:lnTo>
                  <a:lnTo>
                    <a:pt x="1184083" y="1407592"/>
                  </a:lnTo>
                  <a:lnTo>
                    <a:pt x="1134163" y="1400469"/>
                  </a:lnTo>
                  <a:lnTo>
                    <a:pt x="1085279" y="1392131"/>
                  </a:lnTo>
                  <a:lnTo>
                    <a:pt x="1037575" y="1382595"/>
                  </a:lnTo>
                  <a:lnTo>
                    <a:pt x="991194" y="1371875"/>
                  </a:lnTo>
                  <a:lnTo>
                    <a:pt x="946281" y="1359985"/>
                  </a:lnTo>
                  <a:lnTo>
                    <a:pt x="902978" y="1346940"/>
                  </a:lnTo>
                  <a:lnTo>
                    <a:pt x="861430" y="1332755"/>
                  </a:lnTo>
                  <a:lnTo>
                    <a:pt x="821780" y="1317444"/>
                  </a:lnTo>
                  <a:lnTo>
                    <a:pt x="784172" y="1301023"/>
                  </a:lnTo>
                  <a:lnTo>
                    <a:pt x="748749" y="1283506"/>
                  </a:lnTo>
                  <a:lnTo>
                    <a:pt x="685034" y="1245243"/>
                  </a:lnTo>
                  <a:lnTo>
                    <a:pt x="678684" y="1240798"/>
                  </a:lnTo>
                  <a:lnTo>
                    <a:pt x="675509" y="1238639"/>
                  </a:lnTo>
                  <a:lnTo>
                    <a:pt x="612195" y="1240063"/>
                  </a:lnTo>
                  <a:lnTo>
                    <a:pt x="550326" y="1238293"/>
                  </a:lnTo>
                  <a:lnTo>
                    <a:pt x="490428" y="1233501"/>
                  </a:lnTo>
                  <a:lnTo>
                    <a:pt x="433026" y="1225856"/>
                  </a:lnTo>
                  <a:lnTo>
                    <a:pt x="378646" y="1215528"/>
                  </a:lnTo>
                  <a:lnTo>
                    <a:pt x="327813" y="1202688"/>
                  </a:lnTo>
                  <a:lnTo>
                    <a:pt x="281053" y="1187507"/>
                  </a:lnTo>
                  <a:lnTo>
                    <a:pt x="238890" y="1170154"/>
                  </a:lnTo>
                  <a:lnTo>
                    <a:pt x="201851" y="1150799"/>
                  </a:lnTo>
                  <a:lnTo>
                    <a:pt x="145245" y="1106768"/>
                  </a:lnTo>
                  <a:lnTo>
                    <a:pt x="115439" y="1056775"/>
                  </a:lnTo>
                  <a:lnTo>
                    <a:pt x="112868" y="1020480"/>
                  </a:lnTo>
                  <a:lnTo>
                    <a:pt x="125477" y="984960"/>
                  </a:lnTo>
                  <a:lnTo>
                    <a:pt x="152655" y="950988"/>
                  </a:lnTo>
                  <a:lnTo>
                    <a:pt x="193793" y="919339"/>
                  </a:lnTo>
                  <a:lnTo>
                    <a:pt x="248281" y="890786"/>
                  </a:lnTo>
                  <a:lnTo>
                    <a:pt x="186914" y="873274"/>
                  </a:lnTo>
                  <a:lnTo>
                    <a:pt x="133716" y="852757"/>
                  </a:lnTo>
                  <a:lnTo>
                    <a:pt x="88965" y="829675"/>
                  </a:lnTo>
                  <a:lnTo>
                    <a:pt x="52940" y="804470"/>
                  </a:lnTo>
                  <a:lnTo>
                    <a:pt x="25918" y="777581"/>
                  </a:lnTo>
                  <a:lnTo>
                    <a:pt x="0" y="720513"/>
                  </a:lnTo>
                  <a:lnTo>
                    <a:pt x="1659" y="691215"/>
                  </a:lnTo>
                  <a:lnTo>
                    <a:pt x="35605" y="633290"/>
                  </a:lnTo>
                  <a:lnTo>
                    <a:pt x="68449" y="605544"/>
                  </a:lnTo>
                  <a:lnTo>
                    <a:pt x="101570" y="584999"/>
                  </a:lnTo>
                  <a:lnTo>
                    <a:pt x="139914" y="566410"/>
                  </a:lnTo>
                  <a:lnTo>
                    <a:pt x="182968" y="549914"/>
                  </a:lnTo>
                  <a:lnTo>
                    <a:pt x="230215" y="535646"/>
                  </a:lnTo>
                  <a:lnTo>
                    <a:pt x="281142" y="523742"/>
                  </a:lnTo>
                  <a:lnTo>
                    <a:pt x="335232" y="514336"/>
                  </a:lnTo>
                  <a:lnTo>
                    <a:pt x="391972" y="507565"/>
                  </a:lnTo>
                  <a:lnTo>
                    <a:pt x="450846" y="503563"/>
                  </a:lnTo>
                  <a:lnTo>
                    <a:pt x="455037" y="49886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2569" y="1676717"/>
              <a:ext cx="198627" cy="192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50836" y="201168"/>
              <a:ext cx="4588510" cy="1577340"/>
            </a:xfrm>
            <a:custGeom>
              <a:avLst/>
              <a:gdLst/>
              <a:ahLst/>
              <a:cxnLst/>
              <a:rect l="l" t="t" r="r" b="b"/>
              <a:pathLst>
                <a:path w="4588509" h="1577339">
                  <a:moveTo>
                    <a:pt x="1522857" y="1450720"/>
                  </a:moveTo>
                  <a:lnTo>
                    <a:pt x="1512939" y="1499860"/>
                  </a:lnTo>
                  <a:lnTo>
                    <a:pt x="1485900" y="1539986"/>
                  </a:lnTo>
                  <a:lnTo>
                    <a:pt x="1445811" y="1567039"/>
                  </a:lnTo>
                  <a:lnTo>
                    <a:pt x="1396746" y="1576958"/>
                  </a:lnTo>
                  <a:lnTo>
                    <a:pt x="1347606" y="1567039"/>
                  </a:lnTo>
                  <a:lnTo>
                    <a:pt x="1307480" y="1539986"/>
                  </a:lnTo>
                  <a:lnTo>
                    <a:pt x="1280427" y="1499860"/>
                  </a:lnTo>
                  <a:lnTo>
                    <a:pt x="1270508" y="1450720"/>
                  </a:lnTo>
                  <a:lnTo>
                    <a:pt x="1280427" y="1401581"/>
                  </a:lnTo>
                  <a:lnTo>
                    <a:pt x="1307480" y="1361455"/>
                  </a:lnTo>
                  <a:lnTo>
                    <a:pt x="1347606" y="1334402"/>
                  </a:lnTo>
                  <a:lnTo>
                    <a:pt x="1396746" y="1324482"/>
                  </a:lnTo>
                  <a:lnTo>
                    <a:pt x="1445811" y="1334402"/>
                  </a:lnTo>
                  <a:lnTo>
                    <a:pt x="1485900" y="1361455"/>
                  </a:lnTo>
                  <a:lnTo>
                    <a:pt x="1512939" y="1401581"/>
                  </a:lnTo>
                  <a:lnTo>
                    <a:pt x="1522857" y="1450720"/>
                  </a:lnTo>
                  <a:close/>
                </a:path>
                <a:path w="4588509" h="1577339">
                  <a:moveTo>
                    <a:pt x="293243" y="835532"/>
                  </a:moveTo>
                  <a:lnTo>
                    <a:pt x="242134" y="836109"/>
                  </a:lnTo>
                  <a:lnTo>
                    <a:pt x="191421" y="834554"/>
                  </a:lnTo>
                  <a:lnTo>
                    <a:pt x="141477" y="830897"/>
                  </a:lnTo>
                  <a:lnTo>
                    <a:pt x="92677" y="825166"/>
                  </a:lnTo>
                  <a:lnTo>
                    <a:pt x="45393" y="817388"/>
                  </a:lnTo>
                  <a:lnTo>
                    <a:pt x="0" y="807592"/>
                  </a:lnTo>
                </a:path>
                <a:path w="4588509" h="1577339">
                  <a:moveTo>
                    <a:pt x="551942" y="1141348"/>
                  </a:moveTo>
                  <a:lnTo>
                    <a:pt x="520719" y="1145986"/>
                  </a:lnTo>
                  <a:lnTo>
                    <a:pt x="488854" y="1149778"/>
                  </a:lnTo>
                  <a:lnTo>
                    <a:pt x="456465" y="1152689"/>
                  </a:lnTo>
                  <a:lnTo>
                    <a:pt x="423672" y="1154683"/>
                  </a:lnTo>
                </a:path>
                <a:path w="4588509" h="1577339">
                  <a:moveTo>
                    <a:pt x="1657477" y="1288287"/>
                  </a:moveTo>
                  <a:lnTo>
                    <a:pt x="1635194" y="1273673"/>
                  </a:lnTo>
                  <a:lnTo>
                    <a:pt x="1614852" y="1258617"/>
                  </a:lnTo>
                  <a:lnTo>
                    <a:pt x="1596487" y="1243157"/>
                  </a:lnTo>
                  <a:lnTo>
                    <a:pt x="1580134" y="1227327"/>
                  </a:lnTo>
                </a:path>
                <a:path w="4588509" h="1577339">
                  <a:moveTo>
                    <a:pt x="3086862" y="1136141"/>
                  </a:moveTo>
                  <a:lnTo>
                    <a:pt x="3082361" y="1153136"/>
                  </a:lnTo>
                  <a:lnTo>
                    <a:pt x="3075717" y="1169987"/>
                  </a:lnTo>
                  <a:lnTo>
                    <a:pt x="3066930" y="1186648"/>
                  </a:lnTo>
                  <a:lnTo>
                    <a:pt x="3056001" y="1203070"/>
                  </a:lnTo>
                </a:path>
                <a:path w="4588509" h="1577339">
                  <a:moveTo>
                    <a:pt x="3700653" y="722629"/>
                  </a:moveTo>
                  <a:lnTo>
                    <a:pt x="3767627" y="738060"/>
                  </a:lnTo>
                  <a:lnTo>
                    <a:pt x="3829082" y="756293"/>
                  </a:lnTo>
                  <a:lnTo>
                    <a:pt x="3884642" y="777075"/>
                  </a:lnTo>
                  <a:lnTo>
                    <a:pt x="3933932" y="800154"/>
                  </a:lnTo>
                  <a:lnTo>
                    <a:pt x="3976576" y="825277"/>
                  </a:lnTo>
                  <a:lnTo>
                    <a:pt x="4012198" y="852191"/>
                  </a:lnTo>
                  <a:lnTo>
                    <a:pt x="4040422" y="880642"/>
                  </a:lnTo>
                  <a:lnTo>
                    <a:pt x="4073176" y="941146"/>
                  </a:lnTo>
                  <a:lnTo>
                    <a:pt x="4076954" y="972692"/>
                  </a:lnTo>
                </a:path>
                <a:path w="4588509" h="1577339">
                  <a:moveTo>
                    <a:pt x="4588383" y="456183"/>
                  </a:moveTo>
                  <a:lnTo>
                    <a:pt x="4556545" y="482526"/>
                  </a:lnTo>
                  <a:lnTo>
                    <a:pt x="4517707" y="507095"/>
                  </a:lnTo>
                  <a:lnTo>
                    <a:pt x="4472297" y="529639"/>
                  </a:lnTo>
                  <a:lnTo>
                    <a:pt x="4420743" y="549909"/>
                  </a:lnTo>
                </a:path>
                <a:path w="4588509" h="1577339">
                  <a:moveTo>
                    <a:pt x="4186174" y="108076"/>
                  </a:moveTo>
                  <a:lnTo>
                    <a:pt x="4190366" y="119074"/>
                  </a:lnTo>
                  <a:lnTo>
                    <a:pt x="4193238" y="130143"/>
                  </a:lnTo>
                  <a:lnTo>
                    <a:pt x="4194800" y="141259"/>
                  </a:lnTo>
                  <a:lnTo>
                    <a:pt x="4195064" y="152400"/>
                  </a:lnTo>
                </a:path>
                <a:path w="4588509" h="1577339">
                  <a:moveTo>
                    <a:pt x="3115945" y="56387"/>
                  </a:moveTo>
                  <a:lnTo>
                    <a:pt x="3133645" y="41344"/>
                  </a:lnTo>
                  <a:lnTo>
                    <a:pt x="3153918" y="26908"/>
                  </a:lnTo>
                  <a:lnTo>
                    <a:pt x="3176666" y="13114"/>
                  </a:lnTo>
                  <a:lnTo>
                    <a:pt x="3201797" y="0"/>
                  </a:lnTo>
                </a:path>
                <a:path w="4588509" h="1577339">
                  <a:moveTo>
                    <a:pt x="2312924" y="83311"/>
                  </a:moveTo>
                  <a:lnTo>
                    <a:pt x="2320540" y="70764"/>
                  </a:lnTo>
                  <a:lnTo>
                    <a:pt x="2330037" y="58467"/>
                  </a:lnTo>
                  <a:lnTo>
                    <a:pt x="2341391" y="46432"/>
                  </a:lnTo>
                  <a:lnTo>
                    <a:pt x="2354580" y="34671"/>
                  </a:lnTo>
                </a:path>
                <a:path w="4588509" h="1577339">
                  <a:moveTo>
                    <a:pt x="1370584" y="99949"/>
                  </a:moveTo>
                  <a:lnTo>
                    <a:pt x="1410761" y="110349"/>
                  </a:lnTo>
                  <a:lnTo>
                    <a:pt x="1449308" y="121713"/>
                  </a:lnTo>
                  <a:lnTo>
                    <a:pt x="1486116" y="134006"/>
                  </a:lnTo>
                  <a:lnTo>
                    <a:pt x="1521079" y="147192"/>
                  </a:lnTo>
                </a:path>
                <a:path w="4588509" h="1577339">
                  <a:moveTo>
                    <a:pt x="227711" y="471423"/>
                  </a:moveTo>
                  <a:lnTo>
                    <a:pt x="219352" y="459162"/>
                  </a:lnTo>
                  <a:lnTo>
                    <a:pt x="212185" y="446770"/>
                  </a:lnTo>
                  <a:lnTo>
                    <a:pt x="206208" y="434258"/>
                  </a:lnTo>
                  <a:lnTo>
                    <a:pt x="201422" y="4216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80069" y="469836"/>
            <a:ext cx="4545874" cy="4469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5875" rIns="0" bIns="0" rtlCol="0">
            <a:spAutoFit/>
          </a:bodyPr>
          <a:lstStyle/>
          <a:p>
            <a:pPr algn="ctr" rtl="1"/>
            <a:r>
              <a:rPr lang="ar-SA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التحريف</a:t>
            </a:r>
            <a:r>
              <a:rPr lang="ar-DZ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أو التشويه 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Distortion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3044" y="-353469"/>
            <a:ext cx="6556375" cy="3063240"/>
            <a:chOff x="1205293" y="0"/>
            <a:chExt cx="6556375" cy="30632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293" y="0"/>
              <a:ext cx="3880421" cy="30632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76800" y="1981200"/>
              <a:ext cx="2876550" cy="723900"/>
            </a:xfrm>
            <a:custGeom>
              <a:avLst/>
              <a:gdLst/>
              <a:ahLst/>
              <a:cxnLst/>
              <a:rect l="l" t="t" r="r" b="b"/>
              <a:pathLst>
                <a:path w="2876550" h="723900">
                  <a:moveTo>
                    <a:pt x="2755900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30"/>
                  </a:lnTo>
                  <a:lnTo>
                    <a:pt x="35321" y="688578"/>
                  </a:lnTo>
                  <a:lnTo>
                    <a:pt x="73669" y="714424"/>
                  </a:lnTo>
                  <a:lnTo>
                    <a:pt x="120650" y="723900"/>
                  </a:lnTo>
                  <a:lnTo>
                    <a:pt x="2755900" y="723900"/>
                  </a:lnTo>
                  <a:lnTo>
                    <a:pt x="2802880" y="714424"/>
                  </a:lnTo>
                  <a:lnTo>
                    <a:pt x="2841228" y="688578"/>
                  </a:lnTo>
                  <a:lnTo>
                    <a:pt x="2867074" y="650230"/>
                  </a:lnTo>
                  <a:lnTo>
                    <a:pt x="2876550" y="603250"/>
                  </a:lnTo>
                  <a:lnTo>
                    <a:pt x="2876550" y="120650"/>
                  </a:lnTo>
                  <a:lnTo>
                    <a:pt x="2867074" y="73669"/>
                  </a:lnTo>
                  <a:lnTo>
                    <a:pt x="2841228" y="35321"/>
                  </a:lnTo>
                  <a:lnTo>
                    <a:pt x="2802880" y="9475"/>
                  </a:lnTo>
                  <a:lnTo>
                    <a:pt x="2755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876800" y="1981200"/>
              <a:ext cx="2876550" cy="723900"/>
            </a:xfrm>
            <a:custGeom>
              <a:avLst/>
              <a:gdLst/>
              <a:ahLst/>
              <a:cxnLst/>
              <a:rect l="l" t="t" r="r" b="b"/>
              <a:pathLst>
                <a:path w="2876550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2755900" y="0"/>
                  </a:lnTo>
                  <a:lnTo>
                    <a:pt x="2802880" y="9475"/>
                  </a:lnTo>
                  <a:lnTo>
                    <a:pt x="2841228" y="35321"/>
                  </a:lnTo>
                  <a:lnTo>
                    <a:pt x="2867074" y="73669"/>
                  </a:lnTo>
                  <a:lnTo>
                    <a:pt x="2876550" y="120650"/>
                  </a:lnTo>
                  <a:lnTo>
                    <a:pt x="2876550" y="603250"/>
                  </a:lnTo>
                  <a:lnTo>
                    <a:pt x="2867074" y="650230"/>
                  </a:lnTo>
                  <a:lnTo>
                    <a:pt x="2841228" y="688578"/>
                  </a:lnTo>
                  <a:lnTo>
                    <a:pt x="2802880" y="714424"/>
                  </a:lnTo>
                  <a:lnTo>
                    <a:pt x="2755900" y="723900"/>
                  </a:lnTo>
                  <a:lnTo>
                    <a:pt x="120650" y="723900"/>
                  </a:lnTo>
                  <a:lnTo>
                    <a:pt x="73669" y="714424"/>
                  </a:lnTo>
                  <a:lnTo>
                    <a:pt x="35321" y="688578"/>
                  </a:lnTo>
                  <a:lnTo>
                    <a:pt x="9475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4770223" y="1762254"/>
            <a:ext cx="3083436" cy="69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/>
          <a:p>
            <a:pPr marL="911860" marR="448309" algn="ctr">
              <a:lnSpc>
                <a:spcPct val="100000"/>
              </a:lnSpc>
              <a:spcBef>
                <a:spcPts val="130"/>
              </a:spcBef>
            </a:pPr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تعريف</a:t>
            </a:r>
            <a:r>
              <a:rPr lang="ar-D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ه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35926" y="4373421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1" y="0"/>
                </a:lnTo>
              </a:path>
            </a:pathLst>
          </a:custGeom>
          <a:ln w="1442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8616" y="3024142"/>
            <a:ext cx="248447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التحريف </a:t>
            </a:r>
            <a:r>
              <a:rPr kumimoji="0" lang="ar-SA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هو </a:t>
            </a:r>
            <a:r>
              <a:rPr kumimoji="0" lang="ar-DZ" sz="1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إ</a:t>
            </a:r>
            <a:r>
              <a:rPr kumimoji="0" lang="ar-SA" sz="1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صدار </a:t>
            </a:r>
            <a:r>
              <a:rPr kumimoji="0" lang="ar-SA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الصوت بشكل خاطئ </a:t>
            </a:r>
            <a:r>
              <a:rPr kumimoji="0" lang="ar-DZ" sz="1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كأن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يحذﻑ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ﺍﻟﻔﺮﺩ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ﺣﺮﻓﺎ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ﻭﺗﻌﺘبر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ﻇﺎﻫﺮﺓ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ﺍلحذف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أﻣﺮا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ﻃﺒﻴﻌﻴﺎ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ﻭﻣﻘﺒﻮﻻﹰﺣتى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ﺳﻦ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ﺩﺧﻮﻝ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المدرسة، لكنها بعد ذلك يعدّ الفرد الذي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ﻳﻜﺜﺮ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ﻣﻦ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ﻣﻈﺎﻫﺮ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الحذف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ﻟﻠﻜﻠﻤﺎﺕ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ﺍلمنطوقة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ﻳﻌﺎني</a:t>
            </a:r>
            <a:r>
              <a:rPr lang="ar-D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أحد 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ﻣﻈﺎﻫﺮ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ﺍﻻﺿﻄﺮﺍﺑﺎﺕ</a:t>
            </a:r>
            <a:r>
              <a:rPr lang="ar-D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D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ﺍﻟﻠﻐﻮﻳﺔ</a:t>
            </a:r>
            <a:r>
              <a:rPr lang="ar-DZ" dirty="0">
                <a:solidFill>
                  <a:prstClr val="white"/>
                </a:solidFill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Étiquette 17">
            <a:extLst>
              <a:ext uri="{FF2B5EF4-FFF2-40B4-BE49-F238E27FC236}">
                <a16:creationId xmlns:a16="http://schemas.microsoft.com/office/drawing/2014/main" id="{CE020DA1-10B6-6CC8-356E-0D0DE2624062}"/>
              </a:ext>
            </a:extLst>
          </p:cNvPr>
          <p:cNvSpPr/>
          <p:nvPr/>
        </p:nvSpPr>
        <p:spPr>
          <a:xfrm>
            <a:off x="8494972" y="2351631"/>
            <a:ext cx="3447185" cy="3762251"/>
          </a:xfrm>
          <a:prstGeom prst="plaque">
            <a:avLst/>
          </a:prstGeom>
          <a:solidFill>
            <a:srgbClr val="0E2841">
              <a:lumMod val="10000"/>
              <a:lumOff val="9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يعرفه قحطان أحمد الظاهر: بقوله" أي انحراف الصوت عن الصوت العادي المألوف فهو قريب من الصوت المألوف لكنه لا يحققه </a:t>
            </a:r>
            <a:r>
              <a:rPr kumimoji="0" lang="ar-S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حقيقة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، وقد يكون ذلك بعيوب في أجهزة النطق من الأسنان أو الشفاه أو يكون اللسان ليس في وضعه السليم" فكلمة طوبة تنطق توبة.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Étiquette 19">
            <a:extLst>
              <a:ext uri="{FF2B5EF4-FFF2-40B4-BE49-F238E27FC236}">
                <a16:creationId xmlns:a16="http://schemas.microsoft.com/office/drawing/2014/main" id="{22FB689C-4655-C568-5B23-4756C20B46D6}"/>
              </a:ext>
            </a:extLst>
          </p:cNvPr>
          <p:cNvSpPr/>
          <p:nvPr/>
        </p:nvSpPr>
        <p:spPr>
          <a:xfrm>
            <a:off x="4940493" y="5133406"/>
            <a:ext cx="2913166" cy="1786494"/>
          </a:xfrm>
          <a:prstGeom prst="plaque">
            <a:avLst/>
          </a:prstGeom>
          <a:solidFill>
            <a:srgbClr val="0E2841">
              <a:lumMod val="10000"/>
              <a:lumOff val="9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أي أن الطفل ينطق الصوت بشكل أقرب من الصوت العادي لكن لا يمثله تماما</a:t>
            </a:r>
            <a:endParaRPr kumimoji="0" lang="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4" y="0"/>
            <a:ext cx="1037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1738" y="714086"/>
            <a:ext cx="4066067" cy="54386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 rtl="1"/>
            <a:r>
              <a:rPr lang="ar-SA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أسبا</a:t>
            </a:r>
            <a:r>
              <a:rPr lang="ar-DZ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ب</a:t>
            </a:r>
            <a:r>
              <a:rPr lang="en-US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ar-SA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حدوث التحريف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137" y="1944687"/>
            <a:ext cx="3035300" cy="2425700"/>
            <a:chOff x="973137" y="1944687"/>
            <a:chExt cx="3035300" cy="2425700"/>
          </a:xfrm>
        </p:grpSpPr>
        <p:sp>
          <p:nvSpPr>
            <p:cNvPr id="4" name="object 4"/>
            <p:cNvSpPr/>
            <p:nvPr/>
          </p:nvSpPr>
          <p:spPr>
            <a:xfrm>
              <a:off x="981075" y="1952625"/>
              <a:ext cx="3019425" cy="2409825"/>
            </a:xfrm>
            <a:custGeom>
              <a:avLst/>
              <a:gdLst/>
              <a:ahLst/>
              <a:cxnLst/>
              <a:rect l="l" t="t" r="r" b="b"/>
              <a:pathLst>
                <a:path w="3019425" h="2409825">
                  <a:moveTo>
                    <a:pt x="1509776" y="0"/>
                  </a:moveTo>
                  <a:lnTo>
                    <a:pt x="907288" y="602488"/>
                  </a:lnTo>
                  <a:lnTo>
                    <a:pt x="1208532" y="602488"/>
                  </a:lnTo>
                  <a:lnTo>
                    <a:pt x="1208532" y="844041"/>
                  </a:lnTo>
                  <a:lnTo>
                    <a:pt x="0" y="844041"/>
                  </a:lnTo>
                  <a:lnTo>
                    <a:pt x="0" y="2409825"/>
                  </a:lnTo>
                  <a:lnTo>
                    <a:pt x="3019425" y="2409825"/>
                  </a:lnTo>
                  <a:lnTo>
                    <a:pt x="3019425" y="844041"/>
                  </a:lnTo>
                  <a:lnTo>
                    <a:pt x="1810893" y="844041"/>
                  </a:lnTo>
                  <a:lnTo>
                    <a:pt x="1810893" y="602488"/>
                  </a:lnTo>
                  <a:lnTo>
                    <a:pt x="2112137" y="602488"/>
                  </a:lnTo>
                  <a:lnTo>
                    <a:pt x="150977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1075" y="1952625"/>
              <a:ext cx="3019425" cy="2409825"/>
            </a:xfrm>
            <a:custGeom>
              <a:avLst/>
              <a:gdLst/>
              <a:ahLst/>
              <a:cxnLst/>
              <a:rect l="l" t="t" r="r" b="b"/>
              <a:pathLst>
                <a:path w="3019425" h="2409825">
                  <a:moveTo>
                    <a:pt x="0" y="844041"/>
                  </a:moveTo>
                  <a:lnTo>
                    <a:pt x="1208532" y="844041"/>
                  </a:lnTo>
                  <a:lnTo>
                    <a:pt x="1208532" y="602488"/>
                  </a:lnTo>
                  <a:lnTo>
                    <a:pt x="907288" y="602488"/>
                  </a:lnTo>
                  <a:lnTo>
                    <a:pt x="1509776" y="0"/>
                  </a:lnTo>
                  <a:lnTo>
                    <a:pt x="2112137" y="602488"/>
                  </a:lnTo>
                  <a:lnTo>
                    <a:pt x="1810893" y="602488"/>
                  </a:lnTo>
                  <a:lnTo>
                    <a:pt x="1810893" y="844041"/>
                  </a:lnTo>
                  <a:lnTo>
                    <a:pt x="3019425" y="844041"/>
                  </a:lnTo>
                  <a:lnTo>
                    <a:pt x="3019425" y="2409825"/>
                  </a:lnTo>
                  <a:lnTo>
                    <a:pt x="0" y="2409825"/>
                  </a:lnTo>
                  <a:lnTo>
                    <a:pt x="0" y="844041"/>
                  </a:lnTo>
                  <a:close/>
                </a:path>
              </a:pathLst>
            </a:custGeom>
            <a:ln w="15875">
              <a:solidFill>
                <a:srgbClr val="430D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4553" y="3160712"/>
            <a:ext cx="2601595" cy="5638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20"/>
              </a:spcBef>
            </a:pPr>
            <a:r>
              <a:rPr lang="ar-SA" dirty="0"/>
              <a:t>ازدواجية اللغة لدى الصغار او بسبب طغيان لهجة على أخرى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7887" y="2354262"/>
            <a:ext cx="3359150" cy="1892300"/>
            <a:chOff x="4687887" y="2354262"/>
            <a:chExt cx="3359150" cy="1892300"/>
          </a:xfrm>
        </p:grpSpPr>
        <p:sp>
          <p:nvSpPr>
            <p:cNvPr id="8" name="object 8"/>
            <p:cNvSpPr/>
            <p:nvPr/>
          </p:nvSpPr>
          <p:spPr>
            <a:xfrm>
              <a:off x="4695825" y="2362200"/>
              <a:ext cx="3343275" cy="1876425"/>
            </a:xfrm>
            <a:custGeom>
              <a:avLst/>
              <a:gdLst/>
              <a:ahLst/>
              <a:cxnLst/>
              <a:rect l="l" t="t" r="r" b="b"/>
              <a:pathLst>
                <a:path w="3343275" h="1876425">
                  <a:moveTo>
                    <a:pt x="1671701" y="0"/>
                  </a:moveTo>
                  <a:lnTo>
                    <a:pt x="1202563" y="469138"/>
                  </a:lnTo>
                  <a:lnTo>
                    <a:pt x="1437132" y="469138"/>
                  </a:lnTo>
                  <a:lnTo>
                    <a:pt x="1437132" y="657225"/>
                  </a:lnTo>
                  <a:lnTo>
                    <a:pt x="0" y="657225"/>
                  </a:lnTo>
                  <a:lnTo>
                    <a:pt x="0" y="1876425"/>
                  </a:lnTo>
                  <a:lnTo>
                    <a:pt x="3343275" y="1876425"/>
                  </a:lnTo>
                  <a:lnTo>
                    <a:pt x="3343275" y="657225"/>
                  </a:lnTo>
                  <a:lnTo>
                    <a:pt x="1906143" y="657225"/>
                  </a:lnTo>
                  <a:lnTo>
                    <a:pt x="1906143" y="469138"/>
                  </a:lnTo>
                  <a:lnTo>
                    <a:pt x="2140711" y="469138"/>
                  </a:lnTo>
                  <a:lnTo>
                    <a:pt x="1671701" y="0"/>
                  </a:lnTo>
                  <a:close/>
                </a:path>
              </a:pathLst>
            </a:custGeom>
            <a:solidFill>
              <a:srgbClr val="DE7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5825" y="2362200"/>
              <a:ext cx="3343275" cy="1876425"/>
            </a:xfrm>
            <a:custGeom>
              <a:avLst/>
              <a:gdLst/>
              <a:ahLst/>
              <a:cxnLst/>
              <a:rect l="l" t="t" r="r" b="b"/>
              <a:pathLst>
                <a:path w="3343275" h="1876425">
                  <a:moveTo>
                    <a:pt x="0" y="657225"/>
                  </a:moveTo>
                  <a:lnTo>
                    <a:pt x="1437132" y="657225"/>
                  </a:lnTo>
                  <a:lnTo>
                    <a:pt x="1437132" y="469138"/>
                  </a:lnTo>
                  <a:lnTo>
                    <a:pt x="1202563" y="469138"/>
                  </a:lnTo>
                  <a:lnTo>
                    <a:pt x="1671701" y="0"/>
                  </a:lnTo>
                  <a:lnTo>
                    <a:pt x="2140711" y="469138"/>
                  </a:lnTo>
                  <a:lnTo>
                    <a:pt x="1906143" y="469138"/>
                  </a:lnTo>
                  <a:lnTo>
                    <a:pt x="1906143" y="657225"/>
                  </a:lnTo>
                  <a:lnTo>
                    <a:pt x="3343275" y="657225"/>
                  </a:lnTo>
                  <a:lnTo>
                    <a:pt x="3343275" y="1876425"/>
                  </a:lnTo>
                  <a:lnTo>
                    <a:pt x="0" y="1876425"/>
                  </a:lnTo>
                  <a:lnTo>
                    <a:pt x="0" y="657225"/>
                  </a:lnTo>
                  <a:close/>
                </a:path>
              </a:pathLst>
            </a:custGeom>
            <a:ln w="15875">
              <a:solidFill>
                <a:srgbClr val="430D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15945" y="3344227"/>
            <a:ext cx="2910840" cy="5668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781685" marR="5080" indent="-768985" algn="ctr">
              <a:lnSpc>
                <a:spcPts val="2100"/>
              </a:lnSpc>
              <a:spcBef>
                <a:spcPts val="220"/>
              </a:spcBef>
            </a:pPr>
            <a:r>
              <a:rPr lang="ar-SA" dirty="0"/>
              <a:t>وجود كمية من </a:t>
            </a:r>
            <a:r>
              <a:rPr lang="ar-SA" dirty="0" smtClean="0"/>
              <a:t>ال</a:t>
            </a:r>
            <a:r>
              <a:rPr lang="ar-DZ" dirty="0" smtClean="0"/>
              <a:t>لّ</a:t>
            </a:r>
            <a:r>
              <a:rPr lang="ar-SA" dirty="0" err="1" smtClean="0"/>
              <a:t>عا</a:t>
            </a:r>
            <a:r>
              <a:rPr lang="ar-DZ" dirty="0" smtClean="0"/>
              <a:t>ب</a:t>
            </a:r>
            <a:r>
              <a:rPr lang="ar-SA" dirty="0" smtClean="0"/>
              <a:t> ال</a:t>
            </a:r>
            <a:r>
              <a:rPr lang="ar-DZ" dirty="0" smtClean="0"/>
              <a:t>ز</a:t>
            </a:r>
            <a:r>
              <a:rPr lang="ar-SA" dirty="0" smtClean="0"/>
              <a:t>ائد </a:t>
            </a:r>
            <a:r>
              <a:rPr lang="ar-SA" dirty="0"/>
              <a:t>عن الكمية الطبيعية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24963" y="2314638"/>
            <a:ext cx="2619375" cy="1885950"/>
            <a:chOff x="8724963" y="2314638"/>
            <a:chExt cx="2619375" cy="1885950"/>
          </a:xfrm>
        </p:grpSpPr>
        <p:sp>
          <p:nvSpPr>
            <p:cNvPr id="12" name="object 12"/>
            <p:cNvSpPr/>
            <p:nvPr/>
          </p:nvSpPr>
          <p:spPr>
            <a:xfrm>
              <a:off x="8729726" y="2319401"/>
              <a:ext cx="2609850" cy="1876425"/>
            </a:xfrm>
            <a:custGeom>
              <a:avLst/>
              <a:gdLst/>
              <a:ahLst/>
              <a:cxnLst/>
              <a:rect l="l" t="t" r="r" b="b"/>
              <a:pathLst>
                <a:path w="2609850" h="1876425">
                  <a:moveTo>
                    <a:pt x="1304925" y="0"/>
                  </a:moveTo>
                  <a:lnTo>
                    <a:pt x="835787" y="469011"/>
                  </a:lnTo>
                  <a:lnTo>
                    <a:pt x="1070355" y="469011"/>
                  </a:lnTo>
                  <a:lnTo>
                    <a:pt x="1070355" y="657098"/>
                  </a:lnTo>
                  <a:lnTo>
                    <a:pt x="0" y="657098"/>
                  </a:lnTo>
                  <a:lnTo>
                    <a:pt x="0" y="1876298"/>
                  </a:lnTo>
                  <a:lnTo>
                    <a:pt x="2609850" y="1876298"/>
                  </a:lnTo>
                  <a:lnTo>
                    <a:pt x="2609850" y="657098"/>
                  </a:lnTo>
                  <a:lnTo>
                    <a:pt x="1539367" y="657098"/>
                  </a:lnTo>
                  <a:lnTo>
                    <a:pt x="1539367" y="469011"/>
                  </a:lnTo>
                  <a:lnTo>
                    <a:pt x="1773935" y="469011"/>
                  </a:lnTo>
                  <a:lnTo>
                    <a:pt x="1304925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9726" y="2319401"/>
              <a:ext cx="2609850" cy="1876425"/>
            </a:xfrm>
            <a:custGeom>
              <a:avLst/>
              <a:gdLst/>
              <a:ahLst/>
              <a:cxnLst/>
              <a:rect l="l" t="t" r="r" b="b"/>
              <a:pathLst>
                <a:path w="2609850" h="1876425">
                  <a:moveTo>
                    <a:pt x="0" y="657098"/>
                  </a:moveTo>
                  <a:lnTo>
                    <a:pt x="1070355" y="657098"/>
                  </a:lnTo>
                  <a:lnTo>
                    <a:pt x="1070355" y="469011"/>
                  </a:lnTo>
                  <a:lnTo>
                    <a:pt x="835787" y="469011"/>
                  </a:lnTo>
                  <a:lnTo>
                    <a:pt x="1304925" y="0"/>
                  </a:lnTo>
                  <a:lnTo>
                    <a:pt x="1773935" y="469011"/>
                  </a:lnTo>
                  <a:lnTo>
                    <a:pt x="1539367" y="469011"/>
                  </a:lnTo>
                  <a:lnTo>
                    <a:pt x="1539367" y="657098"/>
                  </a:lnTo>
                  <a:lnTo>
                    <a:pt x="2609850" y="657098"/>
                  </a:lnTo>
                  <a:lnTo>
                    <a:pt x="2609850" y="1876298"/>
                  </a:lnTo>
                  <a:lnTo>
                    <a:pt x="0" y="1876298"/>
                  </a:lnTo>
                  <a:lnTo>
                    <a:pt x="0" y="65709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13625" y="3295586"/>
            <a:ext cx="2049780" cy="5668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6854" marR="5080" indent="-224790" algn="ctr" rtl="1">
              <a:lnSpc>
                <a:spcPts val="2100"/>
              </a:lnSpc>
              <a:spcBef>
                <a:spcPts val="220"/>
              </a:spcBef>
            </a:pPr>
            <a:r>
              <a:rPr lang="ar-SA" dirty="0"/>
              <a:t>تأخر </a:t>
            </a:r>
            <a:r>
              <a:rPr lang="ar-SA" dirty="0" smtClean="0"/>
              <a:t>الكلام </a:t>
            </a:r>
            <a:r>
              <a:rPr lang="ar-SA" dirty="0"/>
              <a:t>عند الطفل حتى سن الرابعة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72438" y="4714938"/>
            <a:ext cx="3143250" cy="1571625"/>
            <a:chOff x="7572438" y="4714938"/>
            <a:chExt cx="3143250" cy="1571625"/>
          </a:xfrm>
        </p:grpSpPr>
        <p:sp>
          <p:nvSpPr>
            <p:cNvPr id="17" name="object 17"/>
            <p:cNvSpPr/>
            <p:nvPr/>
          </p:nvSpPr>
          <p:spPr>
            <a:xfrm>
              <a:off x="7577201" y="4719701"/>
              <a:ext cx="3133725" cy="1562100"/>
            </a:xfrm>
            <a:custGeom>
              <a:avLst/>
              <a:gdLst/>
              <a:ahLst/>
              <a:cxnLst/>
              <a:rect l="l" t="t" r="r" b="b"/>
              <a:pathLst>
                <a:path w="3133725" h="1562100">
                  <a:moveTo>
                    <a:pt x="1566799" y="0"/>
                  </a:moveTo>
                  <a:lnTo>
                    <a:pt x="1176274" y="390525"/>
                  </a:lnTo>
                  <a:lnTo>
                    <a:pt x="1371600" y="390525"/>
                  </a:lnTo>
                  <a:lnTo>
                    <a:pt x="1371600" y="546989"/>
                  </a:lnTo>
                  <a:lnTo>
                    <a:pt x="0" y="546989"/>
                  </a:lnTo>
                  <a:lnTo>
                    <a:pt x="0" y="1562036"/>
                  </a:lnTo>
                  <a:lnTo>
                    <a:pt x="3133725" y="1562036"/>
                  </a:lnTo>
                  <a:lnTo>
                    <a:pt x="3133725" y="546989"/>
                  </a:lnTo>
                  <a:lnTo>
                    <a:pt x="1761998" y="546989"/>
                  </a:lnTo>
                  <a:lnTo>
                    <a:pt x="1761998" y="390525"/>
                  </a:lnTo>
                  <a:lnTo>
                    <a:pt x="1957324" y="390525"/>
                  </a:lnTo>
                  <a:lnTo>
                    <a:pt x="1566799" y="0"/>
                  </a:lnTo>
                  <a:close/>
                </a:path>
              </a:pathLst>
            </a:custGeom>
            <a:solidFill>
              <a:srgbClr val="C7B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77201" y="4719701"/>
              <a:ext cx="3133725" cy="1562100"/>
            </a:xfrm>
            <a:custGeom>
              <a:avLst/>
              <a:gdLst/>
              <a:ahLst/>
              <a:cxnLst/>
              <a:rect l="l" t="t" r="r" b="b"/>
              <a:pathLst>
                <a:path w="3133725" h="1562100">
                  <a:moveTo>
                    <a:pt x="0" y="546989"/>
                  </a:moveTo>
                  <a:lnTo>
                    <a:pt x="1371600" y="546989"/>
                  </a:lnTo>
                  <a:lnTo>
                    <a:pt x="1371600" y="390525"/>
                  </a:lnTo>
                  <a:lnTo>
                    <a:pt x="1176274" y="390525"/>
                  </a:lnTo>
                  <a:lnTo>
                    <a:pt x="1566799" y="0"/>
                  </a:lnTo>
                  <a:lnTo>
                    <a:pt x="1957324" y="390525"/>
                  </a:lnTo>
                  <a:lnTo>
                    <a:pt x="1761998" y="390525"/>
                  </a:lnTo>
                  <a:lnTo>
                    <a:pt x="1761998" y="546989"/>
                  </a:lnTo>
                  <a:lnTo>
                    <a:pt x="3133725" y="546989"/>
                  </a:lnTo>
                  <a:lnTo>
                    <a:pt x="3133725" y="1562036"/>
                  </a:lnTo>
                  <a:lnTo>
                    <a:pt x="0" y="1562036"/>
                  </a:lnTo>
                  <a:lnTo>
                    <a:pt x="0" y="546989"/>
                  </a:lnTo>
                  <a:close/>
                </a:path>
              </a:pathLst>
            </a:custGeom>
            <a:ln w="9524">
              <a:solidFill>
                <a:srgbClr val="977C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76074" y="5354954"/>
            <a:ext cx="2925445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dirty="0"/>
              <a:t> </a:t>
            </a:r>
            <a:endParaRPr lang="fr-FR" dirty="0"/>
          </a:p>
          <a:p>
            <a:pPr algn="ctr"/>
            <a:r>
              <a:rPr lang="en-US" dirty="0"/>
              <a:t> </a:t>
            </a:r>
            <a:r>
              <a:rPr lang="ar-SA" dirty="0" smtClean="0"/>
              <a:t>تشوه الأسنان </a:t>
            </a:r>
            <a:r>
              <a:rPr lang="ar-SA" dirty="0"/>
              <a:t>سواء بتساقط </a:t>
            </a:r>
            <a:r>
              <a:rPr lang="ar-SA" dirty="0" smtClean="0"/>
              <a:t>الأسنان الأمامية </a:t>
            </a:r>
            <a:r>
              <a:rPr lang="ar-SA" dirty="0"/>
              <a:t>او على جانبي الفك السفلي</a:t>
            </a:r>
            <a:endParaRPr lang="fr-FR" dirty="0"/>
          </a:p>
        </p:txBody>
      </p:sp>
      <p:grpSp>
        <p:nvGrpSpPr>
          <p:cNvPr id="20" name="object 20"/>
          <p:cNvGrpSpPr/>
          <p:nvPr/>
        </p:nvGrpSpPr>
        <p:grpSpPr>
          <a:xfrm>
            <a:off x="2066988" y="4657788"/>
            <a:ext cx="3352800" cy="1695450"/>
            <a:chOff x="2066988" y="4657788"/>
            <a:chExt cx="3352800" cy="1695450"/>
          </a:xfrm>
        </p:grpSpPr>
        <p:sp>
          <p:nvSpPr>
            <p:cNvPr id="21" name="object 21"/>
            <p:cNvSpPr/>
            <p:nvPr/>
          </p:nvSpPr>
          <p:spPr>
            <a:xfrm>
              <a:off x="2071751" y="4662551"/>
              <a:ext cx="3343275" cy="1685925"/>
            </a:xfrm>
            <a:custGeom>
              <a:avLst/>
              <a:gdLst/>
              <a:ahLst/>
              <a:cxnLst/>
              <a:rect l="l" t="t" r="r" b="b"/>
              <a:pathLst>
                <a:path w="3343275" h="1685925">
                  <a:moveTo>
                    <a:pt x="1671574" y="0"/>
                  </a:moveTo>
                  <a:lnTo>
                    <a:pt x="1250061" y="421386"/>
                  </a:lnTo>
                  <a:lnTo>
                    <a:pt x="1460881" y="421386"/>
                  </a:lnTo>
                  <a:lnTo>
                    <a:pt x="1460881" y="590423"/>
                  </a:lnTo>
                  <a:lnTo>
                    <a:pt x="0" y="590423"/>
                  </a:lnTo>
                  <a:lnTo>
                    <a:pt x="0" y="1685861"/>
                  </a:lnTo>
                  <a:lnTo>
                    <a:pt x="3343275" y="1685861"/>
                  </a:lnTo>
                  <a:lnTo>
                    <a:pt x="3343275" y="590423"/>
                  </a:lnTo>
                  <a:lnTo>
                    <a:pt x="1882266" y="590423"/>
                  </a:lnTo>
                  <a:lnTo>
                    <a:pt x="1882266" y="421386"/>
                  </a:lnTo>
                  <a:lnTo>
                    <a:pt x="2093087" y="421386"/>
                  </a:lnTo>
                  <a:lnTo>
                    <a:pt x="1671574" y="0"/>
                  </a:lnTo>
                  <a:close/>
                </a:path>
              </a:pathLst>
            </a:custGeom>
            <a:solidFill>
              <a:srgbClr val="CAA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71751" y="4662551"/>
              <a:ext cx="3343275" cy="1685925"/>
            </a:xfrm>
            <a:custGeom>
              <a:avLst/>
              <a:gdLst/>
              <a:ahLst/>
              <a:cxnLst/>
              <a:rect l="l" t="t" r="r" b="b"/>
              <a:pathLst>
                <a:path w="3343275" h="1685925">
                  <a:moveTo>
                    <a:pt x="0" y="590423"/>
                  </a:moveTo>
                  <a:lnTo>
                    <a:pt x="1460881" y="590423"/>
                  </a:lnTo>
                  <a:lnTo>
                    <a:pt x="1460881" y="421386"/>
                  </a:lnTo>
                  <a:lnTo>
                    <a:pt x="1250061" y="421386"/>
                  </a:lnTo>
                  <a:lnTo>
                    <a:pt x="1671574" y="0"/>
                  </a:lnTo>
                  <a:lnTo>
                    <a:pt x="2093087" y="421386"/>
                  </a:lnTo>
                  <a:lnTo>
                    <a:pt x="1882266" y="421386"/>
                  </a:lnTo>
                  <a:lnTo>
                    <a:pt x="1882266" y="590423"/>
                  </a:lnTo>
                  <a:lnTo>
                    <a:pt x="3343275" y="590423"/>
                  </a:lnTo>
                  <a:lnTo>
                    <a:pt x="3343275" y="1685861"/>
                  </a:lnTo>
                  <a:lnTo>
                    <a:pt x="0" y="1685861"/>
                  </a:lnTo>
                  <a:lnTo>
                    <a:pt x="0" y="590423"/>
                  </a:lnTo>
                  <a:close/>
                </a:path>
              </a:pathLst>
            </a:custGeom>
            <a:ln w="9525">
              <a:solidFill>
                <a:srgbClr val="9D2C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73088" y="5466697"/>
            <a:ext cx="2646119" cy="8592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/>
            <a:r>
              <a:rPr lang="en-US" dirty="0"/>
              <a:t> </a:t>
            </a:r>
            <a:endParaRPr lang="fr-FR" dirty="0"/>
          </a:p>
          <a:p>
            <a:pPr algn="ctr" rtl="1"/>
            <a:r>
              <a:rPr lang="ar-SA" dirty="0"/>
              <a:t>قد ينتج عن مشكلة </a:t>
            </a:r>
            <a:r>
              <a:rPr lang="ar-SA" dirty="0" smtClean="0"/>
              <a:t>ك</a:t>
            </a:r>
            <a:r>
              <a:rPr lang="ar-DZ" dirty="0" smtClean="0"/>
              <a:t>لا</a:t>
            </a:r>
            <a:r>
              <a:rPr lang="ar-SA" dirty="0" smtClean="0"/>
              <a:t>مية كالسرعة</a:t>
            </a:r>
            <a:r>
              <a:rPr lang="ar-DZ" dirty="0" smtClean="0"/>
              <a:t> الكلامية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796" y="162419"/>
            <a:ext cx="2712955" cy="1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22151-DFDA-969F-9519-13D7C79F7373}"/>
              </a:ext>
            </a:extLst>
          </p:cNvPr>
          <p:cNvSpPr/>
          <p:nvPr/>
        </p:nvSpPr>
        <p:spPr>
          <a:xfrm>
            <a:off x="8001371" y="296883"/>
            <a:ext cx="3892509" cy="5974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نماذج عن التّحريف أو التّشويه</a:t>
            </a:r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مدرسة-----</a:t>
            </a:r>
            <a:r>
              <a:rPr lang="ar-AE" sz="2400" dirty="0" err="1">
                <a:solidFill>
                  <a:schemeClr val="tx1"/>
                </a:solidFill>
              </a:rPr>
              <a:t>مدرثة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  <a:r>
              <a:rPr lang="ar-AE" sz="2400" dirty="0">
                <a:solidFill>
                  <a:schemeClr val="tx1"/>
                </a:solidFill>
              </a:rPr>
              <a:t>أو </a:t>
            </a:r>
            <a:r>
              <a:rPr lang="ar-AE" sz="2400" dirty="0" err="1">
                <a:solidFill>
                  <a:schemeClr val="tx1"/>
                </a:solidFill>
              </a:rPr>
              <a:t>مدرشة</a:t>
            </a:r>
            <a:endParaRPr lang="ar-SA" sz="2400" dirty="0">
              <a:solidFill>
                <a:schemeClr val="tx1"/>
              </a:solidFill>
            </a:endParaRP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كثير-----تيل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صحّة-----</a:t>
            </a:r>
            <a:r>
              <a:rPr lang="ar-AE" sz="2400" dirty="0" err="1">
                <a:solidFill>
                  <a:schemeClr val="tx1"/>
                </a:solidFill>
              </a:rPr>
              <a:t>إحّة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خلاص-----هلاس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شارع-----آري(ازدواجية اللغة)</a:t>
            </a:r>
            <a:endParaRPr lang="ar-SA" sz="2400" dirty="0">
              <a:solidFill>
                <a:schemeClr val="tx1"/>
              </a:solidFill>
            </a:endParaRP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بسم الله-----</a:t>
            </a:r>
            <a:r>
              <a:rPr lang="ar-AE" sz="2400" dirty="0" err="1">
                <a:solidFill>
                  <a:schemeClr val="tx1"/>
                </a:solidFill>
              </a:rPr>
              <a:t>بثم</a:t>
            </a:r>
            <a:r>
              <a:rPr lang="ar-AE" sz="2400" dirty="0">
                <a:solidFill>
                  <a:schemeClr val="tx1"/>
                </a:solidFill>
              </a:rPr>
              <a:t> الله(تساقط الأسنان الأمامية)</a:t>
            </a:r>
            <a:endParaRPr lang="ar-SA" sz="2400" dirty="0">
              <a:solidFill>
                <a:schemeClr val="tx1"/>
              </a:solidFill>
            </a:endParaRP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روح-----أوح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ولد-----ألد</a:t>
            </a:r>
            <a:endParaRPr lang="" sz="2400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41400" y="296883"/>
            <a:ext cx="6642100" cy="5974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أساليب </a:t>
            </a:r>
            <a:r>
              <a:rPr lang="ar-DZ" b="1" dirty="0">
                <a:solidFill>
                  <a:schemeClr val="tx1"/>
                </a:solidFill>
              </a:rPr>
              <a:t>علاج اضطرابات النطق:</a:t>
            </a:r>
          </a:p>
          <a:p>
            <a:pPr algn="r" rtl="1">
              <a:lnSpc>
                <a:spcPct val="150000"/>
              </a:lnSpc>
            </a:pPr>
            <a:r>
              <a:rPr lang="ar-DZ" b="1" dirty="0">
                <a:solidFill>
                  <a:schemeClr val="tx1"/>
                </a:solidFill>
              </a:rPr>
              <a:t>العلاج الجسمي: </a:t>
            </a:r>
            <a:r>
              <a:rPr lang="ar-DZ" dirty="0" smtClean="0">
                <a:solidFill>
                  <a:schemeClr val="tx1"/>
                </a:solidFill>
              </a:rPr>
              <a:t>سواء </a:t>
            </a:r>
            <a:r>
              <a:rPr lang="ar-DZ" dirty="0">
                <a:solidFill>
                  <a:schemeClr val="tx1"/>
                </a:solidFill>
              </a:rPr>
              <a:t>أكان </a:t>
            </a:r>
            <a:r>
              <a:rPr lang="ar-DZ" dirty="0" smtClean="0">
                <a:solidFill>
                  <a:schemeClr val="tx1"/>
                </a:solidFill>
              </a:rPr>
              <a:t>علاجا طبيا أم جراحيا؛ </a:t>
            </a:r>
            <a:r>
              <a:rPr lang="ar-DZ" dirty="0">
                <a:solidFill>
                  <a:schemeClr val="tx1"/>
                </a:solidFill>
              </a:rPr>
              <a:t>أي تصحيح الخلل الموجود في أعضاء </a:t>
            </a:r>
            <a:r>
              <a:rPr lang="ar-DZ" dirty="0" smtClean="0">
                <a:solidFill>
                  <a:schemeClr val="tx1"/>
                </a:solidFill>
              </a:rPr>
              <a:t>النطق.</a:t>
            </a: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b="1" dirty="0">
                <a:solidFill>
                  <a:schemeClr val="tx1"/>
                </a:solidFill>
              </a:rPr>
              <a:t>العلاج البيئي</a:t>
            </a:r>
            <a:r>
              <a:rPr lang="ar-DZ" dirty="0">
                <a:solidFill>
                  <a:schemeClr val="tx1"/>
                </a:solidFill>
              </a:rPr>
              <a:t>: وذلك بدمج الطفل في نشاطات </a:t>
            </a:r>
            <a:r>
              <a:rPr lang="ar-DZ" dirty="0" err="1" smtClean="0">
                <a:solidFill>
                  <a:schemeClr val="tx1"/>
                </a:solidFill>
              </a:rPr>
              <a:t>ااجتماعية</a:t>
            </a:r>
            <a:r>
              <a:rPr lang="ar-DZ" dirty="0" smtClean="0">
                <a:solidFill>
                  <a:schemeClr val="tx1"/>
                </a:solidFill>
              </a:rPr>
              <a:t> تدريجيا؛ </a:t>
            </a:r>
            <a:r>
              <a:rPr lang="ar-DZ" dirty="0">
                <a:solidFill>
                  <a:schemeClr val="tx1"/>
                </a:solidFill>
              </a:rPr>
              <a:t>أي التدريب على الأخذ والعطاء وذلك حتى يتخلص من خجله والانطواء الذي كان </a:t>
            </a:r>
            <a:r>
              <a:rPr lang="ar-DZ" dirty="0" smtClean="0">
                <a:solidFill>
                  <a:schemeClr val="tx1"/>
                </a:solidFill>
              </a:rPr>
              <a:t>فيه.</a:t>
            </a: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العلاج النفسي: </a:t>
            </a:r>
            <a:r>
              <a:rPr lang="ar-DZ" dirty="0" smtClean="0">
                <a:solidFill>
                  <a:schemeClr val="tx1"/>
                </a:solidFill>
              </a:rPr>
              <a:t>وذلك بعلاج مشكلات الطفل النفسية من الخجل </a:t>
            </a:r>
            <a:r>
              <a:rPr lang="ar-DZ" dirty="0" smtClean="0">
                <a:solidFill>
                  <a:schemeClr val="tx1"/>
                </a:solidFill>
              </a:rPr>
              <a:t>والقلق والخوف من أجل تقليل </a:t>
            </a:r>
            <a:r>
              <a:rPr lang="ar-DZ" dirty="0" smtClean="0">
                <a:solidFill>
                  <a:schemeClr val="tx1"/>
                </a:solidFill>
              </a:rPr>
              <a:t>التوتر النفسي </a:t>
            </a:r>
            <a:r>
              <a:rPr lang="ar-DZ" dirty="0" smtClean="0">
                <a:solidFill>
                  <a:schemeClr val="tx1"/>
                </a:solidFill>
              </a:rPr>
              <a:t>للأطفال.</a:t>
            </a: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طريقة اللعب: </a:t>
            </a:r>
            <a:r>
              <a:rPr lang="ar-DZ" dirty="0" smtClean="0">
                <a:solidFill>
                  <a:schemeClr val="tx1"/>
                </a:solidFill>
              </a:rPr>
              <a:t>تسعى هذه الطريقة إلى الكشف عن أسباب الاضطراب عند المتعلم، كما تتيح له فرصة التعويض </a:t>
            </a:r>
            <a:r>
              <a:rPr lang="ar-DZ" dirty="0" smtClean="0">
                <a:solidFill>
                  <a:schemeClr val="tx1"/>
                </a:solidFill>
              </a:rPr>
              <a:t>والتنفيس </a:t>
            </a:r>
            <a:r>
              <a:rPr lang="ar-DZ" dirty="0" smtClean="0">
                <a:solidFill>
                  <a:schemeClr val="tx1"/>
                </a:solidFill>
              </a:rPr>
              <a:t>عن مشاعره المكبوتة من غضب </a:t>
            </a:r>
            <a:r>
              <a:rPr lang="ar-DZ" dirty="0" smtClean="0">
                <a:solidFill>
                  <a:schemeClr val="tx1"/>
                </a:solidFill>
              </a:rPr>
              <a:t>وخوف.</a:t>
            </a: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DZ" b="1" dirty="0" smtClean="0">
                <a:solidFill>
                  <a:schemeClr val="tx1"/>
                </a:solidFill>
              </a:rPr>
              <a:t>طريقة الإيحاء </a:t>
            </a:r>
            <a:r>
              <a:rPr lang="ar-DZ" b="1" dirty="0" smtClean="0">
                <a:solidFill>
                  <a:schemeClr val="tx1"/>
                </a:solidFill>
              </a:rPr>
              <a:t>والإقناع</a:t>
            </a:r>
            <a:r>
              <a:rPr lang="ar-DZ" b="1" dirty="0" smtClean="0">
                <a:solidFill>
                  <a:schemeClr val="tx1"/>
                </a:solidFill>
              </a:rPr>
              <a:t>: </a:t>
            </a:r>
            <a:r>
              <a:rPr lang="ar-DZ" dirty="0" smtClean="0">
                <a:solidFill>
                  <a:schemeClr val="tx1"/>
                </a:solidFill>
              </a:rPr>
              <a:t>وذلك بترديد بعض العبارات </a:t>
            </a:r>
            <a:r>
              <a:rPr lang="ar-DZ" dirty="0" smtClean="0">
                <a:solidFill>
                  <a:schemeClr val="tx1"/>
                </a:solidFill>
              </a:rPr>
              <a:t>الإيحائية </a:t>
            </a:r>
            <a:r>
              <a:rPr lang="ar-DZ" dirty="0" smtClean="0">
                <a:solidFill>
                  <a:schemeClr val="tx1"/>
                </a:solidFill>
              </a:rPr>
              <a:t>أمام الطفل </a:t>
            </a:r>
            <a:r>
              <a:rPr lang="ar-DZ" dirty="0" smtClean="0">
                <a:solidFill>
                  <a:schemeClr val="tx1"/>
                </a:solidFill>
              </a:rPr>
              <a:t>التي تبلغه أن حالته ليست مستعصية وأنه في تطور ملحوظ.</a:t>
            </a: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ar-D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235062-5B3D-93B0-95D1-038BA03A1743}"/>
              </a:ext>
            </a:extLst>
          </p:cNvPr>
          <p:cNvSpPr/>
          <p:nvPr/>
        </p:nvSpPr>
        <p:spPr>
          <a:xfrm>
            <a:off x="8412677" y="3226229"/>
            <a:ext cx="2709059" cy="797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أسبابه</a:t>
            </a:r>
            <a:endParaRPr kumimoji="0" lang="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0AC2AA-C6E9-3388-0CC3-027FE20F77E1}"/>
              </a:ext>
            </a:extLst>
          </p:cNvPr>
          <p:cNvSpPr/>
          <p:nvPr/>
        </p:nvSpPr>
        <p:spPr>
          <a:xfrm>
            <a:off x="148045" y="1262743"/>
            <a:ext cx="7933509" cy="4467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حسب قحطان أحمد الظاهر: " أي انحراف وضع الأسنان، أو تساقط الأسنان على جانبي الفك السفلي يؤدي الى خروج الهواء من جانبي الفك و بالتالي يؤثر بشكل أساسي في نطق حرفي ( س، ز) وقد ينتشر التحريف في </a:t>
            </a:r>
            <a:r>
              <a:rPr kumimoji="0" lang="ar-D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طفولة </a:t>
            </a:r>
            <a:r>
              <a:rPr kumimoji="0" lang="ar-D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متأخرة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أكثر من الطفولة المبكرة وبين الراشدين أكثر من صغار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السن.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وحسب د. فكري لطيف متولي:" أسباب التّحريف: يحدث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نتيجة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لعدّة أسباب منها:١/تأخر الكلام عند الطّفل حتّى سن الرّابعة: وهي من أكثر الأسباب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شيوعا</a:t>
            </a:r>
            <a:r>
              <a:rPr lang="ar-DZ" sz="2000" dirty="0">
                <a:solidFill>
                  <a:prstClr val="black"/>
                </a:solidFill>
                <a:latin typeface="Aptos" panose="02110004020202020204"/>
                <a:cs typeface="Arial" panose="020B0604020202020204" pitchFamily="34" charset="0"/>
              </a:rPr>
              <a:t>؛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حيث يشعر الطّفل بالإحباط كونه لا يستطيع التّعبير عمّا يريده وهذه التّأخيرات قد تكون بسيطة بصورة مؤقّتة وبمجرّد أخذ المساعدة من الأسرة تُحلّ تلقائيا٢/وجود كمّية من اللّعاب الزائد عن الكمية الطبيعية؛ ففي الوضع الطّبيعي يُنتج الجسم من اللّعاب ما يُقارب ٢-٤ لتر يوميا وأغلبها في ساعات النهار، أما في اللّيل فالغدّة اللّعابية تُنتج كمّيات صغيرة من اللّعاب٣/ازدواجية اللّغة لدى الصّغار٤/تشويه الأسنان؛ وذلك بتساقط الأسنان الأماميّة ٥/قد ينتج عن مشكلة كلامية،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كالسّرعة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في الكلام مثلا ولتوضيح هذه الاضطرابات يمكن وضع اللّسان خلف الأسنان الأمامية إلى أعلى دون أن يلمسها ثم محاولة نطف بعض الكلمات التّي تحتوي على حرفيْ(س)،(ز)نحو: ساهر، زاهر، زايد، سهران، سامي</a:t>
            </a:r>
            <a:endParaRPr kumimoji="0" lang="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519</Words>
  <Application>Microsoft Office PowerPoint</Application>
  <PresentationFormat>Grand écran</PresentationFormat>
  <Paragraphs>46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Amiri</vt:lpstr>
      <vt:lpstr>Aptos</vt:lpstr>
      <vt:lpstr>Aptos Display</vt:lpstr>
      <vt:lpstr>Arial</vt:lpstr>
      <vt:lpstr>Calibri</vt:lpstr>
      <vt:lpstr>Tahoma</vt:lpstr>
      <vt:lpstr>1_Thème Office</vt:lpstr>
      <vt:lpstr>Office Theme</vt:lpstr>
      <vt:lpstr>التحريف  أو التشويه Distortion</vt:lpstr>
      <vt:lpstr>Présentation PowerPoint</vt:lpstr>
      <vt:lpstr>أسباب حدوث التحريف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 PRO</dc:creator>
  <cp:lastModifiedBy>HP PRO</cp:lastModifiedBy>
  <cp:revision>5</cp:revision>
  <dcterms:created xsi:type="dcterms:W3CDTF">2025-01-05T11:28:11Z</dcterms:created>
  <dcterms:modified xsi:type="dcterms:W3CDTF">2025-01-05T12:00:37Z</dcterms:modified>
</cp:coreProperties>
</file>