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10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427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29623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677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66463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073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39220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79252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459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5734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4688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9183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13442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8139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5357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3866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9724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3F839F1-9542-41E2-B678-3960A5E52690}" type="datetimeFigureOut">
              <a:rPr lang="fr-DZ" smtClean="0"/>
              <a:t>31/12/2024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848AA51-6B7F-408F-A128-EAFC4C98547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06340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B0B498-D5DB-E0D0-257A-DF88922D3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5801" y="224075"/>
            <a:ext cx="4300397" cy="13376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الثامنة و التاسعة :</a:t>
            </a:r>
            <a:b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بالعلوم الأخرى.</a:t>
            </a:r>
            <a:endParaRPr lang="f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A7555A-75E9-6B0C-B217-7771E04D6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842" y="1955550"/>
            <a:ext cx="11398313" cy="4083112"/>
          </a:xfrm>
        </p:spPr>
        <p:txBody>
          <a:bodyPr>
            <a:noAutofit/>
          </a:bodyPr>
          <a:lstStyle/>
          <a:p>
            <a:pPr algn="r" rtl="1"/>
            <a:r>
              <a:rPr lang="ar-DZ" sz="40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</a:t>
            </a:r>
            <a:r>
              <a:rPr lang="ar-DZ" sz="40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أولا : اللسانيات العامة و اللسانيات الوصفية :</a:t>
            </a:r>
          </a:p>
          <a:p>
            <a:pPr algn="r" rtl="1"/>
            <a:r>
              <a:rPr lang="ar-DZ" sz="40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 إنّ أوّل تخصّص يتصل اتصالا مباشرا باللسانيات العامة هو اللسانيات الوصفية ؛ ذلك أن اللسانيات العامة تقوم بإطلاق بعض الفرضيات الخاصة باللغات البشرية كلِّها ، فمثلا تقول بأن اللغات البشرية ذات طبيعة اعتباطية ، أو تفترض أن خاصيتها هي الصوت ، فيأتي المتخصص في اللسانيات الوصفية ليثبت هذه الفرضية أو </a:t>
            </a:r>
            <a:r>
              <a:rPr lang="ar-DZ" sz="4000" b="0" i="0" dirty="0" err="1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يدحضها</a:t>
            </a:r>
            <a:r>
              <a:rPr lang="ar-DZ" sz="40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من خلال دراسة هذه الحالات على كل لغة على حده,</a:t>
            </a:r>
          </a:p>
          <a:p>
            <a:pPr algn="r" rtl="1"/>
            <a:r>
              <a:rPr lang="ar-DZ" sz="40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فاللسانيات العامة تدرس اللغات البشرية عموما ، و اللسانيات الوصفية تدرس اللغات المعينة ( العربية / الفرنسية / الإنجليزية وهكذا .</a:t>
            </a:r>
            <a:r>
              <a:rPr lang="ar-DZ" sz="40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endParaRPr lang="f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1F8B77-173D-BF27-3093-1AA364F66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77" y="244444"/>
            <a:ext cx="11633702" cy="6283105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endParaRPr lang="ar-DZ" sz="3600" b="0" i="0" dirty="0">
              <a:solidFill>
                <a:srgbClr val="000000"/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36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الحديث المتشعب عن اللسانيات يوحي بعلاقة واسعة تصل اللسانيات بغيرها من العلوم التجريبية كالبيولوجيا و الفيزياء ، وكذلك بالعلوم الإنسانية المتعددة ؛ وذلك لكون اللغة وعاء يحوي نشاطات إنسانية متنوعة ، وعليه نقول إن علاقة اللسانيات بغيرها من العلوم الأخرى تكون على النحو التالي:</a:t>
            </a:r>
            <a:b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ثانيا </a:t>
            </a:r>
            <a:r>
              <a:rPr lang="ar-DZ" sz="36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6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بعلم النفس:</a:t>
            </a:r>
            <a:br>
              <a:rPr lang="ar-DZ" sz="36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6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</a:t>
            </a:r>
            <a:r>
              <a:rPr lang="ar-DZ" sz="36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نظرا لاحتواء اللغة على الجانب النفسي الذي يتحكم في إنتاج الكلام وفهمه وهو جانب من اختصاص علم النفس.</a:t>
            </a:r>
            <a:b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6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يجعل هذا العلم يلتقي باللسانيات من حيث كون الظاهرة اللغوية في جانبها النفسي تتضمن عمليتين هما: الإنجاز والفهم نضيف إلى هذا أمراض الكلام .</a:t>
            </a:r>
          </a:p>
          <a:p>
            <a:pPr marL="0" indent="0" algn="r" rtl="1">
              <a:buNone/>
            </a:pPr>
            <a:r>
              <a:rPr lang="ar-DZ" sz="36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ويفرق علماء اللسانيات بين مصطلحين هما : اللسانيات النفس أو علم اللغة النفسي وعلم النفس اللغوي ، فإذا كان هذا الأخير ( علم النفس اللغوي ) يتوسل بأدوات لغوية للوصول إلى نتائج تخدم السلوك و الجانب النفسي ، فإن الأول ( اللسانيات النفسية ) يتوسل بالأدوات النفسية و يعتمد على النتائج التي توصل إليها علم النفس وذلك لتحديد الخصائص اللغوية بدقة.</a:t>
            </a:r>
            <a:b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fr-DZ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62420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27A7BA-761B-C78A-B484-F1A8D40A4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63" y="172016"/>
            <a:ext cx="11425473" cy="6685984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endParaRPr lang="ar-DZ" sz="3200" dirty="0">
              <a:solidFill>
                <a:srgbClr val="0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3200" dirty="0">
              <a:solidFill>
                <a:srgbClr val="0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ثالثا : </a:t>
            </a:r>
            <a:r>
              <a:rPr lang="ar-DZ" sz="32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بعلم </a:t>
            </a:r>
            <a:r>
              <a:rPr lang="ar-DZ" sz="3200" b="0" i="0" dirty="0" err="1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الأنتوربولوجيا</a:t>
            </a:r>
            <a:r>
              <a:rPr lang="ar-DZ" sz="32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b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</a:t>
            </a:r>
            <a:r>
              <a:rPr lang="ar-DZ" sz="32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</a:t>
            </a: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ذا كان علم </a:t>
            </a:r>
            <a:r>
              <a:rPr lang="ar-DZ" sz="3200" b="0" i="0" dirty="0" err="1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الأنتروبولوجيا</a:t>
            </a: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يختص بدراسة العلاقة الإنسانية من حيث تميزها ، فاللسانيات تلتقي مع هذا العلم من حيث كون اللغة الوعاء الحاوي للثقافة فدارس الثقافة من منظور لغوي قد تؤدي </a:t>
            </a:r>
            <a:r>
              <a:rPr lang="ar-DZ" sz="32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</a:t>
            </a: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لى نتائج عميقة ، وكذلك الأمر بالنسبة للساني فهو يحتاج في بعض الأحيان إلى معرفة خاصة بالبنيات التفافية لمجتمع ما. وهو الأمر الذي يوضح اهتمام الألسني بالجانب الدلالي.</a:t>
            </a:r>
            <a:b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رابعا : </a:t>
            </a:r>
            <a:r>
              <a:rPr lang="ar-DZ" sz="32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بالفلسفة:</a:t>
            </a:r>
            <a:b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</a:t>
            </a: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ن دارس اللغة و بالأخص دارس المعنى قد ارتبط مند القديم بالفلسفة ، فبالرغم من استقلال علم اللغة عن الفلسفة بقي الارتباط بينهما وثيقا ، فأي طرح فلسفي تحتويه اللغة الطبيعية.</a:t>
            </a:r>
            <a:b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خامسا : </a:t>
            </a:r>
            <a:r>
              <a:rPr lang="ar-DZ" sz="32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بعلم الاجتماع:</a:t>
            </a:r>
            <a:br>
              <a:rPr lang="ar-DZ" sz="32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تلتقي اللسانيات بعلم الاجتماع لتشكل لدينا ما يسمى بعلم الاجتماع اللغوي .</a:t>
            </a:r>
            <a:b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32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وموضوعات علم الاجتماع اللساني متعددة ندكر منها: الدراسات التي تخص المعجم المستعمل لدى فئة معينة مهنية.......</a:t>
            </a:r>
          </a:p>
          <a:p>
            <a:pPr marL="0" indent="0" algn="r" rtl="1">
              <a:buNone/>
            </a:pPr>
            <a:r>
              <a:rPr lang="ar-DZ" sz="32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ويرى </a:t>
            </a:r>
            <a:r>
              <a:rPr lang="ar-DZ" sz="3200" dirty="0" err="1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اللسانيون</a:t>
            </a:r>
            <a:r>
              <a:rPr lang="ar-DZ" sz="32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أن علم الاجتماع اللغوي يتوسل باللغة ، و لكن لا يجعلها هدفا ؛ ذلك أنه يشرح الظاهرة الاجتماعية و يضع لها معايير ، أما اللسانيات الاجتماعية فإنها تستعين بما توصل إليه علم الاجتماع من تحديد للظواهر الاجتماعية ، لتصل من خلاله إلى تحديد الظواهر و الخصائص اللسانية.</a:t>
            </a:r>
            <a:b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b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fr-DZ" sz="3200" dirty="0"/>
          </a:p>
        </p:txBody>
      </p:sp>
    </p:spTree>
    <p:extLst>
      <p:ext uri="{BB962C8B-B14F-4D97-AF65-F5344CB8AC3E}">
        <p14:creationId xmlns:p14="http://schemas.microsoft.com/office/powerpoint/2010/main" val="1078122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DF7D29-26F1-6612-DBDE-C83D8116B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871" y="135803"/>
            <a:ext cx="11516007" cy="6264998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28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سادسا : </a:t>
            </a:r>
            <a:r>
              <a:rPr lang="ar-DZ" sz="28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بعلم التشريح و الفيزياء:</a:t>
            </a:r>
            <a:br>
              <a:rPr lang="ar-DZ" sz="28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28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</a:t>
            </a:r>
            <a:r>
              <a:rPr lang="ar-DZ" sz="28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تستفيد اللسانيات من علم التشريح لدراسة علم النطق وانجاز عملية الكلام فبعلم التشريح نستطيع تحديد مخارج الأصوات و الصفات .</a:t>
            </a:r>
          </a:p>
          <a:p>
            <a:pPr marL="0" indent="0" algn="r" rtl="1">
              <a:buNone/>
            </a:pPr>
            <a:r>
              <a:rPr lang="ar-DZ" sz="28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</a:t>
            </a:r>
            <a:r>
              <a:rPr lang="ar-DZ" sz="28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الفيزياء فتساعد في تحديد دراسة الموجات الصوتية أثناء </a:t>
            </a:r>
            <a:r>
              <a:rPr lang="ar-DZ" sz="28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</a:t>
            </a:r>
            <a:r>
              <a:rPr lang="ar-DZ" sz="28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صدار الصوت و إتمام دورة الخطاب.</a:t>
            </a:r>
          </a:p>
          <a:p>
            <a:pPr marL="0" indent="0" algn="r" rtl="1">
              <a:buNone/>
            </a:pPr>
            <a:r>
              <a:rPr lang="ar-DZ" sz="2800" b="0" i="0" dirty="0"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سابعا : </a:t>
            </a:r>
            <a:r>
              <a:rPr lang="ar-DZ" sz="2800" b="0" i="0" dirty="0">
                <a:solidFill>
                  <a:srgbClr val="7030A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علاقة اللسانيات العامة باللسانيات التاريخية :</a:t>
            </a:r>
            <a:br>
              <a:rPr lang="ar-DZ" sz="28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28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تبني اللسانيات العامة فرضياتها على ما هو متاح عندها في وقته وهو ما يسمى بمصطلح اللسانيات الآنية ، ولذلك تحدد زمن الدراسة ، أما المتخصص في اللسانيات التاريخية فإنه يدرس اللغة عبر مراحل زمنية مختلفة، وهدفه في ذلك الوصول إلى أصل اللغة.</a:t>
            </a:r>
          </a:p>
          <a:p>
            <a:pPr marL="0" indent="0" algn="r" rtl="1">
              <a:buNone/>
            </a:pPr>
            <a:r>
              <a:rPr lang="ar-DZ" sz="28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</a:t>
            </a:r>
            <a:r>
              <a:rPr lang="ar-DZ" sz="28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امنا : اللسانيات العامة و اللسانيات المقارنة و اللسانيات </a:t>
            </a:r>
            <a:r>
              <a:rPr lang="ar-DZ" sz="2800" dirty="0" err="1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التقابلية</a:t>
            </a:r>
            <a:r>
              <a:rPr lang="ar-DZ" sz="2800" dirty="0">
                <a:solidFill>
                  <a:srgbClr val="7030A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</a:p>
          <a:p>
            <a:pPr marL="0" indent="0" algn="r" rtl="1">
              <a:buNone/>
            </a:pPr>
            <a:r>
              <a:rPr lang="ar-DZ" sz="28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اللسانيات العامة تدرس اللغات البشرية عموما ، و اللسانيات الوصفية ، تحدد اللغة المدروسة ، في حين أن اللسانيات المقارنة و </a:t>
            </a:r>
            <a:r>
              <a:rPr lang="ar-DZ" sz="2800" dirty="0" err="1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التقابلية</a:t>
            </a:r>
            <a:r>
              <a:rPr lang="ar-DZ" sz="28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لا تحدد اللغة المدروسة ، بل تدرس مجموعة من اللغات بهدف المقارنة بين وحداتها اللسانية ، ولكن يكمن الفرق في أن اللسانيات المقارنة تقارن بين لغتين أو أكثر تنتميان إلى أسرة لغوية واحدة ( الفرنسية و الإسبانية مثلا) ، في حين أن اللسانيات </a:t>
            </a:r>
            <a:r>
              <a:rPr lang="ar-DZ" sz="2800" dirty="0" err="1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التقابلية</a:t>
            </a:r>
            <a:r>
              <a:rPr lang="ar-DZ" sz="28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تقابل بين لغات لا تنتمي إلى أسرة لغوية واحدة ( العربية و الإنجليزية مثلا ).</a:t>
            </a:r>
            <a:endParaRPr lang="ar-DZ" sz="2800" b="0" i="0" dirty="0">
              <a:solidFill>
                <a:srgbClr val="000000"/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br>
              <a:rPr lang="ar-DZ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97511390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80</TotalTime>
  <Words>664</Words>
  <Application>Microsoft Office PowerPoint</Application>
  <PresentationFormat>Grand écran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Arabic Typesetting</vt:lpstr>
      <vt:lpstr>Century Gothic</vt:lpstr>
      <vt:lpstr>Wingdings 3</vt:lpstr>
      <vt:lpstr>Secteur</vt:lpstr>
      <vt:lpstr>المحاضرة الثامنة و التاسعة : علاقة اللسانيات بالعلوم الأخرى.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 ZARALE Salah</dc:creator>
  <cp:lastModifiedBy>Dr ZARALE Salah</cp:lastModifiedBy>
  <cp:revision>2</cp:revision>
  <dcterms:created xsi:type="dcterms:W3CDTF">2024-12-31T09:01:48Z</dcterms:created>
  <dcterms:modified xsi:type="dcterms:W3CDTF">2024-12-31T10:23:53Z</dcterms:modified>
</cp:coreProperties>
</file>