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3" r:id="rId2"/>
    <p:sldId id="259" r:id="rId3"/>
    <p:sldId id="260" r:id="rId4"/>
    <p:sldId id="287" r:id="rId5"/>
    <p:sldId id="258" r:id="rId6"/>
    <p:sldId id="261" r:id="rId7"/>
    <p:sldId id="290" r:id="rId8"/>
    <p:sldId id="291" r:id="rId9"/>
    <p:sldId id="262" r:id="rId10"/>
    <p:sldId id="288" r:id="rId11"/>
    <p:sldId id="283" r:id="rId12"/>
    <p:sldId id="264" r:id="rId13"/>
    <p:sldId id="292" r:id="rId14"/>
    <p:sldId id="280" r:id="rId15"/>
    <p:sldId id="289" r:id="rId16"/>
    <p:sldId id="293" r:id="rId17"/>
    <p:sldId id="265" r:id="rId18"/>
    <p:sldId id="278"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35A"/>
    <a:srgbClr val="486B74"/>
    <a:srgbClr val="71A8B3"/>
    <a:srgbClr val="618E9B"/>
    <a:srgbClr val="66A3AC"/>
    <a:srgbClr val="B9DCE0"/>
    <a:srgbClr val="6EA1AB"/>
    <a:srgbClr val="BF3002"/>
    <a:srgbClr val="B76402"/>
    <a:srgbClr val="9FD59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5" autoAdjust="0"/>
    <p:restoredTop sz="94103" autoAdjust="0"/>
  </p:normalViewPr>
  <p:slideViewPr>
    <p:cSldViewPr snapToGrid="0">
      <p:cViewPr varScale="1">
        <p:scale>
          <a:sx n="69" d="100"/>
          <a:sy n="69" d="100"/>
        </p:scale>
        <p:origin x="-780"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4.png"/></Relationships>
</file>

<file path=ppt/diagrams/_rels/data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 Id="rId4" Type="http://schemas.openxmlformats.org/officeDocument/2006/relationships/image" Target="../media/image11.png"/></Relationships>
</file>

<file path=ppt/diagrams/_rels/data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_rels/data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7.png"/><Relationship Id="rId7" Type="http://schemas.openxmlformats.org/officeDocument/2006/relationships/image" Target="../media/image19.png"/><Relationship Id="rId12" Type="http://schemas.microsoft.com/office/2007/relationships/hdphoto" Target="../media/hdphoto7.wdp"/><Relationship Id="rId2" Type="http://schemas.microsoft.com/office/2007/relationships/hdphoto" Target="../media/hdphoto2.wdp"/><Relationship Id="rId1" Type="http://schemas.openxmlformats.org/officeDocument/2006/relationships/image" Target="../media/image16.png"/><Relationship Id="rId6" Type="http://schemas.microsoft.com/office/2007/relationships/hdphoto" Target="../media/hdphoto4.wdp"/><Relationship Id="rId11" Type="http://schemas.openxmlformats.org/officeDocument/2006/relationships/image" Target="../media/image21.png"/><Relationship Id="rId5" Type="http://schemas.openxmlformats.org/officeDocument/2006/relationships/image" Target="../media/image18.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5B31F-3F15-4C02-B075-9036C314F516}" type="doc">
      <dgm:prSet loTypeId="urn:microsoft.com/office/officeart/2005/8/layout/hList6" loCatId="list" qsTypeId="urn:microsoft.com/office/officeart/2005/8/quickstyle/3d1" qsCatId="3D" csTypeId="urn:microsoft.com/office/officeart/2005/8/colors/accent1_4" csCatId="accent1" phldr="1"/>
      <dgm:spPr/>
      <dgm:t>
        <a:bodyPr/>
        <a:lstStyle/>
        <a:p>
          <a:endParaRPr lang="fr-FR"/>
        </a:p>
      </dgm:t>
    </dgm:pt>
    <dgm:pt modelId="{88155606-462F-4FED-BB06-E1F0F275DE58}">
      <dgm:prSet phldrT="[Texte]">
        <dgm:style>
          <a:lnRef idx="0">
            <a:schemeClr val="accent5"/>
          </a:lnRef>
          <a:fillRef idx="3">
            <a:schemeClr val="accent5"/>
          </a:fillRef>
          <a:effectRef idx="3">
            <a:schemeClr val="accent5"/>
          </a:effectRef>
          <a:fontRef idx="minor">
            <a:schemeClr val="lt1"/>
          </a:fontRef>
        </dgm:style>
      </dgm:prSet>
      <dgm:spPr>
        <a:gradFill flip="none" rotWithShape="0">
          <a:gsLst>
            <a:gs pos="0">
              <a:srgbClr val="51687A">
                <a:shade val="30000"/>
                <a:satMod val="115000"/>
              </a:srgbClr>
            </a:gs>
            <a:gs pos="50000">
              <a:srgbClr val="51687A">
                <a:shade val="67500"/>
                <a:satMod val="115000"/>
              </a:srgbClr>
            </a:gs>
            <a:gs pos="100000">
              <a:srgbClr val="51687A">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scene3d>
            <a:camera prst="orthographicFront"/>
            <a:lightRig rig="soft" dir="t">
              <a:rot lat="0" lon="0" rev="15600000"/>
            </a:lightRig>
          </a:scene3d>
          <a:sp3d extrusionH="57150" prstMaterial="softEdge">
            <a:bevelT w="25400" h="38100"/>
          </a:sp3d>
        </a:bodyPr>
        <a:lstStyle/>
        <a:p>
          <a:pPr rtl="1"/>
          <a:r>
            <a:rPr lang="ar-DZ" b="1" cap="none" spc="0" dirty="0" smtClean="0">
              <a:ln/>
              <a:solidFill>
                <a:schemeClr val="accent4"/>
              </a:solidFill>
              <a:effectLst/>
            </a:rPr>
            <a:t>مقدمة</a:t>
          </a:r>
          <a:endParaRPr lang="fr-FR" b="1" cap="none" spc="0" dirty="0">
            <a:ln/>
            <a:solidFill>
              <a:schemeClr val="accent4"/>
            </a:solidFill>
            <a:effectLst/>
          </a:endParaRPr>
        </a:p>
      </dgm:t>
    </dgm:pt>
    <dgm:pt modelId="{6A3A92B5-1588-4DD6-A22A-F621B7D15425}" type="parTrans" cxnId="{3394E48A-3E88-409A-A54B-75D629FB7E72}">
      <dgm:prSet/>
      <dgm:spPr/>
      <dgm:t>
        <a:bodyPr>
          <a:scene3d>
            <a:camera prst="orthographicFront"/>
            <a:lightRig rig="soft" dir="t">
              <a:rot lat="0" lon="0" rev="15600000"/>
            </a:lightRig>
          </a:scene3d>
          <a:sp3d extrusionH="57150" prstMaterial="softEdge">
            <a:bevelT w="25400" h="38100"/>
          </a:sp3d>
        </a:bodyPr>
        <a:lstStyle/>
        <a:p>
          <a:endParaRPr lang="fr-FR" b="1" cap="none" spc="0">
            <a:ln/>
            <a:solidFill>
              <a:schemeClr val="accent4"/>
            </a:solidFill>
            <a:effectLst/>
          </a:endParaRPr>
        </a:p>
      </dgm:t>
    </dgm:pt>
    <dgm:pt modelId="{471A8077-20F9-43D3-9882-4546F4551353}" type="sibTrans" cxnId="{3394E48A-3E88-409A-A54B-75D629FB7E72}">
      <dgm:prSet/>
      <dgm:spPr/>
      <dgm:t>
        <a:bodyPr>
          <a:scene3d>
            <a:camera prst="orthographicFront"/>
            <a:lightRig rig="soft" dir="t">
              <a:rot lat="0" lon="0" rev="15600000"/>
            </a:lightRig>
          </a:scene3d>
          <a:sp3d extrusionH="57150" prstMaterial="softEdge">
            <a:bevelT w="25400" h="38100"/>
          </a:sp3d>
        </a:bodyPr>
        <a:lstStyle/>
        <a:p>
          <a:endParaRPr lang="fr-FR" b="1" cap="none" spc="0">
            <a:ln/>
            <a:solidFill>
              <a:schemeClr val="accent4"/>
            </a:solidFill>
            <a:effectLst/>
          </a:endParaRPr>
        </a:p>
      </dgm:t>
    </dgm:pt>
    <dgm:pt modelId="{0BE63819-0365-43C6-AD1F-706047585F22}">
      <dgm:prSet phldrT="[Texte]">
        <dgm:style>
          <a:lnRef idx="0">
            <a:schemeClr val="accent5"/>
          </a:lnRef>
          <a:fillRef idx="3">
            <a:schemeClr val="accent5"/>
          </a:fillRef>
          <a:effectRef idx="3">
            <a:schemeClr val="accent5"/>
          </a:effectRef>
          <a:fontRef idx="minor">
            <a:schemeClr val="lt1"/>
          </a:fontRef>
        </dgm:style>
      </dgm:prSet>
      <dgm:spPr>
        <a:gradFill flip="none" rotWithShape="0">
          <a:gsLst>
            <a:gs pos="0">
              <a:srgbClr val="51687A">
                <a:shade val="30000"/>
                <a:satMod val="115000"/>
              </a:srgbClr>
            </a:gs>
            <a:gs pos="50000">
              <a:srgbClr val="51687A">
                <a:shade val="67500"/>
                <a:satMod val="115000"/>
              </a:srgbClr>
            </a:gs>
            <a:gs pos="100000">
              <a:srgbClr val="51687A">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scene3d>
            <a:camera prst="orthographicFront"/>
            <a:lightRig rig="soft" dir="t">
              <a:rot lat="0" lon="0" rev="15600000"/>
            </a:lightRig>
          </a:scene3d>
          <a:sp3d extrusionH="57150" prstMaterial="softEdge">
            <a:bevelT w="25400" h="38100"/>
          </a:sp3d>
        </a:bodyPr>
        <a:lstStyle/>
        <a:p>
          <a:r>
            <a:rPr lang="ar-DZ" b="1" cap="none" spc="0" dirty="0" smtClean="0">
              <a:ln/>
              <a:solidFill>
                <a:schemeClr val="accent4"/>
              </a:solidFill>
              <a:effectLst/>
            </a:rPr>
            <a:t>الفصل الثاني: آليات فقدان اللغة </a:t>
          </a:r>
          <a:endParaRPr lang="fr-FR" b="1" cap="none" spc="0" dirty="0">
            <a:ln/>
            <a:solidFill>
              <a:schemeClr val="accent4"/>
            </a:solidFill>
            <a:effectLst/>
          </a:endParaRPr>
        </a:p>
      </dgm:t>
    </dgm:pt>
    <dgm:pt modelId="{BDF5D5FA-C250-4A13-A265-D1BA107E314C}" type="parTrans" cxnId="{9C7C95F3-D592-4199-A5DD-382E5A3DEEEC}">
      <dgm:prSet/>
      <dgm:spPr/>
      <dgm:t>
        <a:bodyPr>
          <a:scene3d>
            <a:camera prst="orthographicFront"/>
            <a:lightRig rig="soft" dir="t">
              <a:rot lat="0" lon="0" rev="15600000"/>
            </a:lightRig>
          </a:scene3d>
          <a:sp3d extrusionH="57150" prstMaterial="softEdge">
            <a:bevelT w="25400" h="38100"/>
          </a:sp3d>
        </a:bodyPr>
        <a:lstStyle/>
        <a:p>
          <a:endParaRPr lang="fr-FR" b="1" cap="none" spc="0">
            <a:ln/>
            <a:solidFill>
              <a:schemeClr val="accent4"/>
            </a:solidFill>
            <a:effectLst/>
          </a:endParaRPr>
        </a:p>
      </dgm:t>
    </dgm:pt>
    <dgm:pt modelId="{0FED0416-22C5-4588-9E41-05D58289FD02}" type="sibTrans" cxnId="{9C7C95F3-D592-4199-A5DD-382E5A3DEEEC}">
      <dgm:prSet/>
      <dgm:spPr/>
      <dgm:t>
        <a:bodyPr>
          <a:scene3d>
            <a:camera prst="orthographicFront"/>
            <a:lightRig rig="soft" dir="t">
              <a:rot lat="0" lon="0" rev="15600000"/>
            </a:lightRig>
          </a:scene3d>
          <a:sp3d extrusionH="57150" prstMaterial="softEdge">
            <a:bevelT w="25400" h="38100"/>
          </a:sp3d>
        </a:bodyPr>
        <a:lstStyle/>
        <a:p>
          <a:endParaRPr lang="fr-FR" b="1" cap="none" spc="0">
            <a:ln/>
            <a:solidFill>
              <a:schemeClr val="accent4"/>
            </a:solidFill>
            <a:effectLst/>
          </a:endParaRPr>
        </a:p>
      </dgm:t>
    </dgm:pt>
    <dgm:pt modelId="{C06AD3A9-D730-4208-AA0C-0901472AD771}">
      <dgm:prSet phldrT="[Texte]">
        <dgm:style>
          <a:lnRef idx="0">
            <a:schemeClr val="accent5"/>
          </a:lnRef>
          <a:fillRef idx="3">
            <a:schemeClr val="accent5"/>
          </a:fillRef>
          <a:effectRef idx="3">
            <a:schemeClr val="accent5"/>
          </a:effectRef>
          <a:fontRef idx="minor">
            <a:schemeClr val="lt1"/>
          </a:fontRef>
        </dgm:style>
      </dgm:prSet>
      <dgm:spPr>
        <a:gradFill flip="none" rotWithShape="0">
          <a:gsLst>
            <a:gs pos="0">
              <a:srgbClr val="51687A">
                <a:shade val="30000"/>
                <a:satMod val="115000"/>
              </a:srgbClr>
            </a:gs>
            <a:gs pos="50000">
              <a:srgbClr val="51687A">
                <a:shade val="67500"/>
                <a:satMod val="115000"/>
              </a:srgbClr>
            </a:gs>
            <a:gs pos="100000">
              <a:srgbClr val="51687A">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scene3d>
            <a:camera prst="orthographicFront"/>
            <a:lightRig rig="soft" dir="t">
              <a:rot lat="0" lon="0" rev="15600000"/>
            </a:lightRig>
          </a:scene3d>
          <a:sp3d extrusionH="57150" prstMaterial="softEdge">
            <a:bevelT w="25400" h="38100"/>
          </a:sp3d>
        </a:bodyPr>
        <a:lstStyle/>
        <a:p>
          <a:r>
            <a:rPr lang="ar-DZ" b="1" cap="none" spc="0" dirty="0" smtClean="0">
              <a:ln/>
              <a:solidFill>
                <a:schemeClr val="accent4"/>
              </a:solidFill>
              <a:effectLst/>
            </a:rPr>
            <a:t>الفصل الثالث: طرق التشخيص و العلاج المقترح من قبل فهمي</a:t>
          </a:r>
          <a:endParaRPr lang="fr-FR" b="1" cap="none" spc="0" dirty="0">
            <a:ln/>
            <a:solidFill>
              <a:schemeClr val="accent4"/>
            </a:solidFill>
            <a:effectLst/>
          </a:endParaRPr>
        </a:p>
      </dgm:t>
    </dgm:pt>
    <dgm:pt modelId="{A59CE35A-554E-424D-AA93-AA76F0643808}" type="parTrans" cxnId="{926E5105-A32A-4C8B-BA21-9524F5DE27FA}">
      <dgm:prSet/>
      <dgm:spPr/>
      <dgm:t>
        <a:bodyPr>
          <a:scene3d>
            <a:camera prst="orthographicFront"/>
            <a:lightRig rig="soft" dir="t">
              <a:rot lat="0" lon="0" rev="15600000"/>
            </a:lightRig>
          </a:scene3d>
          <a:sp3d extrusionH="57150" prstMaterial="softEdge">
            <a:bevelT w="25400" h="38100"/>
          </a:sp3d>
        </a:bodyPr>
        <a:lstStyle/>
        <a:p>
          <a:endParaRPr lang="fr-FR" b="1" cap="none" spc="0">
            <a:ln/>
            <a:solidFill>
              <a:schemeClr val="accent4"/>
            </a:solidFill>
            <a:effectLst/>
          </a:endParaRPr>
        </a:p>
      </dgm:t>
    </dgm:pt>
    <dgm:pt modelId="{B413215D-00BD-4F04-A6C4-EFFE7C2FACCA}" type="sibTrans" cxnId="{926E5105-A32A-4C8B-BA21-9524F5DE27FA}">
      <dgm:prSet/>
      <dgm:spPr/>
      <dgm:t>
        <a:bodyPr>
          <a:scene3d>
            <a:camera prst="orthographicFront"/>
            <a:lightRig rig="soft" dir="t">
              <a:rot lat="0" lon="0" rev="15600000"/>
            </a:lightRig>
          </a:scene3d>
          <a:sp3d extrusionH="57150" prstMaterial="softEdge">
            <a:bevelT w="25400" h="38100"/>
          </a:sp3d>
        </a:bodyPr>
        <a:lstStyle/>
        <a:p>
          <a:endParaRPr lang="fr-FR" b="1" cap="none" spc="0">
            <a:ln/>
            <a:solidFill>
              <a:schemeClr val="accent4"/>
            </a:solidFill>
            <a:effectLst/>
          </a:endParaRPr>
        </a:p>
      </dgm:t>
    </dgm:pt>
    <dgm:pt modelId="{7DB08534-45EF-46DE-A665-0E9C13B679B0}">
      <dgm:prSet>
        <dgm:style>
          <a:lnRef idx="0">
            <a:schemeClr val="accent5"/>
          </a:lnRef>
          <a:fillRef idx="3">
            <a:schemeClr val="accent5"/>
          </a:fillRef>
          <a:effectRef idx="3">
            <a:schemeClr val="accent5"/>
          </a:effectRef>
          <a:fontRef idx="minor">
            <a:schemeClr val="lt1"/>
          </a:fontRef>
        </dgm:style>
      </dgm:prSet>
      <dgm:spPr>
        <a:gradFill flip="none" rotWithShape="0">
          <a:gsLst>
            <a:gs pos="0">
              <a:srgbClr val="51687A">
                <a:shade val="30000"/>
                <a:satMod val="115000"/>
              </a:srgbClr>
            </a:gs>
            <a:gs pos="50000">
              <a:srgbClr val="51687A">
                <a:shade val="67500"/>
                <a:satMod val="115000"/>
              </a:srgbClr>
            </a:gs>
            <a:gs pos="100000">
              <a:srgbClr val="51687A">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scene3d>
            <a:camera prst="orthographicFront"/>
            <a:lightRig rig="soft" dir="t">
              <a:rot lat="0" lon="0" rev="15600000"/>
            </a:lightRig>
          </a:scene3d>
          <a:sp3d extrusionH="57150" prstMaterial="softEdge">
            <a:bevelT w="25400" h="38100"/>
          </a:sp3d>
        </a:bodyPr>
        <a:lstStyle/>
        <a:p>
          <a:r>
            <a:rPr lang="ar-DZ" b="1" cap="none" spc="0" dirty="0" smtClean="0">
              <a:ln/>
              <a:solidFill>
                <a:schemeClr val="accent4"/>
              </a:solidFill>
              <a:effectLst/>
            </a:rPr>
            <a:t>الفصل الأول: اللغة و نظريات علم النفس </a:t>
          </a:r>
          <a:endParaRPr lang="fr-FR" b="1" cap="none" spc="0" dirty="0">
            <a:ln/>
            <a:solidFill>
              <a:schemeClr val="accent4"/>
            </a:solidFill>
            <a:effectLst/>
          </a:endParaRPr>
        </a:p>
      </dgm:t>
    </dgm:pt>
    <dgm:pt modelId="{304E9683-AF03-4604-BE64-5E3BC24DBB84}" type="parTrans" cxnId="{337E2DD1-0F64-40CC-ACAA-2C260CEADA64}">
      <dgm:prSet/>
      <dgm:spPr/>
      <dgm:t>
        <a:bodyPr>
          <a:scene3d>
            <a:camera prst="orthographicFront"/>
            <a:lightRig rig="soft" dir="t">
              <a:rot lat="0" lon="0" rev="15600000"/>
            </a:lightRig>
          </a:scene3d>
          <a:sp3d extrusionH="57150" prstMaterial="softEdge">
            <a:bevelT w="25400" h="38100"/>
          </a:sp3d>
        </a:bodyPr>
        <a:lstStyle/>
        <a:p>
          <a:endParaRPr lang="fr-FR" b="1" cap="none" spc="0">
            <a:ln/>
            <a:solidFill>
              <a:schemeClr val="accent4"/>
            </a:solidFill>
            <a:effectLst/>
          </a:endParaRPr>
        </a:p>
      </dgm:t>
    </dgm:pt>
    <dgm:pt modelId="{D408494E-DFA2-488E-9931-63261996D488}" type="sibTrans" cxnId="{337E2DD1-0F64-40CC-ACAA-2C260CEADA64}">
      <dgm:prSet/>
      <dgm:spPr/>
      <dgm:t>
        <a:bodyPr>
          <a:scene3d>
            <a:camera prst="orthographicFront"/>
            <a:lightRig rig="soft" dir="t">
              <a:rot lat="0" lon="0" rev="15600000"/>
            </a:lightRig>
          </a:scene3d>
          <a:sp3d extrusionH="57150" prstMaterial="softEdge">
            <a:bevelT w="25400" h="38100"/>
          </a:sp3d>
        </a:bodyPr>
        <a:lstStyle/>
        <a:p>
          <a:endParaRPr lang="fr-FR" b="1" cap="none" spc="0">
            <a:ln/>
            <a:solidFill>
              <a:schemeClr val="accent4"/>
            </a:solidFill>
            <a:effectLst/>
          </a:endParaRPr>
        </a:p>
      </dgm:t>
    </dgm:pt>
    <dgm:pt modelId="{770EE939-7077-485B-89C9-03AAA454643D}">
      <dgm:prSet>
        <dgm:style>
          <a:lnRef idx="0">
            <a:schemeClr val="accent5"/>
          </a:lnRef>
          <a:fillRef idx="3">
            <a:schemeClr val="accent5"/>
          </a:fillRef>
          <a:effectRef idx="3">
            <a:schemeClr val="accent5"/>
          </a:effectRef>
          <a:fontRef idx="minor">
            <a:schemeClr val="lt1"/>
          </a:fontRef>
        </dgm:style>
      </dgm:prSet>
      <dgm:spPr>
        <a:gradFill flip="none" rotWithShape="0">
          <a:gsLst>
            <a:gs pos="0">
              <a:srgbClr val="51687A">
                <a:shade val="30000"/>
                <a:satMod val="115000"/>
              </a:srgbClr>
            </a:gs>
            <a:gs pos="50000">
              <a:srgbClr val="51687A">
                <a:shade val="67500"/>
                <a:satMod val="115000"/>
              </a:srgbClr>
            </a:gs>
            <a:gs pos="100000">
              <a:srgbClr val="51687A">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scene3d>
            <a:camera prst="orthographicFront"/>
            <a:lightRig rig="soft" dir="t">
              <a:rot lat="0" lon="0" rev="15600000"/>
            </a:lightRig>
          </a:scene3d>
          <a:sp3d extrusionH="57150" prstMaterial="softEdge">
            <a:bevelT w="25400" h="38100"/>
          </a:sp3d>
        </a:bodyPr>
        <a:lstStyle/>
        <a:p>
          <a:r>
            <a:rPr lang="ar-DZ" b="1" cap="none" spc="0" dirty="0" smtClean="0">
              <a:ln/>
              <a:solidFill>
                <a:schemeClr val="accent4"/>
              </a:solidFill>
              <a:effectLst/>
            </a:rPr>
            <a:t>خاتمة</a:t>
          </a:r>
          <a:endParaRPr lang="fr-FR" b="1" cap="none" spc="0" dirty="0">
            <a:ln/>
            <a:solidFill>
              <a:schemeClr val="accent4"/>
            </a:solidFill>
            <a:effectLst/>
          </a:endParaRPr>
        </a:p>
      </dgm:t>
    </dgm:pt>
    <dgm:pt modelId="{E118584F-A6F1-444F-A551-81EA5088C147}" type="parTrans" cxnId="{2A614C34-95C9-41EA-ACAE-A20229781019}">
      <dgm:prSet/>
      <dgm:spPr/>
      <dgm:t>
        <a:bodyPr>
          <a:scene3d>
            <a:camera prst="orthographicFront"/>
            <a:lightRig rig="soft" dir="t">
              <a:rot lat="0" lon="0" rev="15600000"/>
            </a:lightRig>
          </a:scene3d>
          <a:sp3d extrusionH="57150" prstMaterial="softEdge">
            <a:bevelT w="25400" h="38100"/>
          </a:sp3d>
        </a:bodyPr>
        <a:lstStyle/>
        <a:p>
          <a:endParaRPr lang="fr-FR" b="1" cap="none" spc="0">
            <a:ln/>
            <a:solidFill>
              <a:schemeClr val="accent4"/>
            </a:solidFill>
            <a:effectLst/>
          </a:endParaRPr>
        </a:p>
      </dgm:t>
    </dgm:pt>
    <dgm:pt modelId="{969F1498-6382-4DD7-A9AE-1C7300112542}" type="sibTrans" cxnId="{2A614C34-95C9-41EA-ACAE-A20229781019}">
      <dgm:prSet/>
      <dgm:spPr/>
      <dgm:t>
        <a:bodyPr>
          <a:scene3d>
            <a:camera prst="orthographicFront"/>
            <a:lightRig rig="soft" dir="t">
              <a:rot lat="0" lon="0" rev="15600000"/>
            </a:lightRig>
          </a:scene3d>
          <a:sp3d extrusionH="57150" prstMaterial="softEdge">
            <a:bevelT w="25400" h="38100"/>
          </a:sp3d>
        </a:bodyPr>
        <a:lstStyle/>
        <a:p>
          <a:endParaRPr lang="fr-FR" b="1" cap="none" spc="0">
            <a:ln/>
            <a:solidFill>
              <a:schemeClr val="accent4"/>
            </a:solidFill>
            <a:effectLst/>
          </a:endParaRPr>
        </a:p>
      </dgm:t>
    </dgm:pt>
    <dgm:pt modelId="{A1EF794B-914D-4E22-9CCD-E1A336654BC3}">
      <dgm:prSet>
        <dgm:style>
          <a:lnRef idx="0">
            <a:schemeClr val="accent5"/>
          </a:lnRef>
          <a:fillRef idx="3">
            <a:schemeClr val="accent5"/>
          </a:fillRef>
          <a:effectRef idx="3">
            <a:schemeClr val="accent5"/>
          </a:effectRef>
          <a:fontRef idx="minor">
            <a:schemeClr val="lt1"/>
          </a:fontRef>
        </dgm:style>
      </dgm:prSet>
      <dgm:spPr>
        <a:gradFill flip="none" rotWithShape="0">
          <a:gsLst>
            <a:gs pos="0">
              <a:srgbClr val="51687A">
                <a:shade val="30000"/>
                <a:satMod val="115000"/>
              </a:srgbClr>
            </a:gs>
            <a:gs pos="50000">
              <a:srgbClr val="51687A">
                <a:shade val="67500"/>
                <a:satMod val="115000"/>
              </a:srgbClr>
            </a:gs>
            <a:gs pos="100000">
              <a:srgbClr val="51687A">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scene3d>
            <a:camera prst="orthographicFront"/>
            <a:lightRig rig="soft" dir="t">
              <a:rot lat="0" lon="0" rev="15600000"/>
            </a:lightRig>
          </a:scene3d>
          <a:sp3d extrusionH="57150" prstMaterial="softEdge">
            <a:bevelT w="25400" h="38100"/>
          </a:sp3d>
        </a:bodyPr>
        <a:lstStyle/>
        <a:p>
          <a:pPr rtl="1"/>
          <a:r>
            <a:rPr lang="ar-DZ" b="1" cap="none" spc="0" dirty="0" smtClean="0">
              <a:ln/>
              <a:solidFill>
                <a:schemeClr val="accent4"/>
              </a:solidFill>
              <a:effectLst/>
            </a:rPr>
            <a:t>قائمة المصادر و المراجع</a:t>
          </a:r>
          <a:endParaRPr lang="fr-FR" b="1" cap="none" spc="0" dirty="0">
            <a:ln/>
            <a:solidFill>
              <a:schemeClr val="accent4"/>
            </a:solidFill>
            <a:effectLst/>
          </a:endParaRPr>
        </a:p>
      </dgm:t>
    </dgm:pt>
    <dgm:pt modelId="{EB800CE9-97F2-4CE8-AB99-85D886213ABE}" type="parTrans" cxnId="{5B399E18-99DA-4D3E-BBA4-90FA26E6C4C3}">
      <dgm:prSet/>
      <dgm:spPr/>
      <dgm:t>
        <a:bodyPr>
          <a:scene3d>
            <a:camera prst="orthographicFront"/>
            <a:lightRig rig="soft" dir="t">
              <a:rot lat="0" lon="0" rev="15600000"/>
            </a:lightRig>
          </a:scene3d>
          <a:sp3d extrusionH="57150" prstMaterial="softEdge">
            <a:bevelT w="25400" h="38100"/>
          </a:sp3d>
        </a:bodyPr>
        <a:lstStyle/>
        <a:p>
          <a:endParaRPr lang="fr-FR" b="1" cap="none" spc="0">
            <a:ln/>
            <a:solidFill>
              <a:schemeClr val="accent4"/>
            </a:solidFill>
            <a:effectLst/>
          </a:endParaRPr>
        </a:p>
      </dgm:t>
    </dgm:pt>
    <dgm:pt modelId="{46BD8635-AF17-4E24-B1D4-8545631608BA}" type="sibTrans" cxnId="{5B399E18-99DA-4D3E-BBA4-90FA26E6C4C3}">
      <dgm:prSet/>
      <dgm:spPr/>
      <dgm:t>
        <a:bodyPr>
          <a:scene3d>
            <a:camera prst="orthographicFront"/>
            <a:lightRig rig="soft" dir="t">
              <a:rot lat="0" lon="0" rev="15600000"/>
            </a:lightRig>
          </a:scene3d>
          <a:sp3d extrusionH="57150" prstMaterial="softEdge">
            <a:bevelT w="25400" h="38100"/>
          </a:sp3d>
        </a:bodyPr>
        <a:lstStyle/>
        <a:p>
          <a:endParaRPr lang="fr-FR" b="1" cap="none" spc="0">
            <a:ln/>
            <a:solidFill>
              <a:schemeClr val="accent4"/>
            </a:solidFill>
            <a:effectLst/>
          </a:endParaRPr>
        </a:p>
      </dgm:t>
    </dgm:pt>
    <dgm:pt modelId="{6DD995B5-82F3-4B50-8D10-2D8C6B16A59F}" type="pres">
      <dgm:prSet presAssocID="{8845B31F-3F15-4C02-B075-9036C314F516}" presName="Name0" presStyleCnt="0">
        <dgm:presLayoutVars>
          <dgm:dir/>
          <dgm:resizeHandles val="exact"/>
        </dgm:presLayoutVars>
      </dgm:prSet>
      <dgm:spPr/>
      <dgm:t>
        <a:bodyPr/>
        <a:lstStyle/>
        <a:p>
          <a:endParaRPr lang="fr-FR"/>
        </a:p>
      </dgm:t>
    </dgm:pt>
    <dgm:pt modelId="{3EEC04A9-1A68-407C-A41B-5E06C821953B}" type="pres">
      <dgm:prSet presAssocID="{88155606-462F-4FED-BB06-E1F0F275DE58}" presName="node" presStyleLbl="node1" presStyleIdx="0" presStyleCnt="6">
        <dgm:presLayoutVars>
          <dgm:bulletEnabled val="1"/>
        </dgm:presLayoutVars>
      </dgm:prSet>
      <dgm:spPr/>
      <dgm:t>
        <a:bodyPr/>
        <a:lstStyle/>
        <a:p>
          <a:endParaRPr lang="fr-FR"/>
        </a:p>
      </dgm:t>
    </dgm:pt>
    <dgm:pt modelId="{52BF4A3D-17FC-4843-9376-D3DC5D8A0022}" type="pres">
      <dgm:prSet presAssocID="{471A8077-20F9-43D3-9882-4546F4551353}" presName="sibTrans" presStyleCnt="0"/>
      <dgm:spPr/>
    </dgm:pt>
    <dgm:pt modelId="{09584420-C852-4F48-8708-BF14CCA1B388}" type="pres">
      <dgm:prSet presAssocID="{7DB08534-45EF-46DE-A665-0E9C13B679B0}" presName="node" presStyleLbl="node1" presStyleIdx="1" presStyleCnt="6">
        <dgm:presLayoutVars>
          <dgm:bulletEnabled val="1"/>
        </dgm:presLayoutVars>
      </dgm:prSet>
      <dgm:spPr/>
      <dgm:t>
        <a:bodyPr/>
        <a:lstStyle/>
        <a:p>
          <a:endParaRPr lang="fr-FR"/>
        </a:p>
      </dgm:t>
    </dgm:pt>
    <dgm:pt modelId="{84F9101E-5C48-4821-93D2-25173EE0E5F8}" type="pres">
      <dgm:prSet presAssocID="{D408494E-DFA2-488E-9931-63261996D488}" presName="sibTrans" presStyleCnt="0"/>
      <dgm:spPr/>
    </dgm:pt>
    <dgm:pt modelId="{DC128C16-1319-4AD3-9D2B-9BA2DDE828F8}" type="pres">
      <dgm:prSet presAssocID="{0BE63819-0365-43C6-AD1F-706047585F22}" presName="node" presStyleLbl="node1" presStyleIdx="2" presStyleCnt="6">
        <dgm:presLayoutVars>
          <dgm:bulletEnabled val="1"/>
        </dgm:presLayoutVars>
      </dgm:prSet>
      <dgm:spPr/>
      <dgm:t>
        <a:bodyPr/>
        <a:lstStyle/>
        <a:p>
          <a:endParaRPr lang="fr-FR"/>
        </a:p>
      </dgm:t>
    </dgm:pt>
    <dgm:pt modelId="{0D62BC14-B427-42BD-AFE3-594DF89E3061}" type="pres">
      <dgm:prSet presAssocID="{0FED0416-22C5-4588-9E41-05D58289FD02}" presName="sibTrans" presStyleCnt="0"/>
      <dgm:spPr/>
    </dgm:pt>
    <dgm:pt modelId="{B6283B84-12C0-43AE-9A0B-38BD20E0D240}" type="pres">
      <dgm:prSet presAssocID="{C06AD3A9-D730-4208-AA0C-0901472AD771}" presName="node" presStyleLbl="node1" presStyleIdx="3" presStyleCnt="6">
        <dgm:presLayoutVars>
          <dgm:bulletEnabled val="1"/>
        </dgm:presLayoutVars>
      </dgm:prSet>
      <dgm:spPr/>
      <dgm:t>
        <a:bodyPr/>
        <a:lstStyle/>
        <a:p>
          <a:endParaRPr lang="fr-FR"/>
        </a:p>
      </dgm:t>
    </dgm:pt>
    <dgm:pt modelId="{982EFB48-87AA-454D-82ED-177EC42B30E3}" type="pres">
      <dgm:prSet presAssocID="{B413215D-00BD-4F04-A6C4-EFFE7C2FACCA}" presName="sibTrans" presStyleCnt="0"/>
      <dgm:spPr/>
    </dgm:pt>
    <dgm:pt modelId="{C39128C1-222D-4F86-A9F0-D1DE92F2923A}" type="pres">
      <dgm:prSet presAssocID="{770EE939-7077-485B-89C9-03AAA454643D}" presName="node" presStyleLbl="node1" presStyleIdx="4" presStyleCnt="6">
        <dgm:presLayoutVars>
          <dgm:bulletEnabled val="1"/>
        </dgm:presLayoutVars>
      </dgm:prSet>
      <dgm:spPr/>
      <dgm:t>
        <a:bodyPr/>
        <a:lstStyle/>
        <a:p>
          <a:endParaRPr lang="fr-FR"/>
        </a:p>
      </dgm:t>
    </dgm:pt>
    <dgm:pt modelId="{6ABDDBA6-FF5C-4CB0-9AD4-E3CB25AC2018}" type="pres">
      <dgm:prSet presAssocID="{969F1498-6382-4DD7-A9AE-1C7300112542}" presName="sibTrans" presStyleCnt="0"/>
      <dgm:spPr/>
    </dgm:pt>
    <dgm:pt modelId="{52173B53-EA27-443F-82E1-91D25D980667}" type="pres">
      <dgm:prSet presAssocID="{A1EF794B-914D-4E22-9CCD-E1A336654BC3}" presName="node" presStyleLbl="node1" presStyleIdx="5" presStyleCnt="6">
        <dgm:presLayoutVars>
          <dgm:bulletEnabled val="1"/>
        </dgm:presLayoutVars>
      </dgm:prSet>
      <dgm:spPr/>
      <dgm:t>
        <a:bodyPr/>
        <a:lstStyle/>
        <a:p>
          <a:endParaRPr lang="fr-FR"/>
        </a:p>
      </dgm:t>
    </dgm:pt>
  </dgm:ptLst>
  <dgm:cxnLst>
    <dgm:cxn modelId="{9DDB1E39-DD62-49F6-B8DC-CCED840123F3}" type="presOf" srcId="{A1EF794B-914D-4E22-9CCD-E1A336654BC3}" destId="{52173B53-EA27-443F-82E1-91D25D980667}" srcOrd="0" destOrd="0" presId="urn:microsoft.com/office/officeart/2005/8/layout/hList6"/>
    <dgm:cxn modelId="{926E5105-A32A-4C8B-BA21-9524F5DE27FA}" srcId="{8845B31F-3F15-4C02-B075-9036C314F516}" destId="{C06AD3A9-D730-4208-AA0C-0901472AD771}" srcOrd="3" destOrd="0" parTransId="{A59CE35A-554E-424D-AA93-AA76F0643808}" sibTransId="{B413215D-00BD-4F04-A6C4-EFFE7C2FACCA}"/>
    <dgm:cxn modelId="{7F8969F1-6F4F-41C9-B5D3-C8DFFC589CC8}" type="presOf" srcId="{0BE63819-0365-43C6-AD1F-706047585F22}" destId="{DC128C16-1319-4AD3-9D2B-9BA2DDE828F8}" srcOrd="0" destOrd="0" presId="urn:microsoft.com/office/officeart/2005/8/layout/hList6"/>
    <dgm:cxn modelId="{5DDAB8DB-3B86-4B3E-8BF5-39FAF7DA37E2}" type="presOf" srcId="{770EE939-7077-485B-89C9-03AAA454643D}" destId="{C39128C1-222D-4F86-A9F0-D1DE92F2923A}" srcOrd="0" destOrd="0" presId="urn:microsoft.com/office/officeart/2005/8/layout/hList6"/>
    <dgm:cxn modelId="{337E2DD1-0F64-40CC-ACAA-2C260CEADA64}" srcId="{8845B31F-3F15-4C02-B075-9036C314F516}" destId="{7DB08534-45EF-46DE-A665-0E9C13B679B0}" srcOrd="1" destOrd="0" parTransId="{304E9683-AF03-4604-BE64-5E3BC24DBB84}" sibTransId="{D408494E-DFA2-488E-9931-63261996D488}"/>
    <dgm:cxn modelId="{FAA732DA-FDEF-42A9-85AB-6294B2090F5F}" type="presOf" srcId="{C06AD3A9-D730-4208-AA0C-0901472AD771}" destId="{B6283B84-12C0-43AE-9A0B-38BD20E0D240}" srcOrd="0" destOrd="0" presId="urn:microsoft.com/office/officeart/2005/8/layout/hList6"/>
    <dgm:cxn modelId="{9CD0EF52-BC7B-49C9-9DC5-2C6AB5664417}" type="presOf" srcId="{88155606-462F-4FED-BB06-E1F0F275DE58}" destId="{3EEC04A9-1A68-407C-A41B-5E06C821953B}" srcOrd="0" destOrd="0" presId="urn:microsoft.com/office/officeart/2005/8/layout/hList6"/>
    <dgm:cxn modelId="{9C7C95F3-D592-4199-A5DD-382E5A3DEEEC}" srcId="{8845B31F-3F15-4C02-B075-9036C314F516}" destId="{0BE63819-0365-43C6-AD1F-706047585F22}" srcOrd="2" destOrd="0" parTransId="{BDF5D5FA-C250-4A13-A265-D1BA107E314C}" sibTransId="{0FED0416-22C5-4588-9E41-05D58289FD02}"/>
    <dgm:cxn modelId="{5B399E18-99DA-4D3E-BBA4-90FA26E6C4C3}" srcId="{8845B31F-3F15-4C02-B075-9036C314F516}" destId="{A1EF794B-914D-4E22-9CCD-E1A336654BC3}" srcOrd="5" destOrd="0" parTransId="{EB800CE9-97F2-4CE8-AB99-85D886213ABE}" sibTransId="{46BD8635-AF17-4E24-B1D4-8545631608BA}"/>
    <dgm:cxn modelId="{2A614C34-95C9-41EA-ACAE-A20229781019}" srcId="{8845B31F-3F15-4C02-B075-9036C314F516}" destId="{770EE939-7077-485B-89C9-03AAA454643D}" srcOrd="4" destOrd="0" parTransId="{E118584F-A6F1-444F-A551-81EA5088C147}" sibTransId="{969F1498-6382-4DD7-A9AE-1C7300112542}"/>
    <dgm:cxn modelId="{D42A11E3-274F-4C92-A23B-D21EBF9D5DFA}" type="presOf" srcId="{8845B31F-3F15-4C02-B075-9036C314F516}" destId="{6DD995B5-82F3-4B50-8D10-2D8C6B16A59F}" srcOrd="0" destOrd="0" presId="urn:microsoft.com/office/officeart/2005/8/layout/hList6"/>
    <dgm:cxn modelId="{3394E48A-3E88-409A-A54B-75D629FB7E72}" srcId="{8845B31F-3F15-4C02-B075-9036C314F516}" destId="{88155606-462F-4FED-BB06-E1F0F275DE58}" srcOrd="0" destOrd="0" parTransId="{6A3A92B5-1588-4DD6-A22A-F621B7D15425}" sibTransId="{471A8077-20F9-43D3-9882-4546F4551353}"/>
    <dgm:cxn modelId="{ECEF0F35-E577-4372-AC73-5F0F881DE554}" type="presOf" srcId="{7DB08534-45EF-46DE-A665-0E9C13B679B0}" destId="{09584420-C852-4F48-8708-BF14CCA1B388}" srcOrd="0" destOrd="0" presId="urn:microsoft.com/office/officeart/2005/8/layout/hList6"/>
    <dgm:cxn modelId="{13DF815F-03B2-40F4-8712-FE33DA6EAA5D}" type="presParOf" srcId="{6DD995B5-82F3-4B50-8D10-2D8C6B16A59F}" destId="{3EEC04A9-1A68-407C-A41B-5E06C821953B}" srcOrd="0" destOrd="0" presId="urn:microsoft.com/office/officeart/2005/8/layout/hList6"/>
    <dgm:cxn modelId="{165FEBFD-2C97-46F9-87C9-839E73053CB5}" type="presParOf" srcId="{6DD995B5-82F3-4B50-8D10-2D8C6B16A59F}" destId="{52BF4A3D-17FC-4843-9376-D3DC5D8A0022}" srcOrd="1" destOrd="0" presId="urn:microsoft.com/office/officeart/2005/8/layout/hList6"/>
    <dgm:cxn modelId="{5339E72E-1C9F-4D3A-89C6-B24538F6DADC}" type="presParOf" srcId="{6DD995B5-82F3-4B50-8D10-2D8C6B16A59F}" destId="{09584420-C852-4F48-8708-BF14CCA1B388}" srcOrd="2" destOrd="0" presId="urn:microsoft.com/office/officeart/2005/8/layout/hList6"/>
    <dgm:cxn modelId="{67F15A97-11AA-4E38-A478-5FAA2B5387BD}" type="presParOf" srcId="{6DD995B5-82F3-4B50-8D10-2D8C6B16A59F}" destId="{84F9101E-5C48-4821-93D2-25173EE0E5F8}" srcOrd="3" destOrd="0" presId="urn:microsoft.com/office/officeart/2005/8/layout/hList6"/>
    <dgm:cxn modelId="{4F2E6410-9901-4767-8084-51F7FF88320A}" type="presParOf" srcId="{6DD995B5-82F3-4B50-8D10-2D8C6B16A59F}" destId="{DC128C16-1319-4AD3-9D2B-9BA2DDE828F8}" srcOrd="4" destOrd="0" presId="urn:microsoft.com/office/officeart/2005/8/layout/hList6"/>
    <dgm:cxn modelId="{6B44E296-AEB1-45A7-884C-18AB886735B4}" type="presParOf" srcId="{6DD995B5-82F3-4B50-8D10-2D8C6B16A59F}" destId="{0D62BC14-B427-42BD-AFE3-594DF89E3061}" srcOrd="5" destOrd="0" presId="urn:microsoft.com/office/officeart/2005/8/layout/hList6"/>
    <dgm:cxn modelId="{F1C8B45B-4AA8-432A-983A-1EE0438B82A8}" type="presParOf" srcId="{6DD995B5-82F3-4B50-8D10-2D8C6B16A59F}" destId="{B6283B84-12C0-43AE-9A0B-38BD20E0D240}" srcOrd="6" destOrd="0" presId="urn:microsoft.com/office/officeart/2005/8/layout/hList6"/>
    <dgm:cxn modelId="{BCAE2C50-4551-4104-B719-8C7DCF180672}" type="presParOf" srcId="{6DD995B5-82F3-4B50-8D10-2D8C6B16A59F}" destId="{982EFB48-87AA-454D-82ED-177EC42B30E3}" srcOrd="7" destOrd="0" presId="urn:microsoft.com/office/officeart/2005/8/layout/hList6"/>
    <dgm:cxn modelId="{53C0E99F-88B7-4547-B2D4-0EA94F7BB7C2}" type="presParOf" srcId="{6DD995B5-82F3-4B50-8D10-2D8C6B16A59F}" destId="{C39128C1-222D-4F86-A9F0-D1DE92F2923A}" srcOrd="8" destOrd="0" presId="urn:microsoft.com/office/officeart/2005/8/layout/hList6"/>
    <dgm:cxn modelId="{FD874D37-24F7-4BEE-B752-F154D0E7D0EF}" type="presParOf" srcId="{6DD995B5-82F3-4B50-8D10-2D8C6B16A59F}" destId="{6ABDDBA6-FF5C-4CB0-9AD4-E3CB25AC2018}" srcOrd="9" destOrd="0" presId="urn:microsoft.com/office/officeart/2005/8/layout/hList6"/>
    <dgm:cxn modelId="{A08ED889-0050-481F-8D33-56CBEF389056}" type="presParOf" srcId="{6DD995B5-82F3-4B50-8D10-2D8C6B16A59F}" destId="{52173B53-EA27-443F-82E1-91D25D980667}" srcOrd="10" destOrd="0" presId="urn:microsoft.com/office/officeart/2005/8/layout/hList6"/>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3BCF8D-1BC9-4001-9B5B-69307E249D93}" type="doc">
      <dgm:prSet loTypeId="urn:microsoft.com/office/officeart/2005/8/layout/funnel1" loCatId="process" qsTypeId="urn:microsoft.com/office/officeart/2005/8/quickstyle/3d3" qsCatId="3D" csTypeId="urn:microsoft.com/office/officeart/2005/8/colors/colorful5" csCatId="colorful" phldr="1"/>
      <dgm:spPr/>
      <dgm:t>
        <a:bodyPr/>
        <a:lstStyle/>
        <a:p>
          <a:endParaRPr lang="fr-FR"/>
        </a:p>
      </dgm:t>
    </dgm:pt>
    <dgm:pt modelId="{637BB5C7-ACFC-4307-B9F5-2AB640D3CFBB}">
      <dgm:prSet phldrT="[Texte]"/>
      <dgm:spPr/>
      <dgm:t>
        <a:bodyPr/>
        <a:lstStyle/>
        <a:p>
          <a:r>
            <a:rPr lang="ar-DZ" dirty="0" smtClean="0"/>
            <a:t>ماهية  اللغة </a:t>
          </a:r>
          <a:endParaRPr lang="fr-FR" dirty="0"/>
        </a:p>
      </dgm:t>
    </dgm:pt>
    <dgm:pt modelId="{AE956325-E15C-4CA2-A6E3-83B5DB5B6762}" type="parTrans" cxnId="{8759358F-EEB6-4FC5-B983-7EF9C6E74964}">
      <dgm:prSet/>
      <dgm:spPr/>
      <dgm:t>
        <a:bodyPr/>
        <a:lstStyle/>
        <a:p>
          <a:endParaRPr lang="fr-FR"/>
        </a:p>
      </dgm:t>
    </dgm:pt>
    <dgm:pt modelId="{CBA673FF-5A49-4E59-A221-594991EAD1FA}" type="sibTrans" cxnId="{8759358F-EEB6-4FC5-B983-7EF9C6E74964}">
      <dgm:prSet/>
      <dgm:spPr/>
      <dgm:t>
        <a:bodyPr/>
        <a:lstStyle/>
        <a:p>
          <a:endParaRPr lang="fr-FR"/>
        </a:p>
      </dgm:t>
    </dgm:pt>
    <dgm:pt modelId="{E4FC99DB-1CE9-42E0-BE76-29AA5FAE79C2}">
      <dgm:prSet phldrT="[Texte]"/>
      <dgm:spPr/>
      <dgm:t>
        <a:bodyPr/>
        <a:lstStyle/>
        <a:p>
          <a:pPr rtl="1"/>
          <a:r>
            <a:rPr lang="ar-DZ" dirty="0" smtClean="0"/>
            <a:t>العناصر الأساسية للغة </a:t>
          </a:r>
          <a:endParaRPr lang="fr-FR" dirty="0"/>
        </a:p>
      </dgm:t>
    </dgm:pt>
    <dgm:pt modelId="{97B74CF8-DEE7-4851-B508-CD0DA53C1A9B}" type="parTrans" cxnId="{74C60500-BFA3-477E-BABB-43D41A5BCC26}">
      <dgm:prSet/>
      <dgm:spPr/>
      <dgm:t>
        <a:bodyPr/>
        <a:lstStyle/>
        <a:p>
          <a:endParaRPr lang="fr-FR"/>
        </a:p>
      </dgm:t>
    </dgm:pt>
    <dgm:pt modelId="{8DDAD567-D3F1-449D-8BBC-4338203678EE}" type="sibTrans" cxnId="{74C60500-BFA3-477E-BABB-43D41A5BCC26}">
      <dgm:prSet/>
      <dgm:spPr/>
      <dgm:t>
        <a:bodyPr/>
        <a:lstStyle/>
        <a:p>
          <a:endParaRPr lang="fr-FR"/>
        </a:p>
      </dgm:t>
    </dgm:pt>
    <dgm:pt modelId="{77098EC6-4B3C-4E6E-AEA3-425567202CEA}">
      <dgm:prSet phldrT="[Texte]"/>
      <dgm:spPr/>
      <dgm:t>
        <a:bodyPr/>
        <a:lstStyle/>
        <a:p>
          <a:pPr rtl="1"/>
          <a:r>
            <a:rPr lang="ar-DZ" dirty="0" smtClean="0"/>
            <a:t>نظريات علم النفس السلوكي </a:t>
          </a:r>
          <a:endParaRPr lang="fr-FR" dirty="0"/>
        </a:p>
      </dgm:t>
    </dgm:pt>
    <dgm:pt modelId="{52E5C379-2B19-4E35-8E92-84879461942F}" type="parTrans" cxnId="{F14BC662-4E8C-4A44-AEC5-979B927C8F0D}">
      <dgm:prSet/>
      <dgm:spPr/>
      <dgm:t>
        <a:bodyPr/>
        <a:lstStyle/>
        <a:p>
          <a:endParaRPr lang="fr-FR"/>
        </a:p>
      </dgm:t>
    </dgm:pt>
    <dgm:pt modelId="{9296D713-185E-42CE-8D52-AFEA7AAFA6C4}" type="sibTrans" cxnId="{F14BC662-4E8C-4A44-AEC5-979B927C8F0D}">
      <dgm:prSet/>
      <dgm:spPr/>
      <dgm:t>
        <a:bodyPr/>
        <a:lstStyle/>
        <a:p>
          <a:endParaRPr lang="fr-FR"/>
        </a:p>
      </dgm:t>
    </dgm:pt>
    <dgm:pt modelId="{0AB90BF3-8CB6-41D1-905D-9BAE0BBE9C3F}">
      <dgm:prSet/>
      <dgm:spPr/>
      <dgm:t>
        <a:bodyPr/>
        <a:lstStyle/>
        <a:p>
          <a:endParaRPr lang="fr-FR" dirty="0"/>
        </a:p>
      </dgm:t>
    </dgm:pt>
    <dgm:pt modelId="{491EF487-8EC4-4377-B0E6-1C4F81A85BC0}" type="parTrans" cxnId="{E09D443F-E245-4F8E-B360-3CC9C4B8F4F4}">
      <dgm:prSet/>
      <dgm:spPr/>
      <dgm:t>
        <a:bodyPr/>
        <a:lstStyle/>
        <a:p>
          <a:endParaRPr lang="fr-FR"/>
        </a:p>
      </dgm:t>
    </dgm:pt>
    <dgm:pt modelId="{72DA99CD-6E8D-414A-92EA-98D49F1D9928}" type="sibTrans" cxnId="{E09D443F-E245-4F8E-B360-3CC9C4B8F4F4}">
      <dgm:prSet/>
      <dgm:spPr/>
      <dgm:t>
        <a:bodyPr/>
        <a:lstStyle/>
        <a:p>
          <a:endParaRPr lang="fr-FR"/>
        </a:p>
      </dgm:t>
    </dgm:pt>
    <dgm:pt modelId="{55890C69-6C20-4583-82DD-3CE1E70A0838}" type="pres">
      <dgm:prSet presAssocID="{193BCF8D-1BC9-4001-9B5B-69307E249D93}" presName="Name0" presStyleCnt="0">
        <dgm:presLayoutVars>
          <dgm:chMax val="4"/>
          <dgm:resizeHandles val="exact"/>
        </dgm:presLayoutVars>
      </dgm:prSet>
      <dgm:spPr/>
      <dgm:t>
        <a:bodyPr/>
        <a:lstStyle/>
        <a:p>
          <a:endParaRPr lang="fr-FR"/>
        </a:p>
      </dgm:t>
    </dgm:pt>
    <dgm:pt modelId="{2B449ED2-0C02-4217-BAA2-159C0457119A}" type="pres">
      <dgm:prSet presAssocID="{193BCF8D-1BC9-4001-9B5B-69307E249D93}" presName="ellipse" presStyleLbl="trBgShp" presStyleIdx="0" presStyleCnt="1"/>
      <dgm:spPr/>
    </dgm:pt>
    <dgm:pt modelId="{A5F9BC9D-B10E-4DAD-B2BA-32C11E6EDF78}" type="pres">
      <dgm:prSet presAssocID="{193BCF8D-1BC9-4001-9B5B-69307E249D93}" presName="arrow1" presStyleLbl="fgShp" presStyleIdx="0" presStyleCnt="1"/>
      <dgm:spPr/>
    </dgm:pt>
    <dgm:pt modelId="{46D14288-2A4C-49FD-B281-C494DB3EE095}" type="pres">
      <dgm:prSet presAssocID="{193BCF8D-1BC9-4001-9B5B-69307E249D93}" presName="rectangle" presStyleLbl="revTx" presStyleIdx="0" presStyleCnt="1" custLinFactY="-74806" custLinFactNeighborX="-70955" custLinFactNeighborY="-100000">
        <dgm:presLayoutVars>
          <dgm:bulletEnabled val="1"/>
        </dgm:presLayoutVars>
      </dgm:prSet>
      <dgm:spPr/>
      <dgm:t>
        <a:bodyPr/>
        <a:lstStyle/>
        <a:p>
          <a:endParaRPr lang="fr-FR"/>
        </a:p>
      </dgm:t>
    </dgm:pt>
    <dgm:pt modelId="{67028DFB-86F6-4C51-A918-F993B0A2C55A}" type="pres">
      <dgm:prSet presAssocID="{E4FC99DB-1CE9-42E0-BE76-29AA5FAE79C2}" presName="item1" presStyleLbl="node1" presStyleIdx="0" presStyleCnt="3">
        <dgm:presLayoutVars>
          <dgm:bulletEnabled val="1"/>
        </dgm:presLayoutVars>
      </dgm:prSet>
      <dgm:spPr/>
      <dgm:t>
        <a:bodyPr/>
        <a:lstStyle/>
        <a:p>
          <a:endParaRPr lang="fr-FR"/>
        </a:p>
      </dgm:t>
    </dgm:pt>
    <dgm:pt modelId="{B567A3E1-D715-400E-A7E1-7E93A3FBA05F}" type="pres">
      <dgm:prSet presAssocID="{77098EC6-4B3C-4E6E-AEA3-425567202CEA}" presName="item2" presStyleLbl="node1" presStyleIdx="1" presStyleCnt="3">
        <dgm:presLayoutVars>
          <dgm:bulletEnabled val="1"/>
        </dgm:presLayoutVars>
      </dgm:prSet>
      <dgm:spPr/>
      <dgm:t>
        <a:bodyPr/>
        <a:lstStyle/>
        <a:p>
          <a:endParaRPr lang="fr-FR"/>
        </a:p>
      </dgm:t>
    </dgm:pt>
    <dgm:pt modelId="{E81AC506-280B-4EAE-BA71-7F836E2460D5}" type="pres">
      <dgm:prSet presAssocID="{0AB90BF3-8CB6-41D1-905D-9BAE0BBE9C3F}" presName="item3" presStyleLbl="node1" presStyleIdx="2" presStyleCnt="3">
        <dgm:presLayoutVars>
          <dgm:bulletEnabled val="1"/>
        </dgm:presLayoutVars>
      </dgm:prSet>
      <dgm:spPr/>
      <dgm:t>
        <a:bodyPr/>
        <a:lstStyle/>
        <a:p>
          <a:endParaRPr lang="fr-FR"/>
        </a:p>
      </dgm:t>
    </dgm:pt>
    <dgm:pt modelId="{DF7B64D4-DC26-43CE-931E-D6DA0D38F9F2}" type="pres">
      <dgm:prSet presAssocID="{193BCF8D-1BC9-4001-9B5B-69307E249D93}" presName="funnel" presStyleLbl="trAlignAcc1" presStyleIdx="0" presStyleCnt="1"/>
      <dgm:spPr/>
    </dgm:pt>
  </dgm:ptLst>
  <dgm:cxnLst>
    <dgm:cxn modelId="{E09D443F-E245-4F8E-B360-3CC9C4B8F4F4}" srcId="{193BCF8D-1BC9-4001-9B5B-69307E249D93}" destId="{0AB90BF3-8CB6-41D1-905D-9BAE0BBE9C3F}" srcOrd="3" destOrd="0" parTransId="{491EF487-8EC4-4377-B0E6-1C4F81A85BC0}" sibTransId="{72DA99CD-6E8D-414A-92EA-98D49F1D9928}"/>
    <dgm:cxn modelId="{BDA0A9C5-B3A6-478B-8689-F6262F207374}" type="presOf" srcId="{0AB90BF3-8CB6-41D1-905D-9BAE0BBE9C3F}" destId="{46D14288-2A4C-49FD-B281-C494DB3EE095}" srcOrd="0" destOrd="0" presId="urn:microsoft.com/office/officeart/2005/8/layout/funnel1"/>
    <dgm:cxn modelId="{74C60500-BFA3-477E-BABB-43D41A5BCC26}" srcId="{193BCF8D-1BC9-4001-9B5B-69307E249D93}" destId="{E4FC99DB-1CE9-42E0-BE76-29AA5FAE79C2}" srcOrd="1" destOrd="0" parTransId="{97B74CF8-DEE7-4851-B508-CD0DA53C1A9B}" sibTransId="{8DDAD567-D3F1-449D-8BBC-4338203678EE}"/>
    <dgm:cxn modelId="{F14BC662-4E8C-4A44-AEC5-979B927C8F0D}" srcId="{193BCF8D-1BC9-4001-9B5B-69307E249D93}" destId="{77098EC6-4B3C-4E6E-AEA3-425567202CEA}" srcOrd="2" destOrd="0" parTransId="{52E5C379-2B19-4E35-8E92-84879461942F}" sibTransId="{9296D713-185E-42CE-8D52-AFEA7AAFA6C4}"/>
    <dgm:cxn modelId="{BDDD835B-7626-46EE-A24D-DA87B6A8261C}" type="presOf" srcId="{193BCF8D-1BC9-4001-9B5B-69307E249D93}" destId="{55890C69-6C20-4583-82DD-3CE1E70A0838}" srcOrd="0" destOrd="0" presId="urn:microsoft.com/office/officeart/2005/8/layout/funnel1"/>
    <dgm:cxn modelId="{8759358F-EEB6-4FC5-B983-7EF9C6E74964}" srcId="{193BCF8D-1BC9-4001-9B5B-69307E249D93}" destId="{637BB5C7-ACFC-4307-B9F5-2AB640D3CFBB}" srcOrd="0" destOrd="0" parTransId="{AE956325-E15C-4CA2-A6E3-83B5DB5B6762}" sibTransId="{CBA673FF-5A49-4E59-A221-594991EAD1FA}"/>
    <dgm:cxn modelId="{46D3BC7D-247B-44C0-B575-9F08ECDE124E}" type="presOf" srcId="{E4FC99DB-1CE9-42E0-BE76-29AA5FAE79C2}" destId="{B567A3E1-D715-400E-A7E1-7E93A3FBA05F}" srcOrd="0" destOrd="0" presId="urn:microsoft.com/office/officeart/2005/8/layout/funnel1"/>
    <dgm:cxn modelId="{3232A45F-377B-43A1-9C21-170AC764F3C5}" type="presOf" srcId="{77098EC6-4B3C-4E6E-AEA3-425567202CEA}" destId="{67028DFB-86F6-4C51-A918-F993B0A2C55A}" srcOrd="0" destOrd="0" presId="urn:microsoft.com/office/officeart/2005/8/layout/funnel1"/>
    <dgm:cxn modelId="{B9CE8A03-AC81-4FB4-93A9-DD3606C8A45F}" type="presOf" srcId="{637BB5C7-ACFC-4307-B9F5-2AB640D3CFBB}" destId="{E81AC506-280B-4EAE-BA71-7F836E2460D5}" srcOrd="0" destOrd="0" presId="urn:microsoft.com/office/officeart/2005/8/layout/funnel1"/>
    <dgm:cxn modelId="{F3C8DEEF-E5D7-4B7B-8F56-655D70629956}" type="presParOf" srcId="{55890C69-6C20-4583-82DD-3CE1E70A0838}" destId="{2B449ED2-0C02-4217-BAA2-159C0457119A}" srcOrd="0" destOrd="0" presId="urn:microsoft.com/office/officeart/2005/8/layout/funnel1"/>
    <dgm:cxn modelId="{B2F27A24-AA40-4149-9962-5B8C61043AA7}" type="presParOf" srcId="{55890C69-6C20-4583-82DD-3CE1E70A0838}" destId="{A5F9BC9D-B10E-4DAD-B2BA-32C11E6EDF78}" srcOrd="1" destOrd="0" presId="urn:microsoft.com/office/officeart/2005/8/layout/funnel1"/>
    <dgm:cxn modelId="{D47465A3-448D-40BB-AD09-BD3237F82021}" type="presParOf" srcId="{55890C69-6C20-4583-82DD-3CE1E70A0838}" destId="{46D14288-2A4C-49FD-B281-C494DB3EE095}" srcOrd="2" destOrd="0" presId="urn:microsoft.com/office/officeart/2005/8/layout/funnel1"/>
    <dgm:cxn modelId="{0320BCBA-2B6D-4CE8-905E-D26B2AFA7497}" type="presParOf" srcId="{55890C69-6C20-4583-82DD-3CE1E70A0838}" destId="{67028DFB-86F6-4C51-A918-F993B0A2C55A}" srcOrd="3" destOrd="0" presId="urn:microsoft.com/office/officeart/2005/8/layout/funnel1"/>
    <dgm:cxn modelId="{4D485233-66B9-4F56-8016-2A0BC039DA17}" type="presParOf" srcId="{55890C69-6C20-4583-82DD-3CE1E70A0838}" destId="{B567A3E1-D715-400E-A7E1-7E93A3FBA05F}" srcOrd="4" destOrd="0" presId="urn:microsoft.com/office/officeart/2005/8/layout/funnel1"/>
    <dgm:cxn modelId="{122EA8D2-3E09-428E-BDAD-7FAFADFC2D75}" type="presParOf" srcId="{55890C69-6C20-4583-82DD-3CE1E70A0838}" destId="{E81AC506-280B-4EAE-BA71-7F836E2460D5}" srcOrd="5" destOrd="0" presId="urn:microsoft.com/office/officeart/2005/8/layout/funnel1"/>
    <dgm:cxn modelId="{83333F99-10CA-41A3-A5CD-C54C2A78A424}" type="presParOf" srcId="{55890C69-6C20-4583-82DD-3CE1E70A0838}" destId="{DF7B64D4-DC26-43CE-931E-D6DA0D38F9F2}" srcOrd="6" destOrd="0" presId="urn:microsoft.com/office/officeart/2005/8/layout/funnel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17989F-6661-4860-B516-11544D0B2C88}"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fr-FR"/>
        </a:p>
      </dgm:t>
    </dgm:pt>
    <dgm:pt modelId="{2439ED15-B9C0-4710-BC6B-E27E04306F25}">
      <dgm:prSet phldrT="[Texte]" custT="1"/>
      <dgm:spPr/>
      <dgm:t>
        <a:bodyPr/>
        <a:lstStyle/>
        <a:p>
          <a:pPr algn="just"/>
          <a:r>
            <a:rPr lang="ar-SA" sz="2400" b="1" dirty="0" smtClean="0">
              <a:solidFill>
                <a:srgbClr val="4472C4"/>
              </a:solidFill>
            </a:rPr>
            <a:t>الأصوات</a:t>
          </a:r>
          <a:r>
            <a:rPr lang="ar-SA" sz="1800" b="1" dirty="0" smtClean="0"/>
            <a:t>: ويقصد بها الحروف من حيث مخارجها وصفاتها، وقوانين تطورها، ومبحث هذا العنصر: علم الأصوات والتجويد.</a:t>
          </a:r>
          <a:endParaRPr lang="fr-FR" sz="1800" b="1" dirty="0"/>
        </a:p>
      </dgm:t>
    </dgm:pt>
    <dgm:pt modelId="{84253A2D-04BF-4332-9FC9-D5DF565DCD6E}" type="parTrans" cxnId="{3D4A8FFE-571C-42FF-A984-C7815D4A52B1}">
      <dgm:prSet/>
      <dgm:spPr/>
      <dgm:t>
        <a:bodyPr/>
        <a:lstStyle/>
        <a:p>
          <a:pPr algn="just"/>
          <a:endParaRPr lang="fr-FR" sz="2000" b="1"/>
        </a:p>
      </dgm:t>
    </dgm:pt>
    <dgm:pt modelId="{696C9FF9-070A-493F-B63F-A1CB76DB12D9}" type="sibTrans" cxnId="{3D4A8FFE-571C-42FF-A984-C7815D4A52B1}">
      <dgm:prSet/>
      <dgm:spPr/>
      <dgm:t>
        <a:bodyPr/>
        <a:lstStyle/>
        <a:p>
          <a:pPr algn="just"/>
          <a:endParaRPr lang="fr-FR" sz="2000" b="1"/>
        </a:p>
      </dgm:t>
    </dgm:pt>
    <dgm:pt modelId="{7D9CF7AB-B2CE-4B58-9D61-625C6EB65FB6}">
      <dgm:prSet phldrT="[Texte]" custT="1"/>
      <dgm:spPr/>
      <dgm:t>
        <a:bodyPr/>
        <a:lstStyle/>
        <a:p>
          <a:pPr algn="just" rtl="1"/>
          <a:r>
            <a:rPr lang="ar-SA" sz="2400" b="1" dirty="0" smtClean="0">
              <a:solidFill>
                <a:srgbClr val="43BEB9"/>
              </a:solidFill>
            </a:rPr>
            <a:t>الألفاظ</a:t>
          </a:r>
          <a:r>
            <a:rPr lang="ar-SA" sz="1800" b="1" dirty="0" smtClean="0"/>
            <a:t>: وهي الكلمات التي تتألف منها الجمل من حيث: اشتقاقها وشكلها ومعانيها، ومبحث هذا العنصر: علم الصرف والمعاجم، وعلوم اللغة والإملاء والخط.</a:t>
          </a:r>
          <a:endParaRPr lang="fr-FR" sz="1800" b="1" dirty="0"/>
        </a:p>
      </dgm:t>
    </dgm:pt>
    <dgm:pt modelId="{76AB1A81-826C-42E7-A147-CCAA4BEA928B}" type="parTrans" cxnId="{A73376F2-5E26-4A96-A77E-82FED821D584}">
      <dgm:prSet/>
      <dgm:spPr/>
      <dgm:t>
        <a:bodyPr/>
        <a:lstStyle/>
        <a:p>
          <a:pPr algn="just"/>
          <a:endParaRPr lang="fr-FR" sz="2000" b="1"/>
        </a:p>
      </dgm:t>
    </dgm:pt>
    <dgm:pt modelId="{9B2AC04B-881F-466E-A979-8D99D463E8C0}" type="sibTrans" cxnId="{A73376F2-5E26-4A96-A77E-82FED821D584}">
      <dgm:prSet/>
      <dgm:spPr/>
      <dgm:t>
        <a:bodyPr/>
        <a:lstStyle/>
        <a:p>
          <a:pPr algn="just"/>
          <a:endParaRPr lang="fr-FR" sz="2000" b="1"/>
        </a:p>
      </dgm:t>
    </dgm:pt>
    <dgm:pt modelId="{A3EAB248-55CE-4B5B-A8A5-9BEA6B3B1E51}">
      <dgm:prSet custT="1"/>
      <dgm:spPr/>
      <dgm:t>
        <a:bodyPr/>
        <a:lstStyle/>
        <a:p>
          <a:pPr algn="just" rtl="1"/>
          <a:r>
            <a:rPr lang="ar-SA" sz="2400" b="1" dirty="0" smtClean="0"/>
            <a:t>ا</a:t>
          </a:r>
          <a:r>
            <a:rPr lang="ar-SA" sz="2400" b="1" dirty="0" smtClean="0">
              <a:solidFill>
                <a:srgbClr val="70AD47"/>
              </a:solidFill>
            </a:rPr>
            <a:t>لتراكيب</a:t>
          </a:r>
          <a:r>
            <a:rPr lang="ar-SA" sz="1800" b="1" dirty="0" smtClean="0"/>
            <a:t>: ويقصد بها العبارات التي تتضمن جملتين فأكثر، كما يقصد بها نظم الكلام وأدوات ربطه، ووظائف الكلمة في التركيب، وأحوال إعرابها، وطول الكلام وقصره، وصلته بنفسية المتكلم وعقلية السامع، وتطور التراكيب عبر العصور، ومبحث ذلك: علم النحو، والبلاغة، والأدب.</a:t>
          </a:r>
          <a:endParaRPr lang="fr-FR" sz="1800" b="1" dirty="0"/>
        </a:p>
      </dgm:t>
    </dgm:pt>
    <dgm:pt modelId="{B71C481C-C997-4473-98DE-2927475F3251}" type="parTrans" cxnId="{6332CE99-55E0-4CF3-B009-20ED7A7C0E68}">
      <dgm:prSet/>
      <dgm:spPr/>
      <dgm:t>
        <a:bodyPr/>
        <a:lstStyle/>
        <a:p>
          <a:pPr algn="just"/>
          <a:endParaRPr lang="fr-FR" sz="2000" b="1"/>
        </a:p>
      </dgm:t>
    </dgm:pt>
    <dgm:pt modelId="{7B159100-6C95-44CE-86F1-8920DA4A607E}" type="sibTrans" cxnId="{6332CE99-55E0-4CF3-B009-20ED7A7C0E68}">
      <dgm:prSet/>
      <dgm:spPr/>
      <dgm:t>
        <a:bodyPr/>
        <a:lstStyle/>
        <a:p>
          <a:pPr algn="just"/>
          <a:endParaRPr lang="fr-FR" sz="2000" b="1"/>
        </a:p>
      </dgm:t>
    </dgm:pt>
    <dgm:pt modelId="{063E4548-3FBA-4BD9-9A33-3071D8534070}">
      <dgm:prSet custT="1"/>
      <dgm:spPr/>
      <dgm:t>
        <a:bodyPr/>
        <a:lstStyle/>
        <a:p>
          <a:pPr algn="just" rtl="1"/>
          <a:r>
            <a:rPr lang="ar-SA" sz="2400" b="1" dirty="0" smtClean="0"/>
            <a:t>ا</a:t>
          </a:r>
          <a:r>
            <a:rPr lang="ar-SA" sz="2400" b="1" dirty="0" smtClean="0">
              <a:solidFill>
                <a:srgbClr val="45B664"/>
              </a:solidFill>
            </a:rPr>
            <a:t>لجمل</a:t>
          </a:r>
          <a:r>
            <a:rPr lang="ar-SA" sz="1800" b="1" dirty="0" smtClean="0"/>
            <a:t>: وهي الجمل المفيدة التي تتألف منها التراكيب سواء كانت اسمية أم فعلية، من حيث: بنائها وقواعد إعرابها وتركيبها.</a:t>
          </a:r>
          <a:endParaRPr lang="fr-FR" sz="1800" b="1" dirty="0"/>
        </a:p>
      </dgm:t>
    </dgm:pt>
    <dgm:pt modelId="{62572240-4CFE-46C4-A0C8-831EBB89C028}" type="sibTrans" cxnId="{B214E613-2AA4-48F0-97FA-E7DCCCB066F3}">
      <dgm:prSet/>
      <dgm:spPr/>
      <dgm:t>
        <a:bodyPr/>
        <a:lstStyle/>
        <a:p>
          <a:pPr algn="just"/>
          <a:endParaRPr lang="fr-FR" sz="2000" b="1"/>
        </a:p>
      </dgm:t>
    </dgm:pt>
    <dgm:pt modelId="{1539CE1C-921F-48D1-9432-891E19B14C39}" type="parTrans" cxnId="{B214E613-2AA4-48F0-97FA-E7DCCCB066F3}">
      <dgm:prSet/>
      <dgm:spPr/>
      <dgm:t>
        <a:bodyPr/>
        <a:lstStyle/>
        <a:p>
          <a:pPr algn="just"/>
          <a:endParaRPr lang="fr-FR" sz="2000" b="1"/>
        </a:p>
      </dgm:t>
    </dgm:pt>
    <dgm:pt modelId="{686EE0EC-4628-45F6-833D-99E4D6EC2603}" type="pres">
      <dgm:prSet presAssocID="{4D17989F-6661-4860-B516-11544D0B2C88}" presName="rootnode" presStyleCnt="0">
        <dgm:presLayoutVars>
          <dgm:chMax/>
          <dgm:chPref/>
          <dgm:dir/>
          <dgm:animLvl val="lvl"/>
        </dgm:presLayoutVars>
      </dgm:prSet>
      <dgm:spPr/>
      <dgm:t>
        <a:bodyPr/>
        <a:lstStyle/>
        <a:p>
          <a:endParaRPr lang="fr-FR"/>
        </a:p>
      </dgm:t>
    </dgm:pt>
    <dgm:pt modelId="{B9DB06BD-6E45-4714-AD87-42881A3EA33F}" type="pres">
      <dgm:prSet presAssocID="{2439ED15-B9C0-4710-BC6B-E27E04306F25}" presName="composite" presStyleCnt="0"/>
      <dgm:spPr/>
    </dgm:pt>
    <dgm:pt modelId="{0C944B0B-ADDD-4A5E-A272-4EC162B44BC2}" type="pres">
      <dgm:prSet presAssocID="{2439ED15-B9C0-4710-BC6B-E27E04306F25}" presName="LShape" presStyleLbl="alignNode1" presStyleIdx="0" presStyleCnt="7"/>
      <dgm:spPr/>
    </dgm:pt>
    <dgm:pt modelId="{F6337FC2-90D7-4FC8-B53F-106B6DD48B9B}" type="pres">
      <dgm:prSet presAssocID="{2439ED15-B9C0-4710-BC6B-E27E04306F25}" presName="ParentText" presStyleLbl="revTx" presStyleIdx="0" presStyleCnt="4">
        <dgm:presLayoutVars>
          <dgm:chMax val="0"/>
          <dgm:chPref val="0"/>
          <dgm:bulletEnabled val="1"/>
        </dgm:presLayoutVars>
      </dgm:prSet>
      <dgm:spPr/>
      <dgm:t>
        <a:bodyPr/>
        <a:lstStyle/>
        <a:p>
          <a:endParaRPr lang="fr-FR"/>
        </a:p>
      </dgm:t>
    </dgm:pt>
    <dgm:pt modelId="{A3E186F1-9555-4458-AE9D-B0BE0F047B9B}" type="pres">
      <dgm:prSet presAssocID="{2439ED15-B9C0-4710-BC6B-E27E04306F25}" presName="Triangle" presStyleLbl="alignNode1" presStyleIdx="1" presStyleCnt="7"/>
      <dgm:spPr/>
    </dgm:pt>
    <dgm:pt modelId="{BD51E9B4-C15C-4184-ABDC-B6674E592A2E}" type="pres">
      <dgm:prSet presAssocID="{696C9FF9-070A-493F-B63F-A1CB76DB12D9}" presName="sibTrans" presStyleCnt="0"/>
      <dgm:spPr/>
    </dgm:pt>
    <dgm:pt modelId="{1B6D2409-4F73-4068-9BD7-2F54DD7EB82B}" type="pres">
      <dgm:prSet presAssocID="{696C9FF9-070A-493F-B63F-A1CB76DB12D9}" presName="space" presStyleCnt="0"/>
      <dgm:spPr/>
    </dgm:pt>
    <dgm:pt modelId="{B0327306-7943-4AB4-BA05-203409FA2404}" type="pres">
      <dgm:prSet presAssocID="{7D9CF7AB-B2CE-4B58-9D61-625C6EB65FB6}" presName="composite" presStyleCnt="0"/>
      <dgm:spPr/>
    </dgm:pt>
    <dgm:pt modelId="{53FE14AA-FB3B-4B91-A248-CE7F68775C2B}" type="pres">
      <dgm:prSet presAssocID="{7D9CF7AB-B2CE-4B58-9D61-625C6EB65FB6}" presName="LShape" presStyleLbl="alignNode1" presStyleIdx="2" presStyleCnt="7"/>
      <dgm:spPr/>
    </dgm:pt>
    <dgm:pt modelId="{9FA94EC9-4580-4948-8564-AB8F7EE872DA}" type="pres">
      <dgm:prSet presAssocID="{7D9CF7AB-B2CE-4B58-9D61-625C6EB65FB6}" presName="ParentText" presStyleLbl="revTx" presStyleIdx="1" presStyleCnt="4">
        <dgm:presLayoutVars>
          <dgm:chMax val="0"/>
          <dgm:chPref val="0"/>
          <dgm:bulletEnabled val="1"/>
        </dgm:presLayoutVars>
      </dgm:prSet>
      <dgm:spPr/>
      <dgm:t>
        <a:bodyPr/>
        <a:lstStyle/>
        <a:p>
          <a:endParaRPr lang="fr-FR"/>
        </a:p>
      </dgm:t>
    </dgm:pt>
    <dgm:pt modelId="{AD1FA758-8FD4-4BD9-BF31-FF9322BFCDC1}" type="pres">
      <dgm:prSet presAssocID="{7D9CF7AB-B2CE-4B58-9D61-625C6EB65FB6}" presName="Triangle" presStyleLbl="alignNode1" presStyleIdx="3" presStyleCnt="7"/>
      <dgm:spPr/>
    </dgm:pt>
    <dgm:pt modelId="{B4108BDF-2D5D-4725-B289-E7630FEFFCB5}" type="pres">
      <dgm:prSet presAssocID="{9B2AC04B-881F-466E-A979-8D99D463E8C0}" presName="sibTrans" presStyleCnt="0"/>
      <dgm:spPr/>
    </dgm:pt>
    <dgm:pt modelId="{5BA2EF48-097F-47FC-9D56-37648267FDCD}" type="pres">
      <dgm:prSet presAssocID="{9B2AC04B-881F-466E-A979-8D99D463E8C0}" presName="space" presStyleCnt="0"/>
      <dgm:spPr/>
    </dgm:pt>
    <dgm:pt modelId="{0EBEF721-5CB0-470F-90E2-162B7FA5E6B0}" type="pres">
      <dgm:prSet presAssocID="{063E4548-3FBA-4BD9-9A33-3071D8534070}" presName="composite" presStyleCnt="0"/>
      <dgm:spPr/>
    </dgm:pt>
    <dgm:pt modelId="{2A5C2B3E-562A-40D6-B478-365F00065EC5}" type="pres">
      <dgm:prSet presAssocID="{063E4548-3FBA-4BD9-9A33-3071D8534070}" presName="LShape" presStyleLbl="alignNode1" presStyleIdx="4" presStyleCnt="7"/>
      <dgm:spPr/>
    </dgm:pt>
    <dgm:pt modelId="{B9BD2600-88B0-4C57-9D7E-4C90EE1DC937}" type="pres">
      <dgm:prSet presAssocID="{063E4548-3FBA-4BD9-9A33-3071D8534070}" presName="ParentText" presStyleLbl="revTx" presStyleIdx="2" presStyleCnt="4">
        <dgm:presLayoutVars>
          <dgm:chMax val="0"/>
          <dgm:chPref val="0"/>
          <dgm:bulletEnabled val="1"/>
        </dgm:presLayoutVars>
      </dgm:prSet>
      <dgm:spPr/>
      <dgm:t>
        <a:bodyPr/>
        <a:lstStyle/>
        <a:p>
          <a:endParaRPr lang="fr-FR"/>
        </a:p>
      </dgm:t>
    </dgm:pt>
    <dgm:pt modelId="{A7B99B42-60CF-4293-A0FE-155A9F01E07B}" type="pres">
      <dgm:prSet presAssocID="{063E4548-3FBA-4BD9-9A33-3071D8534070}" presName="Triangle" presStyleLbl="alignNode1" presStyleIdx="5" presStyleCnt="7"/>
      <dgm:spPr>
        <a:blipFill rotWithShape="0">
          <a:blip xmlns:r="http://schemas.openxmlformats.org/officeDocument/2006/relationships" r:embed="rId1"/>
          <a:stretch>
            <a:fillRect/>
          </a:stretch>
        </a:blipFill>
      </dgm:spPr>
      <dgm:t>
        <a:bodyPr/>
        <a:lstStyle/>
        <a:p>
          <a:endParaRPr lang="fr-FR"/>
        </a:p>
      </dgm:t>
    </dgm:pt>
    <dgm:pt modelId="{3508E7D4-D2DC-4C8E-A263-95EA68F77204}" type="pres">
      <dgm:prSet presAssocID="{62572240-4CFE-46C4-A0C8-831EBB89C028}" presName="sibTrans" presStyleCnt="0"/>
      <dgm:spPr/>
    </dgm:pt>
    <dgm:pt modelId="{3E21FC00-A53B-4625-9A79-F8C0102ED382}" type="pres">
      <dgm:prSet presAssocID="{62572240-4CFE-46C4-A0C8-831EBB89C028}" presName="space" presStyleCnt="0"/>
      <dgm:spPr/>
    </dgm:pt>
    <dgm:pt modelId="{4AE48D79-89BA-46BD-8C74-E4366616D4A7}" type="pres">
      <dgm:prSet presAssocID="{A3EAB248-55CE-4B5B-A8A5-9BEA6B3B1E51}" presName="composite" presStyleCnt="0"/>
      <dgm:spPr/>
    </dgm:pt>
    <dgm:pt modelId="{9EC5F3B5-7E90-433A-9BDE-3DC864082323}" type="pres">
      <dgm:prSet presAssocID="{A3EAB248-55CE-4B5B-A8A5-9BEA6B3B1E51}" presName="LShape" presStyleLbl="alignNode1" presStyleIdx="6" presStyleCnt="7"/>
      <dgm:spPr/>
      <dgm:t>
        <a:bodyPr/>
        <a:lstStyle/>
        <a:p>
          <a:endParaRPr lang="fr-FR"/>
        </a:p>
      </dgm:t>
    </dgm:pt>
    <dgm:pt modelId="{02CF42CF-D9FE-4159-8D58-04D9C9344F43}" type="pres">
      <dgm:prSet presAssocID="{A3EAB248-55CE-4B5B-A8A5-9BEA6B3B1E51}" presName="ParentText" presStyleLbl="revTx" presStyleIdx="3" presStyleCnt="4">
        <dgm:presLayoutVars>
          <dgm:chMax val="0"/>
          <dgm:chPref val="0"/>
          <dgm:bulletEnabled val="1"/>
        </dgm:presLayoutVars>
      </dgm:prSet>
      <dgm:spPr/>
      <dgm:t>
        <a:bodyPr/>
        <a:lstStyle/>
        <a:p>
          <a:endParaRPr lang="fr-FR"/>
        </a:p>
      </dgm:t>
    </dgm:pt>
  </dgm:ptLst>
  <dgm:cxnLst>
    <dgm:cxn modelId="{D04449B5-7564-463A-9FBE-2713D51C41CA}" type="presOf" srcId="{4D17989F-6661-4860-B516-11544D0B2C88}" destId="{686EE0EC-4628-45F6-833D-99E4D6EC2603}" srcOrd="0" destOrd="0" presId="urn:microsoft.com/office/officeart/2009/3/layout/StepUpProcess"/>
    <dgm:cxn modelId="{A73376F2-5E26-4A96-A77E-82FED821D584}" srcId="{4D17989F-6661-4860-B516-11544D0B2C88}" destId="{7D9CF7AB-B2CE-4B58-9D61-625C6EB65FB6}" srcOrd="1" destOrd="0" parTransId="{76AB1A81-826C-42E7-A147-CCAA4BEA928B}" sibTransId="{9B2AC04B-881F-466E-A979-8D99D463E8C0}"/>
    <dgm:cxn modelId="{4B1A2F7F-28A1-40C3-A1B6-8B1AF9CBD86C}" type="presOf" srcId="{A3EAB248-55CE-4B5B-A8A5-9BEA6B3B1E51}" destId="{02CF42CF-D9FE-4159-8D58-04D9C9344F43}" srcOrd="0" destOrd="0" presId="urn:microsoft.com/office/officeart/2009/3/layout/StepUpProcess"/>
    <dgm:cxn modelId="{3D4A8FFE-571C-42FF-A984-C7815D4A52B1}" srcId="{4D17989F-6661-4860-B516-11544D0B2C88}" destId="{2439ED15-B9C0-4710-BC6B-E27E04306F25}" srcOrd="0" destOrd="0" parTransId="{84253A2D-04BF-4332-9FC9-D5DF565DCD6E}" sibTransId="{696C9FF9-070A-493F-B63F-A1CB76DB12D9}"/>
    <dgm:cxn modelId="{6B7FBF5E-1D39-4972-A553-E99D818A1373}" type="presOf" srcId="{2439ED15-B9C0-4710-BC6B-E27E04306F25}" destId="{F6337FC2-90D7-4FC8-B53F-106B6DD48B9B}" srcOrd="0" destOrd="0" presId="urn:microsoft.com/office/officeart/2009/3/layout/StepUpProcess"/>
    <dgm:cxn modelId="{E1F7A0FD-B9F7-4860-9C42-0B78DA42A997}" type="presOf" srcId="{7D9CF7AB-B2CE-4B58-9D61-625C6EB65FB6}" destId="{9FA94EC9-4580-4948-8564-AB8F7EE872DA}" srcOrd="0" destOrd="0" presId="urn:microsoft.com/office/officeart/2009/3/layout/StepUpProcess"/>
    <dgm:cxn modelId="{6332CE99-55E0-4CF3-B009-20ED7A7C0E68}" srcId="{4D17989F-6661-4860-B516-11544D0B2C88}" destId="{A3EAB248-55CE-4B5B-A8A5-9BEA6B3B1E51}" srcOrd="3" destOrd="0" parTransId="{B71C481C-C997-4473-98DE-2927475F3251}" sibTransId="{7B159100-6C95-44CE-86F1-8920DA4A607E}"/>
    <dgm:cxn modelId="{B214E613-2AA4-48F0-97FA-E7DCCCB066F3}" srcId="{4D17989F-6661-4860-B516-11544D0B2C88}" destId="{063E4548-3FBA-4BD9-9A33-3071D8534070}" srcOrd="2" destOrd="0" parTransId="{1539CE1C-921F-48D1-9432-891E19B14C39}" sibTransId="{62572240-4CFE-46C4-A0C8-831EBB89C028}"/>
    <dgm:cxn modelId="{F484DF85-96EF-4A11-8199-28723192A74F}" type="presOf" srcId="{063E4548-3FBA-4BD9-9A33-3071D8534070}" destId="{B9BD2600-88B0-4C57-9D7E-4C90EE1DC937}" srcOrd="0" destOrd="0" presId="urn:microsoft.com/office/officeart/2009/3/layout/StepUpProcess"/>
    <dgm:cxn modelId="{66C00669-0010-444E-91E0-48CF88D6FB42}" type="presParOf" srcId="{686EE0EC-4628-45F6-833D-99E4D6EC2603}" destId="{B9DB06BD-6E45-4714-AD87-42881A3EA33F}" srcOrd="0" destOrd="0" presId="urn:microsoft.com/office/officeart/2009/3/layout/StepUpProcess"/>
    <dgm:cxn modelId="{B45A4876-3F4F-442F-B3CB-4795A110B7D1}" type="presParOf" srcId="{B9DB06BD-6E45-4714-AD87-42881A3EA33F}" destId="{0C944B0B-ADDD-4A5E-A272-4EC162B44BC2}" srcOrd="0" destOrd="0" presId="urn:microsoft.com/office/officeart/2009/3/layout/StepUpProcess"/>
    <dgm:cxn modelId="{B2B63175-FB5E-444F-9BFD-DE6F8EE18A54}" type="presParOf" srcId="{B9DB06BD-6E45-4714-AD87-42881A3EA33F}" destId="{F6337FC2-90D7-4FC8-B53F-106B6DD48B9B}" srcOrd="1" destOrd="0" presId="urn:microsoft.com/office/officeart/2009/3/layout/StepUpProcess"/>
    <dgm:cxn modelId="{7544A13E-FEA0-45A7-A331-6549E82F15D3}" type="presParOf" srcId="{B9DB06BD-6E45-4714-AD87-42881A3EA33F}" destId="{A3E186F1-9555-4458-AE9D-B0BE0F047B9B}" srcOrd="2" destOrd="0" presId="urn:microsoft.com/office/officeart/2009/3/layout/StepUpProcess"/>
    <dgm:cxn modelId="{AD550661-7ACA-4F33-9E77-1E1BB404CB95}" type="presParOf" srcId="{686EE0EC-4628-45F6-833D-99E4D6EC2603}" destId="{BD51E9B4-C15C-4184-ABDC-B6674E592A2E}" srcOrd="1" destOrd="0" presId="urn:microsoft.com/office/officeart/2009/3/layout/StepUpProcess"/>
    <dgm:cxn modelId="{BAAC0516-B9E3-45CF-A4AE-2DFCA6046323}" type="presParOf" srcId="{BD51E9B4-C15C-4184-ABDC-B6674E592A2E}" destId="{1B6D2409-4F73-4068-9BD7-2F54DD7EB82B}" srcOrd="0" destOrd="0" presId="urn:microsoft.com/office/officeart/2009/3/layout/StepUpProcess"/>
    <dgm:cxn modelId="{CEB4DFEC-F5B4-4229-B60F-E34D72F1831E}" type="presParOf" srcId="{686EE0EC-4628-45F6-833D-99E4D6EC2603}" destId="{B0327306-7943-4AB4-BA05-203409FA2404}" srcOrd="2" destOrd="0" presId="urn:microsoft.com/office/officeart/2009/3/layout/StepUpProcess"/>
    <dgm:cxn modelId="{7D718A7B-05DB-494C-B684-93B691DF8762}" type="presParOf" srcId="{B0327306-7943-4AB4-BA05-203409FA2404}" destId="{53FE14AA-FB3B-4B91-A248-CE7F68775C2B}" srcOrd="0" destOrd="0" presId="urn:microsoft.com/office/officeart/2009/3/layout/StepUpProcess"/>
    <dgm:cxn modelId="{518605D2-BA2C-4FB4-AEFA-CB4F4A304153}" type="presParOf" srcId="{B0327306-7943-4AB4-BA05-203409FA2404}" destId="{9FA94EC9-4580-4948-8564-AB8F7EE872DA}" srcOrd="1" destOrd="0" presId="urn:microsoft.com/office/officeart/2009/3/layout/StepUpProcess"/>
    <dgm:cxn modelId="{46C232D7-E60C-48D3-8BED-A7CA90C9C107}" type="presParOf" srcId="{B0327306-7943-4AB4-BA05-203409FA2404}" destId="{AD1FA758-8FD4-4BD9-BF31-FF9322BFCDC1}" srcOrd="2" destOrd="0" presId="urn:microsoft.com/office/officeart/2009/3/layout/StepUpProcess"/>
    <dgm:cxn modelId="{0AE5F2C4-CF32-45A6-8EBA-9C4B1DD178B2}" type="presParOf" srcId="{686EE0EC-4628-45F6-833D-99E4D6EC2603}" destId="{B4108BDF-2D5D-4725-B289-E7630FEFFCB5}" srcOrd="3" destOrd="0" presId="urn:microsoft.com/office/officeart/2009/3/layout/StepUpProcess"/>
    <dgm:cxn modelId="{D538EDF6-ACBF-443E-9F42-C1091F0EF6BA}" type="presParOf" srcId="{B4108BDF-2D5D-4725-B289-E7630FEFFCB5}" destId="{5BA2EF48-097F-47FC-9D56-37648267FDCD}" srcOrd="0" destOrd="0" presId="urn:microsoft.com/office/officeart/2009/3/layout/StepUpProcess"/>
    <dgm:cxn modelId="{3FD1D782-3515-445C-901E-3A4946DFA99F}" type="presParOf" srcId="{686EE0EC-4628-45F6-833D-99E4D6EC2603}" destId="{0EBEF721-5CB0-470F-90E2-162B7FA5E6B0}" srcOrd="4" destOrd="0" presId="urn:microsoft.com/office/officeart/2009/3/layout/StepUpProcess"/>
    <dgm:cxn modelId="{1AC19C9A-C9B8-478C-870D-F6F25AA706C2}" type="presParOf" srcId="{0EBEF721-5CB0-470F-90E2-162B7FA5E6B0}" destId="{2A5C2B3E-562A-40D6-B478-365F00065EC5}" srcOrd="0" destOrd="0" presId="urn:microsoft.com/office/officeart/2009/3/layout/StepUpProcess"/>
    <dgm:cxn modelId="{617A7EAD-C761-4840-A2A9-4624A0AD4EB9}" type="presParOf" srcId="{0EBEF721-5CB0-470F-90E2-162B7FA5E6B0}" destId="{B9BD2600-88B0-4C57-9D7E-4C90EE1DC937}" srcOrd="1" destOrd="0" presId="urn:microsoft.com/office/officeart/2009/3/layout/StepUpProcess"/>
    <dgm:cxn modelId="{EF885D3D-9B01-4714-A073-6EB00AF4BE97}" type="presParOf" srcId="{0EBEF721-5CB0-470F-90E2-162B7FA5E6B0}" destId="{A7B99B42-60CF-4293-A0FE-155A9F01E07B}" srcOrd="2" destOrd="0" presId="urn:microsoft.com/office/officeart/2009/3/layout/StepUpProcess"/>
    <dgm:cxn modelId="{24C281A2-2AC3-4C5E-9C6A-4D49E951B900}" type="presParOf" srcId="{686EE0EC-4628-45F6-833D-99E4D6EC2603}" destId="{3508E7D4-D2DC-4C8E-A263-95EA68F77204}" srcOrd="5" destOrd="0" presId="urn:microsoft.com/office/officeart/2009/3/layout/StepUpProcess"/>
    <dgm:cxn modelId="{4513A3D0-8FAC-4687-9892-BCB2C9EDC4FF}" type="presParOf" srcId="{3508E7D4-D2DC-4C8E-A263-95EA68F77204}" destId="{3E21FC00-A53B-4625-9A79-F8C0102ED382}" srcOrd="0" destOrd="0" presId="urn:microsoft.com/office/officeart/2009/3/layout/StepUpProcess"/>
    <dgm:cxn modelId="{11E55D87-810B-4CA2-88D2-3468D002A2CF}" type="presParOf" srcId="{686EE0EC-4628-45F6-833D-99E4D6EC2603}" destId="{4AE48D79-89BA-46BD-8C74-E4366616D4A7}" srcOrd="6" destOrd="0" presId="urn:microsoft.com/office/officeart/2009/3/layout/StepUpProcess"/>
    <dgm:cxn modelId="{8F77F5EC-FF4E-4C65-B329-7E1EE41D90C5}" type="presParOf" srcId="{4AE48D79-89BA-46BD-8C74-E4366616D4A7}" destId="{9EC5F3B5-7E90-433A-9BDE-3DC864082323}" srcOrd="0" destOrd="0" presId="urn:microsoft.com/office/officeart/2009/3/layout/StepUpProcess"/>
    <dgm:cxn modelId="{0ABDA8AD-6839-4775-960F-B9B4F65416BD}" type="presParOf" srcId="{4AE48D79-89BA-46BD-8C74-E4366616D4A7}" destId="{02CF42CF-D9FE-4159-8D58-04D9C9344F43}" srcOrd="1" destOrd="0" presId="urn:microsoft.com/office/officeart/2009/3/layout/StepUpProcess"/>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3BCF8D-1BC9-4001-9B5B-69307E249D93}" type="doc">
      <dgm:prSet loTypeId="urn:microsoft.com/office/officeart/2005/8/layout/funnel1" loCatId="process" qsTypeId="urn:microsoft.com/office/officeart/2005/8/quickstyle/3d3" qsCatId="3D" csTypeId="urn:microsoft.com/office/officeart/2005/8/colors/colorful5" csCatId="colorful" phldr="1"/>
      <dgm:spPr/>
      <dgm:t>
        <a:bodyPr/>
        <a:lstStyle/>
        <a:p>
          <a:endParaRPr lang="fr-FR"/>
        </a:p>
      </dgm:t>
    </dgm:pt>
    <dgm:pt modelId="{637BB5C7-ACFC-4307-B9F5-2AB640D3CFBB}">
      <dgm:prSet phldrT="[Texte]"/>
      <dgm:spPr/>
      <dgm:t>
        <a:bodyPr/>
        <a:lstStyle/>
        <a:p>
          <a:pPr rtl="1"/>
          <a:r>
            <a:rPr lang="ar-DZ" dirty="0" smtClean="0"/>
            <a:t>تأثير الإصابات الدماغية على مناطق اللغة</a:t>
          </a:r>
          <a:endParaRPr lang="fr-FR" dirty="0"/>
        </a:p>
      </dgm:t>
    </dgm:pt>
    <dgm:pt modelId="{AE956325-E15C-4CA2-A6E3-83B5DB5B6762}" type="parTrans" cxnId="{8759358F-EEB6-4FC5-B983-7EF9C6E74964}">
      <dgm:prSet/>
      <dgm:spPr/>
      <dgm:t>
        <a:bodyPr/>
        <a:lstStyle/>
        <a:p>
          <a:endParaRPr lang="fr-FR"/>
        </a:p>
      </dgm:t>
    </dgm:pt>
    <dgm:pt modelId="{CBA673FF-5A49-4E59-A221-594991EAD1FA}" type="sibTrans" cxnId="{8759358F-EEB6-4FC5-B983-7EF9C6E74964}">
      <dgm:prSet/>
      <dgm:spPr/>
      <dgm:t>
        <a:bodyPr/>
        <a:lstStyle/>
        <a:p>
          <a:endParaRPr lang="fr-FR"/>
        </a:p>
      </dgm:t>
    </dgm:pt>
    <dgm:pt modelId="{E4FC99DB-1CE9-42E0-BE76-29AA5FAE79C2}">
      <dgm:prSet phldrT="[Texte]"/>
      <dgm:spPr/>
      <dgm:t>
        <a:bodyPr/>
        <a:lstStyle/>
        <a:p>
          <a:pPr rtl="1"/>
          <a:r>
            <a:rPr lang="ar-DZ" dirty="0" smtClean="0"/>
            <a:t>العلاقة بين الذاكرة و فقدان اللغة</a:t>
          </a:r>
          <a:endParaRPr lang="fr-FR" dirty="0"/>
        </a:p>
      </dgm:t>
    </dgm:pt>
    <dgm:pt modelId="{97B74CF8-DEE7-4851-B508-CD0DA53C1A9B}" type="parTrans" cxnId="{74C60500-BFA3-477E-BABB-43D41A5BCC26}">
      <dgm:prSet/>
      <dgm:spPr/>
      <dgm:t>
        <a:bodyPr/>
        <a:lstStyle/>
        <a:p>
          <a:endParaRPr lang="fr-FR"/>
        </a:p>
      </dgm:t>
    </dgm:pt>
    <dgm:pt modelId="{8DDAD567-D3F1-449D-8BBC-4338203678EE}" type="sibTrans" cxnId="{74C60500-BFA3-477E-BABB-43D41A5BCC26}">
      <dgm:prSet/>
      <dgm:spPr/>
      <dgm:t>
        <a:bodyPr/>
        <a:lstStyle/>
        <a:p>
          <a:endParaRPr lang="fr-FR"/>
        </a:p>
      </dgm:t>
    </dgm:pt>
    <dgm:pt modelId="{77098EC6-4B3C-4E6E-AEA3-425567202CEA}">
      <dgm:prSet phldrT="[Texte]"/>
      <dgm:spPr/>
      <dgm:t>
        <a:bodyPr/>
        <a:lstStyle/>
        <a:p>
          <a:pPr rtl="1"/>
          <a:r>
            <a:rPr lang="ar-DZ" dirty="0" smtClean="0"/>
            <a:t>دور العوامل النفسية في تعطيل آليات إنتاج اللغة</a:t>
          </a:r>
          <a:endParaRPr lang="fr-FR" dirty="0"/>
        </a:p>
      </dgm:t>
    </dgm:pt>
    <dgm:pt modelId="{52E5C379-2B19-4E35-8E92-84879461942F}" type="parTrans" cxnId="{F14BC662-4E8C-4A44-AEC5-979B927C8F0D}">
      <dgm:prSet/>
      <dgm:spPr/>
      <dgm:t>
        <a:bodyPr/>
        <a:lstStyle/>
        <a:p>
          <a:endParaRPr lang="fr-FR"/>
        </a:p>
      </dgm:t>
    </dgm:pt>
    <dgm:pt modelId="{9296D713-185E-42CE-8D52-AFEA7AAFA6C4}" type="sibTrans" cxnId="{F14BC662-4E8C-4A44-AEC5-979B927C8F0D}">
      <dgm:prSet/>
      <dgm:spPr/>
      <dgm:t>
        <a:bodyPr/>
        <a:lstStyle/>
        <a:p>
          <a:endParaRPr lang="fr-FR"/>
        </a:p>
      </dgm:t>
    </dgm:pt>
    <dgm:pt modelId="{0AB90BF3-8CB6-41D1-905D-9BAE0BBE9C3F}">
      <dgm:prSet/>
      <dgm:spPr/>
      <dgm:t>
        <a:bodyPr/>
        <a:lstStyle/>
        <a:p>
          <a:endParaRPr lang="fr-FR" dirty="0"/>
        </a:p>
      </dgm:t>
    </dgm:pt>
    <dgm:pt modelId="{72DA99CD-6E8D-414A-92EA-98D49F1D9928}" type="sibTrans" cxnId="{E09D443F-E245-4F8E-B360-3CC9C4B8F4F4}">
      <dgm:prSet/>
      <dgm:spPr/>
      <dgm:t>
        <a:bodyPr/>
        <a:lstStyle/>
        <a:p>
          <a:endParaRPr lang="fr-FR"/>
        </a:p>
      </dgm:t>
    </dgm:pt>
    <dgm:pt modelId="{491EF487-8EC4-4377-B0E6-1C4F81A85BC0}" type="parTrans" cxnId="{E09D443F-E245-4F8E-B360-3CC9C4B8F4F4}">
      <dgm:prSet/>
      <dgm:spPr/>
      <dgm:t>
        <a:bodyPr/>
        <a:lstStyle/>
        <a:p>
          <a:endParaRPr lang="fr-FR"/>
        </a:p>
      </dgm:t>
    </dgm:pt>
    <dgm:pt modelId="{55890C69-6C20-4583-82DD-3CE1E70A0838}" type="pres">
      <dgm:prSet presAssocID="{193BCF8D-1BC9-4001-9B5B-69307E249D93}" presName="Name0" presStyleCnt="0">
        <dgm:presLayoutVars>
          <dgm:chMax val="4"/>
          <dgm:resizeHandles val="exact"/>
        </dgm:presLayoutVars>
      </dgm:prSet>
      <dgm:spPr/>
      <dgm:t>
        <a:bodyPr/>
        <a:lstStyle/>
        <a:p>
          <a:endParaRPr lang="fr-FR"/>
        </a:p>
      </dgm:t>
    </dgm:pt>
    <dgm:pt modelId="{2B449ED2-0C02-4217-BAA2-159C0457119A}" type="pres">
      <dgm:prSet presAssocID="{193BCF8D-1BC9-4001-9B5B-69307E249D93}" presName="ellipse" presStyleLbl="trBgShp" presStyleIdx="0" presStyleCnt="1"/>
      <dgm:spPr/>
    </dgm:pt>
    <dgm:pt modelId="{A5F9BC9D-B10E-4DAD-B2BA-32C11E6EDF78}" type="pres">
      <dgm:prSet presAssocID="{193BCF8D-1BC9-4001-9B5B-69307E249D93}" presName="arrow1" presStyleLbl="fgShp" presStyleIdx="0" presStyleCnt="1"/>
      <dgm:spPr/>
    </dgm:pt>
    <dgm:pt modelId="{46D14288-2A4C-49FD-B281-C494DB3EE095}" type="pres">
      <dgm:prSet presAssocID="{193BCF8D-1BC9-4001-9B5B-69307E249D93}" presName="rectangle" presStyleLbl="revTx" presStyleIdx="0" presStyleCnt="1" custLinFactY="-74806" custLinFactNeighborX="-70955" custLinFactNeighborY="-100000">
        <dgm:presLayoutVars>
          <dgm:bulletEnabled val="1"/>
        </dgm:presLayoutVars>
      </dgm:prSet>
      <dgm:spPr/>
      <dgm:t>
        <a:bodyPr/>
        <a:lstStyle/>
        <a:p>
          <a:endParaRPr lang="fr-FR"/>
        </a:p>
      </dgm:t>
    </dgm:pt>
    <dgm:pt modelId="{67028DFB-86F6-4C51-A918-F993B0A2C55A}" type="pres">
      <dgm:prSet presAssocID="{E4FC99DB-1CE9-42E0-BE76-29AA5FAE79C2}" presName="item1" presStyleLbl="node1" presStyleIdx="0" presStyleCnt="3">
        <dgm:presLayoutVars>
          <dgm:bulletEnabled val="1"/>
        </dgm:presLayoutVars>
      </dgm:prSet>
      <dgm:spPr/>
      <dgm:t>
        <a:bodyPr/>
        <a:lstStyle/>
        <a:p>
          <a:endParaRPr lang="fr-FR"/>
        </a:p>
      </dgm:t>
    </dgm:pt>
    <dgm:pt modelId="{B567A3E1-D715-400E-A7E1-7E93A3FBA05F}" type="pres">
      <dgm:prSet presAssocID="{77098EC6-4B3C-4E6E-AEA3-425567202CEA}" presName="item2" presStyleLbl="node1" presStyleIdx="1" presStyleCnt="3">
        <dgm:presLayoutVars>
          <dgm:bulletEnabled val="1"/>
        </dgm:presLayoutVars>
      </dgm:prSet>
      <dgm:spPr/>
      <dgm:t>
        <a:bodyPr/>
        <a:lstStyle/>
        <a:p>
          <a:endParaRPr lang="fr-FR"/>
        </a:p>
      </dgm:t>
    </dgm:pt>
    <dgm:pt modelId="{E81AC506-280B-4EAE-BA71-7F836E2460D5}" type="pres">
      <dgm:prSet presAssocID="{0AB90BF3-8CB6-41D1-905D-9BAE0BBE9C3F}" presName="item3" presStyleLbl="node1" presStyleIdx="2" presStyleCnt="3">
        <dgm:presLayoutVars>
          <dgm:bulletEnabled val="1"/>
        </dgm:presLayoutVars>
      </dgm:prSet>
      <dgm:spPr/>
      <dgm:t>
        <a:bodyPr/>
        <a:lstStyle/>
        <a:p>
          <a:endParaRPr lang="fr-FR"/>
        </a:p>
      </dgm:t>
    </dgm:pt>
    <dgm:pt modelId="{DF7B64D4-DC26-43CE-931E-D6DA0D38F9F2}" type="pres">
      <dgm:prSet presAssocID="{193BCF8D-1BC9-4001-9B5B-69307E249D93}" presName="funnel" presStyleLbl="trAlignAcc1" presStyleIdx="0" presStyleCnt="1"/>
      <dgm:spPr/>
    </dgm:pt>
  </dgm:ptLst>
  <dgm:cxnLst>
    <dgm:cxn modelId="{E09D443F-E245-4F8E-B360-3CC9C4B8F4F4}" srcId="{193BCF8D-1BC9-4001-9B5B-69307E249D93}" destId="{0AB90BF3-8CB6-41D1-905D-9BAE0BBE9C3F}" srcOrd="3" destOrd="0" parTransId="{491EF487-8EC4-4377-B0E6-1C4F81A85BC0}" sibTransId="{72DA99CD-6E8D-414A-92EA-98D49F1D9928}"/>
    <dgm:cxn modelId="{F06260AE-29A9-455B-A812-385C7581E9C1}" type="presOf" srcId="{637BB5C7-ACFC-4307-B9F5-2AB640D3CFBB}" destId="{E81AC506-280B-4EAE-BA71-7F836E2460D5}" srcOrd="0" destOrd="0" presId="urn:microsoft.com/office/officeart/2005/8/layout/funnel1"/>
    <dgm:cxn modelId="{74C60500-BFA3-477E-BABB-43D41A5BCC26}" srcId="{193BCF8D-1BC9-4001-9B5B-69307E249D93}" destId="{E4FC99DB-1CE9-42E0-BE76-29AA5FAE79C2}" srcOrd="1" destOrd="0" parTransId="{97B74CF8-DEE7-4851-B508-CD0DA53C1A9B}" sibTransId="{8DDAD567-D3F1-449D-8BBC-4338203678EE}"/>
    <dgm:cxn modelId="{F14BC662-4E8C-4A44-AEC5-979B927C8F0D}" srcId="{193BCF8D-1BC9-4001-9B5B-69307E249D93}" destId="{77098EC6-4B3C-4E6E-AEA3-425567202CEA}" srcOrd="2" destOrd="0" parTransId="{52E5C379-2B19-4E35-8E92-84879461942F}" sibTransId="{9296D713-185E-42CE-8D52-AFEA7AAFA6C4}"/>
    <dgm:cxn modelId="{8759358F-EEB6-4FC5-B983-7EF9C6E74964}" srcId="{193BCF8D-1BC9-4001-9B5B-69307E249D93}" destId="{637BB5C7-ACFC-4307-B9F5-2AB640D3CFBB}" srcOrd="0" destOrd="0" parTransId="{AE956325-E15C-4CA2-A6E3-83B5DB5B6762}" sibTransId="{CBA673FF-5A49-4E59-A221-594991EAD1FA}"/>
    <dgm:cxn modelId="{3B827056-33B3-4EAB-8082-B1740C5BE587}" type="presOf" srcId="{E4FC99DB-1CE9-42E0-BE76-29AA5FAE79C2}" destId="{B567A3E1-D715-400E-A7E1-7E93A3FBA05F}" srcOrd="0" destOrd="0" presId="urn:microsoft.com/office/officeart/2005/8/layout/funnel1"/>
    <dgm:cxn modelId="{DEAA4F48-21CB-4AF6-8494-17F604EB0238}" type="presOf" srcId="{193BCF8D-1BC9-4001-9B5B-69307E249D93}" destId="{55890C69-6C20-4583-82DD-3CE1E70A0838}" srcOrd="0" destOrd="0" presId="urn:microsoft.com/office/officeart/2005/8/layout/funnel1"/>
    <dgm:cxn modelId="{3B08F9CA-037E-4CF0-95D1-399F6C3E1549}" type="presOf" srcId="{0AB90BF3-8CB6-41D1-905D-9BAE0BBE9C3F}" destId="{46D14288-2A4C-49FD-B281-C494DB3EE095}" srcOrd="0" destOrd="0" presId="urn:microsoft.com/office/officeart/2005/8/layout/funnel1"/>
    <dgm:cxn modelId="{B278E360-E372-41B6-A2C9-2CFEDE3AC45F}" type="presOf" srcId="{77098EC6-4B3C-4E6E-AEA3-425567202CEA}" destId="{67028DFB-86F6-4C51-A918-F993B0A2C55A}" srcOrd="0" destOrd="0" presId="urn:microsoft.com/office/officeart/2005/8/layout/funnel1"/>
    <dgm:cxn modelId="{4707ACC9-A351-4FDE-9FCE-B3F60837DB71}" type="presParOf" srcId="{55890C69-6C20-4583-82DD-3CE1E70A0838}" destId="{2B449ED2-0C02-4217-BAA2-159C0457119A}" srcOrd="0" destOrd="0" presId="urn:microsoft.com/office/officeart/2005/8/layout/funnel1"/>
    <dgm:cxn modelId="{B27E2AB7-49E9-4D96-BA73-370C2DDBC619}" type="presParOf" srcId="{55890C69-6C20-4583-82DD-3CE1E70A0838}" destId="{A5F9BC9D-B10E-4DAD-B2BA-32C11E6EDF78}" srcOrd="1" destOrd="0" presId="urn:microsoft.com/office/officeart/2005/8/layout/funnel1"/>
    <dgm:cxn modelId="{CEC46DBD-CF84-4B3D-A93A-17A4AC9523BC}" type="presParOf" srcId="{55890C69-6C20-4583-82DD-3CE1E70A0838}" destId="{46D14288-2A4C-49FD-B281-C494DB3EE095}" srcOrd="2" destOrd="0" presId="urn:microsoft.com/office/officeart/2005/8/layout/funnel1"/>
    <dgm:cxn modelId="{E33B014C-445C-44B9-9BC0-4B6DFF5DA183}" type="presParOf" srcId="{55890C69-6C20-4583-82DD-3CE1E70A0838}" destId="{67028DFB-86F6-4C51-A918-F993B0A2C55A}" srcOrd="3" destOrd="0" presId="urn:microsoft.com/office/officeart/2005/8/layout/funnel1"/>
    <dgm:cxn modelId="{189409B6-1BB5-429A-A545-3BAF87CF528E}" type="presParOf" srcId="{55890C69-6C20-4583-82DD-3CE1E70A0838}" destId="{B567A3E1-D715-400E-A7E1-7E93A3FBA05F}" srcOrd="4" destOrd="0" presId="urn:microsoft.com/office/officeart/2005/8/layout/funnel1"/>
    <dgm:cxn modelId="{FADFA5AC-5B91-4541-BA29-865C87112A2D}" type="presParOf" srcId="{55890C69-6C20-4583-82DD-3CE1E70A0838}" destId="{E81AC506-280B-4EAE-BA71-7F836E2460D5}" srcOrd="5" destOrd="0" presId="urn:microsoft.com/office/officeart/2005/8/layout/funnel1"/>
    <dgm:cxn modelId="{43CFBD0C-10BE-48DD-B697-99E7CB66FF9B}" type="presParOf" srcId="{55890C69-6C20-4583-82DD-3CE1E70A0838}" destId="{DF7B64D4-DC26-43CE-931E-D6DA0D38F9F2}" srcOrd="6" destOrd="0" presId="urn:microsoft.com/office/officeart/2005/8/layout/funnel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C92C9C-E689-4949-8956-360504D24812}" type="doc">
      <dgm:prSet loTypeId="urn:microsoft.com/office/officeart/2005/8/layout/hProcess4" loCatId="process" qsTypeId="urn:microsoft.com/office/officeart/2005/8/quickstyle/3d2" qsCatId="3D" csTypeId="urn:microsoft.com/office/officeart/2005/8/colors/colorful3" csCatId="colorful" phldr="1"/>
      <dgm:spPr/>
      <dgm:t>
        <a:bodyPr/>
        <a:lstStyle/>
        <a:p>
          <a:endParaRPr lang="fr-FR"/>
        </a:p>
      </dgm:t>
    </dgm:pt>
    <dgm:pt modelId="{99A0E188-BCBE-46B3-A61B-C53F94B07FF4}">
      <dgm:prSet phldrT="[Texte]"/>
      <dgm:spPr/>
      <dgm:t>
        <a:bodyPr/>
        <a:lstStyle/>
        <a:p>
          <a:pPr algn="ctr" rtl="1"/>
          <a:r>
            <a:rPr lang="ar-SA" b="1" dirty="0" smtClean="0"/>
            <a:t>منطقة بروكا</a:t>
          </a:r>
          <a:endParaRPr lang="fr-FR" dirty="0"/>
        </a:p>
      </dgm:t>
    </dgm:pt>
    <dgm:pt modelId="{D1887035-A9EE-4036-A99F-D3DDA56CB097}" type="parTrans" cxnId="{723CC4F4-E809-405D-BD40-AB9037C85E18}">
      <dgm:prSet/>
      <dgm:spPr/>
      <dgm:t>
        <a:bodyPr/>
        <a:lstStyle/>
        <a:p>
          <a:pPr algn="just" rtl="1"/>
          <a:endParaRPr lang="fr-FR"/>
        </a:p>
      </dgm:t>
    </dgm:pt>
    <dgm:pt modelId="{E33E33D3-9452-4D3A-AC90-653D0A6643BC}" type="sibTrans" cxnId="{723CC4F4-E809-405D-BD40-AB9037C85E18}">
      <dgm:prSet/>
      <dgm:spPr/>
      <dgm:t>
        <a:bodyPr/>
        <a:lstStyle/>
        <a:p>
          <a:pPr algn="just" rtl="1"/>
          <a:endParaRPr lang="fr-FR" dirty="0"/>
        </a:p>
      </dgm:t>
    </dgm:pt>
    <dgm:pt modelId="{0F8C2FE0-4EE6-492E-9C79-6BEF89B88C57}">
      <dgm:prSet phldrT="[Texte]"/>
      <dgm:spPr>
        <a:ln w="28575"/>
      </dgm:spPr>
      <dgm:t>
        <a:bodyPr anchor="ctr"/>
        <a:lstStyle/>
        <a:p>
          <a:pPr algn="just" rtl="1"/>
          <a:r>
            <a:rPr lang="ar-SA" b="1" dirty="0" smtClean="0">
              <a:latin typeface="+mn-lt"/>
            </a:rPr>
            <a:t>تقع في الفص الجبهي الأيسر و المسؤول عن إنتاج الكلام و تنسيق الحركات اللازمة للكلام</a:t>
          </a:r>
          <a:endParaRPr lang="fr-FR" b="1" dirty="0">
            <a:latin typeface="+mn-lt"/>
          </a:endParaRPr>
        </a:p>
      </dgm:t>
    </dgm:pt>
    <dgm:pt modelId="{0E483524-EB45-4F8B-9558-A04B400786C0}" type="parTrans" cxnId="{BF7B308E-BFAE-4E4A-8884-06DFE3AA3771}">
      <dgm:prSet/>
      <dgm:spPr/>
      <dgm:t>
        <a:bodyPr/>
        <a:lstStyle/>
        <a:p>
          <a:pPr algn="just" rtl="1"/>
          <a:endParaRPr lang="fr-FR"/>
        </a:p>
      </dgm:t>
    </dgm:pt>
    <dgm:pt modelId="{EC7F54C4-282F-47EB-BE10-4100B1084D78}" type="sibTrans" cxnId="{BF7B308E-BFAE-4E4A-8884-06DFE3AA3771}">
      <dgm:prSet/>
      <dgm:spPr/>
      <dgm:t>
        <a:bodyPr/>
        <a:lstStyle/>
        <a:p>
          <a:pPr algn="just" rtl="1"/>
          <a:endParaRPr lang="fr-FR"/>
        </a:p>
      </dgm:t>
    </dgm:pt>
    <dgm:pt modelId="{17303319-2984-411C-99BD-08FB2A365F6B}">
      <dgm:prSet phldrT="[Texte]"/>
      <dgm:spPr/>
      <dgm:t>
        <a:bodyPr/>
        <a:lstStyle/>
        <a:p>
          <a:pPr algn="ctr" rtl="1"/>
          <a:r>
            <a:rPr lang="ar-SA" b="1" dirty="0" smtClean="0"/>
            <a:t>منطقة فيرنيك</a:t>
          </a:r>
          <a:endParaRPr lang="fr-FR" dirty="0"/>
        </a:p>
      </dgm:t>
    </dgm:pt>
    <dgm:pt modelId="{56A852D9-352C-4C44-94E1-5DBDB83E7881}" type="parTrans" cxnId="{8A8B5A2E-B007-410A-BB63-55CA491EF991}">
      <dgm:prSet/>
      <dgm:spPr/>
      <dgm:t>
        <a:bodyPr/>
        <a:lstStyle/>
        <a:p>
          <a:pPr algn="just" rtl="1"/>
          <a:endParaRPr lang="fr-FR"/>
        </a:p>
      </dgm:t>
    </dgm:pt>
    <dgm:pt modelId="{AD0DE016-0A26-4874-BF7C-374455FBF2CD}" type="sibTrans" cxnId="{8A8B5A2E-B007-410A-BB63-55CA491EF991}">
      <dgm:prSet/>
      <dgm:spPr/>
      <dgm:t>
        <a:bodyPr/>
        <a:lstStyle/>
        <a:p>
          <a:pPr algn="just" rtl="1"/>
          <a:endParaRPr lang="fr-FR" dirty="0"/>
        </a:p>
      </dgm:t>
    </dgm:pt>
    <dgm:pt modelId="{F4770AE8-91F1-46E8-88EB-9BAE5A1F78BD}">
      <dgm:prSet phldrT="[Texte]"/>
      <dgm:spPr>
        <a:ln w="28575">
          <a:solidFill>
            <a:srgbClr val="B76402"/>
          </a:solidFill>
        </a:ln>
      </dgm:spPr>
      <dgm:t>
        <a:bodyPr anchor="ctr"/>
        <a:lstStyle/>
        <a:p>
          <a:pPr algn="just" rtl="1"/>
          <a:r>
            <a:rPr lang="ar-SA" b="1" dirty="0" smtClean="0"/>
            <a:t>تقع في فص الصدغي الأيسر و مسؤولة عن فهم اللغة و معالجة المعلومات اللغوية </a:t>
          </a:r>
          <a:endParaRPr lang="fr-FR" b="1" dirty="0"/>
        </a:p>
      </dgm:t>
    </dgm:pt>
    <dgm:pt modelId="{BD8B77B2-4009-4EC0-85A7-ACFA96C6BE24}" type="parTrans" cxnId="{7C435343-8075-4F65-9EC0-58A86DEEABD2}">
      <dgm:prSet/>
      <dgm:spPr/>
      <dgm:t>
        <a:bodyPr/>
        <a:lstStyle/>
        <a:p>
          <a:pPr algn="just" rtl="1"/>
          <a:endParaRPr lang="fr-FR"/>
        </a:p>
      </dgm:t>
    </dgm:pt>
    <dgm:pt modelId="{D9653DA6-C79C-48C4-820B-C5772AA583C4}" type="sibTrans" cxnId="{7C435343-8075-4F65-9EC0-58A86DEEABD2}">
      <dgm:prSet/>
      <dgm:spPr/>
      <dgm:t>
        <a:bodyPr/>
        <a:lstStyle/>
        <a:p>
          <a:pPr algn="just" rtl="1"/>
          <a:endParaRPr lang="fr-FR"/>
        </a:p>
      </dgm:t>
    </dgm:pt>
    <dgm:pt modelId="{46371020-7561-4950-B300-AE63DB04FAD2}">
      <dgm:prSet phldrT="[Texte]"/>
      <dgm:spPr/>
      <dgm:t>
        <a:bodyPr/>
        <a:lstStyle/>
        <a:p>
          <a:pPr algn="ctr" rtl="1"/>
          <a:r>
            <a:rPr lang="ar-SA" b="1" dirty="0" smtClean="0"/>
            <a:t>الحزمة ال</a:t>
          </a:r>
          <a:endParaRPr lang="fr-FR" dirty="0"/>
        </a:p>
      </dgm:t>
    </dgm:pt>
    <dgm:pt modelId="{C01F59A1-6D0C-41DB-B011-D5F5BF341B24}" type="parTrans" cxnId="{1F4CB6DD-FB56-4E20-B6C0-674B15BEDE90}">
      <dgm:prSet/>
      <dgm:spPr/>
      <dgm:t>
        <a:bodyPr/>
        <a:lstStyle/>
        <a:p>
          <a:pPr algn="just" rtl="1"/>
          <a:endParaRPr lang="fr-FR"/>
        </a:p>
      </dgm:t>
    </dgm:pt>
    <dgm:pt modelId="{F233C315-06BB-4B3F-B24E-8AB1D5049167}" type="sibTrans" cxnId="{1F4CB6DD-FB56-4E20-B6C0-674B15BEDE90}">
      <dgm:prSet/>
      <dgm:spPr/>
      <dgm:t>
        <a:bodyPr/>
        <a:lstStyle/>
        <a:p>
          <a:pPr algn="just" rtl="1"/>
          <a:endParaRPr lang="fr-FR"/>
        </a:p>
      </dgm:t>
    </dgm:pt>
    <dgm:pt modelId="{E02B538B-7A35-456B-AF4A-10A118866BF1}">
      <dgm:prSet phldrT="[Texte]"/>
      <dgm:spPr>
        <a:ln w="28575">
          <a:solidFill>
            <a:srgbClr val="BF3002"/>
          </a:solidFill>
        </a:ln>
      </dgm:spPr>
      <dgm:t>
        <a:bodyPr anchor="ctr"/>
        <a:lstStyle/>
        <a:p>
          <a:pPr algn="just" rtl="1"/>
          <a:r>
            <a:rPr lang="ar-SA" b="1" dirty="0" smtClean="0"/>
            <a:t>تربط بين منطقتي بروكا و فيرنيك و تلعب دورا هاما في نقل المعلومات اللغوية </a:t>
          </a:r>
          <a:endParaRPr lang="fr-FR" b="1" dirty="0"/>
        </a:p>
      </dgm:t>
    </dgm:pt>
    <dgm:pt modelId="{BF19FD15-6B02-4661-81D7-5892CC25BB3E}" type="sibTrans" cxnId="{1CC89C63-3940-484B-AE16-767B08895953}">
      <dgm:prSet/>
      <dgm:spPr/>
      <dgm:t>
        <a:bodyPr/>
        <a:lstStyle/>
        <a:p>
          <a:pPr algn="just" rtl="1"/>
          <a:endParaRPr lang="fr-FR"/>
        </a:p>
      </dgm:t>
    </dgm:pt>
    <dgm:pt modelId="{8A8D0233-45DF-4BE5-9EA4-EA410E2C4186}" type="parTrans" cxnId="{1CC89C63-3940-484B-AE16-767B08895953}">
      <dgm:prSet/>
      <dgm:spPr/>
      <dgm:t>
        <a:bodyPr/>
        <a:lstStyle/>
        <a:p>
          <a:pPr algn="just" rtl="1"/>
          <a:endParaRPr lang="fr-FR"/>
        </a:p>
      </dgm:t>
    </dgm:pt>
    <dgm:pt modelId="{DFF11C3E-53C6-47B0-8F5A-618DB78A9AD1}" type="pres">
      <dgm:prSet presAssocID="{05C92C9C-E689-4949-8956-360504D24812}" presName="Name0" presStyleCnt="0">
        <dgm:presLayoutVars>
          <dgm:dir/>
          <dgm:animLvl val="lvl"/>
          <dgm:resizeHandles val="exact"/>
        </dgm:presLayoutVars>
      </dgm:prSet>
      <dgm:spPr/>
      <dgm:t>
        <a:bodyPr/>
        <a:lstStyle/>
        <a:p>
          <a:endParaRPr lang="fr-FR"/>
        </a:p>
      </dgm:t>
    </dgm:pt>
    <dgm:pt modelId="{DDEB404F-3485-45FD-933E-504B47FB6FFC}" type="pres">
      <dgm:prSet presAssocID="{05C92C9C-E689-4949-8956-360504D24812}" presName="tSp" presStyleCnt="0"/>
      <dgm:spPr/>
    </dgm:pt>
    <dgm:pt modelId="{321753FE-99C3-481E-AF7D-F03AD08255CC}" type="pres">
      <dgm:prSet presAssocID="{05C92C9C-E689-4949-8956-360504D24812}" presName="bSp" presStyleCnt="0"/>
      <dgm:spPr/>
    </dgm:pt>
    <dgm:pt modelId="{93FB43BE-DF8C-439E-A843-AB33762BB1F8}" type="pres">
      <dgm:prSet presAssocID="{05C92C9C-E689-4949-8956-360504D24812}" presName="process" presStyleCnt="0"/>
      <dgm:spPr/>
    </dgm:pt>
    <dgm:pt modelId="{E7FE6CC4-352E-404B-9433-1E9CADD4FDB5}" type="pres">
      <dgm:prSet presAssocID="{99A0E188-BCBE-46B3-A61B-C53F94B07FF4}" presName="composite1" presStyleCnt="0"/>
      <dgm:spPr/>
    </dgm:pt>
    <dgm:pt modelId="{24CD91CE-70A8-44E0-B42D-D712E88AB19E}" type="pres">
      <dgm:prSet presAssocID="{99A0E188-BCBE-46B3-A61B-C53F94B07FF4}" presName="dummyNode1" presStyleLbl="node1" presStyleIdx="0" presStyleCnt="3"/>
      <dgm:spPr/>
    </dgm:pt>
    <dgm:pt modelId="{A9D3D748-C1DA-43AE-80CF-1C9B36B91CB0}" type="pres">
      <dgm:prSet presAssocID="{99A0E188-BCBE-46B3-A61B-C53F94B07FF4}" presName="childNode1" presStyleLbl="bgAcc1" presStyleIdx="0" presStyleCnt="3">
        <dgm:presLayoutVars>
          <dgm:bulletEnabled val="1"/>
        </dgm:presLayoutVars>
      </dgm:prSet>
      <dgm:spPr/>
      <dgm:t>
        <a:bodyPr/>
        <a:lstStyle/>
        <a:p>
          <a:endParaRPr lang="fr-FR"/>
        </a:p>
      </dgm:t>
    </dgm:pt>
    <dgm:pt modelId="{1BD2B547-C0F1-44CF-BB5B-DF7E9DEFE3A1}" type="pres">
      <dgm:prSet presAssocID="{99A0E188-BCBE-46B3-A61B-C53F94B07FF4}" presName="childNode1tx" presStyleLbl="bgAcc1" presStyleIdx="0" presStyleCnt="3">
        <dgm:presLayoutVars>
          <dgm:bulletEnabled val="1"/>
        </dgm:presLayoutVars>
      </dgm:prSet>
      <dgm:spPr/>
      <dgm:t>
        <a:bodyPr/>
        <a:lstStyle/>
        <a:p>
          <a:endParaRPr lang="fr-FR"/>
        </a:p>
      </dgm:t>
    </dgm:pt>
    <dgm:pt modelId="{1CD56CA9-3FB8-4793-A2FF-34795F09D43F}" type="pres">
      <dgm:prSet presAssocID="{99A0E188-BCBE-46B3-A61B-C53F94B07FF4}" presName="parentNode1" presStyleLbl="node1" presStyleIdx="0" presStyleCnt="3">
        <dgm:presLayoutVars>
          <dgm:chMax val="1"/>
          <dgm:bulletEnabled val="1"/>
        </dgm:presLayoutVars>
      </dgm:prSet>
      <dgm:spPr/>
      <dgm:t>
        <a:bodyPr/>
        <a:lstStyle/>
        <a:p>
          <a:endParaRPr lang="fr-FR"/>
        </a:p>
      </dgm:t>
    </dgm:pt>
    <dgm:pt modelId="{23C934F6-C91D-4E2B-BEF1-B924840AF34E}" type="pres">
      <dgm:prSet presAssocID="{99A0E188-BCBE-46B3-A61B-C53F94B07FF4}" presName="connSite1" presStyleCnt="0"/>
      <dgm:spPr/>
    </dgm:pt>
    <dgm:pt modelId="{1AC58760-0FD7-4B21-BE17-DF68514AFAC1}" type="pres">
      <dgm:prSet presAssocID="{E33E33D3-9452-4D3A-AC90-653D0A6643BC}" presName="Name9" presStyleLbl="sibTrans2D1" presStyleIdx="0" presStyleCnt="2"/>
      <dgm:spPr/>
      <dgm:t>
        <a:bodyPr/>
        <a:lstStyle/>
        <a:p>
          <a:endParaRPr lang="fr-FR"/>
        </a:p>
      </dgm:t>
    </dgm:pt>
    <dgm:pt modelId="{F70CA08A-831F-44B4-98CC-3FE5668BDDE5}" type="pres">
      <dgm:prSet presAssocID="{17303319-2984-411C-99BD-08FB2A365F6B}" presName="composite2" presStyleCnt="0"/>
      <dgm:spPr/>
    </dgm:pt>
    <dgm:pt modelId="{7A06DD9F-4E80-4423-B443-957F26123A01}" type="pres">
      <dgm:prSet presAssocID="{17303319-2984-411C-99BD-08FB2A365F6B}" presName="dummyNode2" presStyleLbl="node1" presStyleIdx="0" presStyleCnt="3"/>
      <dgm:spPr/>
    </dgm:pt>
    <dgm:pt modelId="{1234C854-BDB0-4E64-A659-72118DBB6854}" type="pres">
      <dgm:prSet presAssocID="{17303319-2984-411C-99BD-08FB2A365F6B}" presName="childNode2" presStyleLbl="bgAcc1" presStyleIdx="1" presStyleCnt="3">
        <dgm:presLayoutVars>
          <dgm:bulletEnabled val="1"/>
        </dgm:presLayoutVars>
      </dgm:prSet>
      <dgm:spPr/>
      <dgm:t>
        <a:bodyPr/>
        <a:lstStyle/>
        <a:p>
          <a:endParaRPr lang="fr-FR"/>
        </a:p>
      </dgm:t>
    </dgm:pt>
    <dgm:pt modelId="{2249D0CB-A980-453A-AACC-754C725C5B9D}" type="pres">
      <dgm:prSet presAssocID="{17303319-2984-411C-99BD-08FB2A365F6B}" presName="childNode2tx" presStyleLbl="bgAcc1" presStyleIdx="1" presStyleCnt="3">
        <dgm:presLayoutVars>
          <dgm:bulletEnabled val="1"/>
        </dgm:presLayoutVars>
      </dgm:prSet>
      <dgm:spPr/>
      <dgm:t>
        <a:bodyPr/>
        <a:lstStyle/>
        <a:p>
          <a:endParaRPr lang="fr-FR"/>
        </a:p>
      </dgm:t>
    </dgm:pt>
    <dgm:pt modelId="{46D7D4DF-341B-4D20-8970-849BBA0B2439}" type="pres">
      <dgm:prSet presAssocID="{17303319-2984-411C-99BD-08FB2A365F6B}" presName="parentNode2" presStyleLbl="node1" presStyleIdx="1" presStyleCnt="3">
        <dgm:presLayoutVars>
          <dgm:chMax val="0"/>
          <dgm:bulletEnabled val="1"/>
        </dgm:presLayoutVars>
      </dgm:prSet>
      <dgm:spPr/>
      <dgm:t>
        <a:bodyPr/>
        <a:lstStyle/>
        <a:p>
          <a:endParaRPr lang="fr-FR"/>
        </a:p>
      </dgm:t>
    </dgm:pt>
    <dgm:pt modelId="{2190A32C-C37A-41F9-9779-A72C1D698459}" type="pres">
      <dgm:prSet presAssocID="{17303319-2984-411C-99BD-08FB2A365F6B}" presName="connSite2" presStyleCnt="0"/>
      <dgm:spPr/>
    </dgm:pt>
    <dgm:pt modelId="{4B9400BC-9E28-49A2-82F1-D6E7848E8F50}" type="pres">
      <dgm:prSet presAssocID="{AD0DE016-0A26-4874-BF7C-374455FBF2CD}" presName="Name18" presStyleLbl="sibTrans2D1" presStyleIdx="1" presStyleCnt="2"/>
      <dgm:spPr/>
      <dgm:t>
        <a:bodyPr/>
        <a:lstStyle/>
        <a:p>
          <a:endParaRPr lang="fr-FR"/>
        </a:p>
      </dgm:t>
    </dgm:pt>
    <dgm:pt modelId="{F0DBF21D-DEAF-4D5A-8513-42A8BAA66E3D}" type="pres">
      <dgm:prSet presAssocID="{46371020-7561-4950-B300-AE63DB04FAD2}" presName="composite1" presStyleCnt="0"/>
      <dgm:spPr/>
    </dgm:pt>
    <dgm:pt modelId="{CE328C80-132F-4967-AD8F-4D685314FD43}" type="pres">
      <dgm:prSet presAssocID="{46371020-7561-4950-B300-AE63DB04FAD2}" presName="dummyNode1" presStyleLbl="node1" presStyleIdx="1" presStyleCnt="3"/>
      <dgm:spPr/>
    </dgm:pt>
    <dgm:pt modelId="{17A522D5-0970-49FF-B15D-92D3872BA4FC}" type="pres">
      <dgm:prSet presAssocID="{46371020-7561-4950-B300-AE63DB04FAD2}" presName="childNode1" presStyleLbl="bgAcc1" presStyleIdx="2" presStyleCnt="3">
        <dgm:presLayoutVars>
          <dgm:bulletEnabled val="1"/>
        </dgm:presLayoutVars>
      </dgm:prSet>
      <dgm:spPr/>
      <dgm:t>
        <a:bodyPr/>
        <a:lstStyle/>
        <a:p>
          <a:endParaRPr lang="fr-FR"/>
        </a:p>
      </dgm:t>
    </dgm:pt>
    <dgm:pt modelId="{CF9C4CD2-FB99-4B35-A28C-769C392306A6}" type="pres">
      <dgm:prSet presAssocID="{46371020-7561-4950-B300-AE63DB04FAD2}" presName="childNode1tx" presStyleLbl="bgAcc1" presStyleIdx="2" presStyleCnt="3">
        <dgm:presLayoutVars>
          <dgm:bulletEnabled val="1"/>
        </dgm:presLayoutVars>
      </dgm:prSet>
      <dgm:spPr/>
      <dgm:t>
        <a:bodyPr/>
        <a:lstStyle/>
        <a:p>
          <a:endParaRPr lang="fr-FR"/>
        </a:p>
      </dgm:t>
    </dgm:pt>
    <dgm:pt modelId="{37BA2FCC-3DA6-45FA-B45F-4CFC4833AD8C}" type="pres">
      <dgm:prSet presAssocID="{46371020-7561-4950-B300-AE63DB04FAD2}" presName="parentNode1" presStyleLbl="node1" presStyleIdx="2" presStyleCnt="3">
        <dgm:presLayoutVars>
          <dgm:chMax val="1"/>
          <dgm:bulletEnabled val="1"/>
        </dgm:presLayoutVars>
      </dgm:prSet>
      <dgm:spPr/>
      <dgm:t>
        <a:bodyPr/>
        <a:lstStyle/>
        <a:p>
          <a:endParaRPr lang="fr-FR"/>
        </a:p>
      </dgm:t>
    </dgm:pt>
    <dgm:pt modelId="{83148392-53CD-4131-A350-5A41645E38E0}" type="pres">
      <dgm:prSet presAssocID="{46371020-7561-4950-B300-AE63DB04FAD2}" presName="connSite1" presStyleCnt="0"/>
      <dgm:spPr/>
    </dgm:pt>
  </dgm:ptLst>
  <dgm:cxnLst>
    <dgm:cxn modelId="{718D3837-5528-46F8-809C-BDF9CBDFB109}" type="presOf" srcId="{99A0E188-BCBE-46B3-A61B-C53F94B07FF4}" destId="{1CD56CA9-3FB8-4793-A2FF-34795F09D43F}" srcOrd="0" destOrd="0" presId="urn:microsoft.com/office/officeart/2005/8/layout/hProcess4"/>
    <dgm:cxn modelId="{1DA01AD2-74A6-46E1-AB5D-8563228391B6}" type="presOf" srcId="{E02B538B-7A35-456B-AF4A-10A118866BF1}" destId="{17A522D5-0970-49FF-B15D-92D3872BA4FC}" srcOrd="0" destOrd="0" presId="urn:microsoft.com/office/officeart/2005/8/layout/hProcess4"/>
    <dgm:cxn modelId="{DE5322E9-FE33-4EEB-A494-F5683EA54EE2}" type="presOf" srcId="{05C92C9C-E689-4949-8956-360504D24812}" destId="{DFF11C3E-53C6-47B0-8F5A-618DB78A9AD1}" srcOrd="0" destOrd="0" presId="urn:microsoft.com/office/officeart/2005/8/layout/hProcess4"/>
    <dgm:cxn modelId="{06C6E8D7-A206-4B5E-8DDF-5A024A8F4ACE}" type="presOf" srcId="{0F8C2FE0-4EE6-492E-9C79-6BEF89B88C57}" destId="{A9D3D748-C1DA-43AE-80CF-1C9B36B91CB0}" srcOrd="0" destOrd="0" presId="urn:microsoft.com/office/officeart/2005/8/layout/hProcess4"/>
    <dgm:cxn modelId="{DA4BB6C1-AFCF-4148-9F72-5AFC23D68A18}" type="presOf" srcId="{0F8C2FE0-4EE6-492E-9C79-6BEF89B88C57}" destId="{1BD2B547-C0F1-44CF-BB5B-DF7E9DEFE3A1}" srcOrd="1" destOrd="0" presId="urn:microsoft.com/office/officeart/2005/8/layout/hProcess4"/>
    <dgm:cxn modelId="{45D5867C-8204-4E1D-9D56-54BD62D0EED5}" type="presOf" srcId="{E33E33D3-9452-4D3A-AC90-653D0A6643BC}" destId="{1AC58760-0FD7-4B21-BE17-DF68514AFAC1}" srcOrd="0" destOrd="0" presId="urn:microsoft.com/office/officeart/2005/8/layout/hProcess4"/>
    <dgm:cxn modelId="{1CC89C63-3940-484B-AE16-767B08895953}" srcId="{46371020-7561-4950-B300-AE63DB04FAD2}" destId="{E02B538B-7A35-456B-AF4A-10A118866BF1}" srcOrd="0" destOrd="0" parTransId="{8A8D0233-45DF-4BE5-9EA4-EA410E2C4186}" sibTransId="{BF19FD15-6B02-4661-81D7-5892CC25BB3E}"/>
    <dgm:cxn modelId="{1F4CB6DD-FB56-4E20-B6C0-674B15BEDE90}" srcId="{05C92C9C-E689-4949-8956-360504D24812}" destId="{46371020-7561-4950-B300-AE63DB04FAD2}" srcOrd="2" destOrd="0" parTransId="{C01F59A1-6D0C-41DB-B011-D5F5BF341B24}" sibTransId="{F233C315-06BB-4B3F-B24E-8AB1D5049167}"/>
    <dgm:cxn modelId="{A4A3447F-6EFB-47B7-B112-063C3D338DCE}" type="presOf" srcId="{46371020-7561-4950-B300-AE63DB04FAD2}" destId="{37BA2FCC-3DA6-45FA-B45F-4CFC4833AD8C}" srcOrd="0" destOrd="0" presId="urn:microsoft.com/office/officeart/2005/8/layout/hProcess4"/>
    <dgm:cxn modelId="{97701038-0DDA-447E-B4D7-4C969991F5BF}" type="presOf" srcId="{F4770AE8-91F1-46E8-88EB-9BAE5A1F78BD}" destId="{2249D0CB-A980-453A-AACC-754C725C5B9D}" srcOrd="1" destOrd="0" presId="urn:microsoft.com/office/officeart/2005/8/layout/hProcess4"/>
    <dgm:cxn modelId="{723CC4F4-E809-405D-BD40-AB9037C85E18}" srcId="{05C92C9C-E689-4949-8956-360504D24812}" destId="{99A0E188-BCBE-46B3-A61B-C53F94B07FF4}" srcOrd="0" destOrd="0" parTransId="{D1887035-A9EE-4036-A99F-D3DDA56CB097}" sibTransId="{E33E33D3-9452-4D3A-AC90-653D0A6643BC}"/>
    <dgm:cxn modelId="{4807DA36-F5EF-43E7-AC12-A1F6D382EB83}" type="presOf" srcId="{E02B538B-7A35-456B-AF4A-10A118866BF1}" destId="{CF9C4CD2-FB99-4B35-A28C-769C392306A6}" srcOrd="1" destOrd="0" presId="urn:microsoft.com/office/officeart/2005/8/layout/hProcess4"/>
    <dgm:cxn modelId="{7C435343-8075-4F65-9EC0-58A86DEEABD2}" srcId="{17303319-2984-411C-99BD-08FB2A365F6B}" destId="{F4770AE8-91F1-46E8-88EB-9BAE5A1F78BD}" srcOrd="0" destOrd="0" parTransId="{BD8B77B2-4009-4EC0-85A7-ACFA96C6BE24}" sibTransId="{D9653DA6-C79C-48C4-820B-C5772AA583C4}"/>
    <dgm:cxn modelId="{BF7B308E-BFAE-4E4A-8884-06DFE3AA3771}" srcId="{99A0E188-BCBE-46B3-A61B-C53F94B07FF4}" destId="{0F8C2FE0-4EE6-492E-9C79-6BEF89B88C57}" srcOrd="0" destOrd="0" parTransId="{0E483524-EB45-4F8B-9558-A04B400786C0}" sibTransId="{EC7F54C4-282F-47EB-BE10-4100B1084D78}"/>
    <dgm:cxn modelId="{13E03502-053E-4C2F-86C9-ECE168D0CC33}" type="presOf" srcId="{AD0DE016-0A26-4874-BF7C-374455FBF2CD}" destId="{4B9400BC-9E28-49A2-82F1-D6E7848E8F50}" srcOrd="0" destOrd="0" presId="urn:microsoft.com/office/officeart/2005/8/layout/hProcess4"/>
    <dgm:cxn modelId="{C00073ED-4887-4C13-9602-BDF1B448467F}" type="presOf" srcId="{17303319-2984-411C-99BD-08FB2A365F6B}" destId="{46D7D4DF-341B-4D20-8970-849BBA0B2439}" srcOrd="0" destOrd="0" presId="urn:microsoft.com/office/officeart/2005/8/layout/hProcess4"/>
    <dgm:cxn modelId="{365AD8BC-7AB4-4806-8931-BEDC2460D024}" type="presOf" srcId="{F4770AE8-91F1-46E8-88EB-9BAE5A1F78BD}" destId="{1234C854-BDB0-4E64-A659-72118DBB6854}" srcOrd="0" destOrd="0" presId="urn:microsoft.com/office/officeart/2005/8/layout/hProcess4"/>
    <dgm:cxn modelId="{8A8B5A2E-B007-410A-BB63-55CA491EF991}" srcId="{05C92C9C-E689-4949-8956-360504D24812}" destId="{17303319-2984-411C-99BD-08FB2A365F6B}" srcOrd="1" destOrd="0" parTransId="{56A852D9-352C-4C44-94E1-5DBDB83E7881}" sibTransId="{AD0DE016-0A26-4874-BF7C-374455FBF2CD}"/>
    <dgm:cxn modelId="{577EAA96-1855-4F44-8913-CBDCA5BB7A64}" type="presParOf" srcId="{DFF11C3E-53C6-47B0-8F5A-618DB78A9AD1}" destId="{DDEB404F-3485-45FD-933E-504B47FB6FFC}" srcOrd="0" destOrd="0" presId="urn:microsoft.com/office/officeart/2005/8/layout/hProcess4"/>
    <dgm:cxn modelId="{152D576E-A55F-482C-B83D-97DEFEF81D41}" type="presParOf" srcId="{DFF11C3E-53C6-47B0-8F5A-618DB78A9AD1}" destId="{321753FE-99C3-481E-AF7D-F03AD08255CC}" srcOrd="1" destOrd="0" presId="urn:microsoft.com/office/officeart/2005/8/layout/hProcess4"/>
    <dgm:cxn modelId="{FA249AB7-CD1A-40EC-BA92-DA72D59FC112}" type="presParOf" srcId="{DFF11C3E-53C6-47B0-8F5A-618DB78A9AD1}" destId="{93FB43BE-DF8C-439E-A843-AB33762BB1F8}" srcOrd="2" destOrd="0" presId="urn:microsoft.com/office/officeart/2005/8/layout/hProcess4"/>
    <dgm:cxn modelId="{520FB65F-FBC1-4F70-8E47-EA265E4974C3}" type="presParOf" srcId="{93FB43BE-DF8C-439E-A843-AB33762BB1F8}" destId="{E7FE6CC4-352E-404B-9433-1E9CADD4FDB5}" srcOrd="0" destOrd="0" presId="urn:microsoft.com/office/officeart/2005/8/layout/hProcess4"/>
    <dgm:cxn modelId="{C14B3B7A-C949-4887-88CF-B87B848C5672}" type="presParOf" srcId="{E7FE6CC4-352E-404B-9433-1E9CADD4FDB5}" destId="{24CD91CE-70A8-44E0-B42D-D712E88AB19E}" srcOrd="0" destOrd="0" presId="urn:microsoft.com/office/officeart/2005/8/layout/hProcess4"/>
    <dgm:cxn modelId="{E269D278-D20C-4E16-9789-052A0137AB37}" type="presParOf" srcId="{E7FE6CC4-352E-404B-9433-1E9CADD4FDB5}" destId="{A9D3D748-C1DA-43AE-80CF-1C9B36B91CB0}" srcOrd="1" destOrd="0" presId="urn:microsoft.com/office/officeart/2005/8/layout/hProcess4"/>
    <dgm:cxn modelId="{32130710-25DF-4994-A750-48955970D354}" type="presParOf" srcId="{E7FE6CC4-352E-404B-9433-1E9CADD4FDB5}" destId="{1BD2B547-C0F1-44CF-BB5B-DF7E9DEFE3A1}" srcOrd="2" destOrd="0" presId="urn:microsoft.com/office/officeart/2005/8/layout/hProcess4"/>
    <dgm:cxn modelId="{93625FA9-1FDA-4A32-9C47-89A8940CC104}" type="presParOf" srcId="{E7FE6CC4-352E-404B-9433-1E9CADD4FDB5}" destId="{1CD56CA9-3FB8-4793-A2FF-34795F09D43F}" srcOrd="3" destOrd="0" presId="urn:microsoft.com/office/officeart/2005/8/layout/hProcess4"/>
    <dgm:cxn modelId="{165F5B09-B322-475A-A24E-C13DC63A6334}" type="presParOf" srcId="{E7FE6CC4-352E-404B-9433-1E9CADD4FDB5}" destId="{23C934F6-C91D-4E2B-BEF1-B924840AF34E}" srcOrd="4" destOrd="0" presId="urn:microsoft.com/office/officeart/2005/8/layout/hProcess4"/>
    <dgm:cxn modelId="{D0294A54-9600-4A17-B883-79E2E4B3BDB0}" type="presParOf" srcId="{93FB43BE-DF8C-439E-A843-AB33762BB1F8}" destId="{1AC58760-0FD7-4B21-BE17-DF68514AFAC1}" srcOrd="1" destOrd="0" presId="urn:microsoft.com/office/officeart/2005/8/layout/hProcess4"/>
    <dgm:cxn modelId="{58A59D34-12B6-4321-9857-2B280365EFE3}" type="presParOf" srcId="{93FB43BE-DF8C-439E-A843-AB33762BB1F8}" destId="{F70CA08A-831F-44B4-98CC-3FE5668BDDE5}" srcOrd="2" destOrd="0" presId="urn:microsoft.com/office/officeart/2005/8/layout/hProcess4"/>
    <dgm:cxn modelId="{69C81E0E-71DA-45BC-91B3-A10149E14B54}" type="presParOf" srcId="{F70CA08A-831F-44B4-98CC-3FE5668BDDE5}" destId="{7A06DD9F-4E80-4423-B443-957F26123A01}" srcOrd="0" destOrd="0" presId="urn:microsoft.com/office/officeart/2005/8/layout/hProcess4"/>
    <dgm:cxn modelId="{428AC702-D182-47ED-A1C0-CC4110184764}" type="presParOf" srcId="{F70CA08A-831F-44B4-98CC-3FE5668BDDE5}" destId="{1234C854-BDB0-4E64-A659-72118DBB6854}" srcOrd="1" destOrd="0" presId="urn:microsoft.com/office/officeart/2005/8/layout/hProcess4"/>
    <dgm:cxn modelId="{674AAD52-D829-4F28-B3FF-232E25B6DFFE}" type="presParOf" srcId="{F70CA08A-831F-44B4-98CC-3FE5668BDDE5}" destId="{2249D0CB-A980-453A-AACC-754C725C5B9D}" srcOrd="2" destOrd="0" presId="urn:microsoft.com/office/officeart/2005/8/layout/hProcess4"/>
    <dgm:cxn modelId="{8B7A5AC7-2235-4572-A13B-6D5D56E5F846}" type="presParOf" srcId="{F70CA08A-831F-44B4-98CC-3FE5668BDDE5}" destId="{46D7D4DF-341B-4D20-8970-849BBA0B2439}" srcOrd="3" destOrd="0" presId="urn:microsoft.com/office/officeart/2005/8/layout/hProcess4"/>
    <dgm:cxn modelId="{3FDC122F-A849-4567-84D6-BC59D582C848}" type="presParOf" srcId="{F70CA08A-831F-44B4-98CC-3FE5668BDDE5}" destId="{2190A32C-C37A-41F9-9779-A72C1D698459}" srcOrd="4" destOrd="0" presId="urn:microsoft.com/office/officeart/2005/8/layout/hProcess4"/>
    <dgm:cxn modelId="{EDE3554E-2CBA-4CE2-B103-24609EEDD99D}" type="presParOf" srcId="{93FB43BE-DF8C-439E-A843-AB33762BB1F8}" destId="{4B9400BC-9E28-49A2-82F1-D6E7848E8F50}" srcOrd="3" destOrd="0" presId="urn:microsoft.com/office/officeart/2005/8/layout/hProcess4"/>
    <dgm:cxn modelId="{58A9E3A2-02D8-4F62-A175-3E4F637C598B}" type="presParOf" srcId="{93FB43BE-DF8C-439E-A843-AB33762BB1F8}" destId="{F0DBF21D-DEAF-4D5A-8513-42A8BAA66E3D}" srcOrd="4" destOrd="0" presId="urn:microsoft.com/office/officeart/2005/8/layout/hProcess4"/>
    <dgm:cxn modelId="{0ACFD6D3-1B36-4482-B22F-BBF3C544CEA0}" type="presParOf" srcId="{F0DBF21D-DEAF-4D5A-8513-42A8BAA66E3D}" destId="{CE328C80-132F-4967-AD8F-4D685314FD43}" srcOrd="0" destOrd="0" presId="urn:microsoft.com/office/officeart/2005/8/layout/hProcess4"/>
    <dgm:cxn modelId="{28B9D3FB-B933-44C1-9A7A-15DFAE418D86}" type="presParOf" srcId="{F0DBF21D-DEAF-4D5A-8513-42A8BAA66E3D}" destId="{17A522D5-0970-49FF-B15D-92D3872BA4FC}" srcOrd="1" destOrd="0" presId="urn:microsoft.com/office/officeart/2005/8/layout/hProcess4"/>
    <dgm:cxn modelId="{33A9C52C-1CE9-4602-B3FD-83DFFE65E2FE}" type="presParOf" srcId="{F0DBF21D-DEAF-4D5A-8513-42A8BAA66E3D}" destId="{CF9C4CD2-FB99-4B35-A28C-769C392306A6}" srcOrd="2" destOrd="0" presId="urn:microsoft.com/office/officeart/2005/8/layout/hProcess4"/>
    <dgm:cxn modelId="{310311AF-4338-416F-BD91-EE754D0F2F60}" type="presParOf" srcId="{F0DBF21D-DEAF-4D5A-8513-42A8BAA66E3D}" destId="{37BA2FCC-3DA6-45FA-B45F-4CFC4833AD8C}" srcOrd="3" destOrd="0" presId="urn:microsoft.com/office/officeart/2005/8/layout/hProcess4"/>
    <dgm:cxn modelId="{335EAAC4-EF14-4F05-B521-162540E23FB8}" type="presParOf" srcId="{F0DBF21D-DEAF-4D5A-8513-42A8BAA66E3D}" destId="{83148392-53CD-4131-A350-5A41645E38E0}" srcOrd="4" destOrd="0" presId="urn:microsoft.com/office/officeart/2005/8/layout/hProcess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06685A-771B-4EE5-8751-9DC9AD103547}" type="doc">
      <dgm:prSet loTypeId="urn:microsoft.com/office/officeart/2005/8/layout/hList7#1" loCatId="list" qsTypeId="urn:microsoft.com/office/officeart/2005/8/quickstyle/3d3" qsCatId="3D" csTypeId="urn:microsoft.com/office/officeart/2005/8/colors/accent0_3" csCatId="mainScheme" phldr="1"/>
      <dgm:spPr/>
      <dgm:t>
        <a:bodyPr/>
        <a:lstStyle/>
        <a:p>
          <a:endParaRPr lang="fr-FR"/>
        </a:p>
      </dgm:t>
    </dgm:pt>
    <dgm:pt modelId="{85A6B212-1069-4C9B-961F-AE4A05CFCAB4}">
      <dgm:prSet phldrT="[Texte]" custT="1"/>
      <dgm:spPr>
        <a:xfrm>
          <a:off x="1965183" y="-21532"/>
          <a:ext cx="1907805" cy="5730927"/>
        </a:xfrm>
        <a:prstGeom prst="roundRect">
          <a:avLst>
            <a:gd name="adj" fmla="val 10000"/>
          </a:avLst>
        </a:prstGeom>
        <a:solidFill>
          <a:srgbClr val="618E9B"/>
        </a:solidFill>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ar-DZ" sz="2800" b="1" cap="none" spc="0" dirty="0" smtClean="0">
              <a:ln w="13462">
                <a:prstDash val="solid"/>
              </a:ln>
              <a:effectLst>
                <a:outerShdw dist="38100" dir="2700000" algn="bl" rotWithShape="0">
                  <a:srgbClr val="783F04"/>
                </a:outerShdw>
              </a:effectLst>
              <a:latin typeface="Calibri" panose="020F0502020204030204" pitchFamily="34" charset="0"/>
              <a:ea typeface="+mn-ea"/>
              <a:cs typeface="Calibri" panose="020F0502020204030204" pitchFamily="34" charset="0"/>
            </a:rPr>
            <a:t>السكتة الدماغية</a:t>
          </a:r>
          <a:endParaRPr lang="fr-FR" sz="2800" b="1" cap="none" spc="0" dirty="0">
            <a:ln w="13462">
              <a:prstDash val="solid"/>
            </a:ln>
            <a:effectLst>
              <a:outerShdw dist="38100" dir="2700000" algn="bl" rotWithShape="0">
                <a:srgbClr val="783F04"/>
              </a:outerShdw>
            </a:effectLst>
            <a:latin typeface="Calibri" panose="020F0502020204030204" pitchFamily="34" charset="0"/>
            <a:ea typeface="+mn-ea"/>
            <a:cs typeface="Calibri" panose="020F0502020204030204" pitchFamily="34" charset="0"/>
          </a:endParaRPr>
        </a:p>
      </dgm:t>
    </dgm:pt>
    <dgm:pt modelId="{E4C5C29D-E3DD-4C0D-AA3D-C7A80D0A078E}" type="parTrans" cxnId="{C5566013-63B6-40F6-A0AD-2F080597CB07}">
      <dgm:prSet/>
      <dgm:spPr/>
      <dgm:t>
        <a:bodyPr/>
        <a:lstStyle/>
        <a:p>
          <a:endParaRPr lang="fr-FR" sz="16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endParaRPr>
        </a:p>
      </dgm:t>
    </dgm:pt>
    <dgm:pt modelId="{F84A0816-C4D5-40C2-913B-152A426FF4B5}" type="sibTrans" cxnId="{C5566013-63B6-40F6-A0AD-2F080597CB07}">
      <dgm:prSet/>
      <dgm:spPr/>
      <dgm:t>
        <a:bodyPr/>
        <a:lstStyle/>
        <a:p>
          <a:endParaRPr lang="fr-FR" sz="16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endParaRPr>
        </a:p>
      </dgm:t>
    </dgm:pt>
    <dgm:pt modelId="{305C3144-AA61-41F3-AE87-9102403D5A00}">
      <dgm:prSet custT="1"/>
      <dgm:spPr>
        <a:xfrm>
          <a:off x="5895262" y="-21532"/>
          <a:ext cx="1907805" cy="5730927"/>
        </a:xfrm>
        <a:prstGeom prst="roundRect">
          <a:avLst>
            <a:gd name="adj" fmla="val 10000"/>
          </a:avLst>
        </a:prstGeom>
        <a:solidFill>
          <a:srgbClr val="71A8B3"/>
        </a:solidFill>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ar-DZ" sz="2800" b="1" cap="none" spc="0" dirty="0" smtClean="0">
              <a:ln w="13462">
                <a:prstDash val="solid"/>
              </a:ln>
              <a:effectLst>
                <a:outerShdw dist="38100" dir="2700000" algn="bl" rotWithShape="0">
                  <a:srgbClr val="783F04"/>
                </a:outerShdw>
              </a:effectLst>
              <a:latin typeface="Calibri" panose="020F0502020204030204" pitchFamily="34" charset="0"/>
              <a:ea typeface="+mn-ea"/>
              <a:cs typeface="Calibri" panose="020F0502020204030204" pitchFamily="34" charset="0"/>
            </a:rPr>
            <a:t>الإصابات الدماغية الرضيحة</a:t>
          </a:r>
          <a:endParaRPr lang="fr-FR" sz="2800" b="1" cap="none" spc="0" dirty="0">
            <a:ln w="13462">
              <a:prstDash val="solid"/>
            </a:ln>
            <a:effectLst>
              <a:outerShdw dist="38100" dir="2700000" algn="bl" rotWithShape="0">
                <a:srgbClr val="783F04"/>
              </a:outerShdw>
            </a:effectLst>
            <a:latin typeface="Calibri" panose="020F0502020204030204" pitchFamily="34" charset="0"/>
            <a:ea typeface="+mn-ea"/>
            <a:cs typeface="Calibri" panose="020F0502020204030204" pitchFamily="34" charset="0"/>
          </a:endParaRPr>
        </a:p>
      </dgm:t>
    </dgm:pt>
    <dgm:pt modelId="{AC0F5F05-9F7C-4E84-A295-5C834441D63F}" type="parTrans" cxnId="{7C0EC04F-D296-46D8-A806-EEC2F73FB67C}">
      <dgm:prSet/>
      <dgm:spPr/>
      <dgm:t>
        <a:bodyPr/>
        <a:lstStyle/>
        <a:p>
          <a:endParaRPr lang="fr-FR" sz="16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endParaRPr>
        </a:p>
      </dgm:t>
    </dgm:pt>
    <dgm:pt modelId="{E55BE943-E2E1-4CE6-89F8-F3EC0FF1A955}" type="sibTrans" cxnId="{7C0EC04F-D296-46D8-A806-EEC2F73FB67C}">
      <dgm:prSet/>
      <dgm:spPr/>
      <dgm:t>
        <a:bodyPr/>
        <a:lstStyle/>
        <a:p>
          <a:endParaRPr lang="fr-FR" sz="16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endParaRPr>
        </a:p>
      </dgm:t>
    </dgm:pt>
    <dgm:pt modelId="{38B5C7DE-DCF3-4142-B898-5DA7999DC3A7}">
      <dgm:prSet custT="1"/>
      <dgm:spPr>
        <a:xfrm>
          <a:off x="7860302" y="-21532"/>
          <a:ext cx="1907805" cy="5730927"/>
        </a:xfrm>
        <a:prstGeom prst="roundRect">
          <a:avLst>
            <a:gd name="adj" fmla="val 10000"/>
          </a:avLst>
        </a:prstGeom>
        <a:solidFill>
          <a:srgbClr val="90BCC4"/>
        </a:solidFill>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ar-DZ" sz="2800" b="1" cap="none" spc="0" dirty="0" smtClean="0">
              <a:ln w="13462">
                <a:prstDash val="solid"/>
              </a:ln>
              <a:solidFill>
                <a:srgbClr val="618E9B"/>
              </a:solidFill>
              <a:effectLst>
                <a:outerShdw dist="38100" dir="2700000" algn="bl" rotWithShape="0">
                  <a:srgbClr val="783F04"/>
                </a:outerShdw>
              </a:effectLst>
              <a:latin typeface="Calibri" panose="020F0502020204030204" pitchFamily="34" charset="0"/>
              <a:ea typeface="+mn-ea"/>
              <a:cs typeface="Calibri" panose="020F0502020204030204" pitchFamily="34" charset="0"/>
            </a:rPr>
            <a:t>الأورام الدماغية</a:t>
          </a:r>
          <a:endParaRPr lang="fr-FR" sz="2800" b="1" cap="none" spc="0" dirty="0">
            <a:ln w="13462">
              <a:prstDash val="solid"/>
            </a:ln>
            <a:solidFill>
              <a:srgbClr val="618E9B"/>
            </a:solidFill>
            <a:effectLst>
              <a:outerShdw dist="38100" dir="2700000" algn="bl" rotWithShape="0">
                <a:srgbClr val="783F04"/>
              </a:outerShdw>
            </a:effectLst>
            <a:latin typeface="Calibri" panose="020F0502020204030204" pitchFamily="34" charset="0"/>
            <a:ea typeface="+mn-ea"/>
            <a:cs typeface="Calibri" panose="020F0502020204030204" pitchFamily="34" charset="0"/>
          </a:endParaRPr>
        </a:p>
      </dgm:t>
    </dgm:pt>
    <dgm:pt modelId="{02529B1D-34A3-4CCB-B293-E2ACEA9612C9}" type="parTrans" cxnId="{64C6631C-7C29-4BF7-9F76-5687382AD8A8}">
      <dgm:prSet/>
      <dgm:spPr/>
      <dgm:t>
        <a:bodyPr/>
        <a:lstStyle/>
        <a:p>
          <a:endParaRPr lang="fr-FR" sz="16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endParaRPr>
        </a:p>
      </dgm:t>
    </dgm:pt>
    <dgm:pt modelId="{23020FBC-6F2A-4B7A-9EEF-63C3C3B7CA23}" type="sibTrans" cxnId="{64C6631C-7C29-4BF7-9F76-5687382AD8A8}">
      <dgm:prSet/>
      <dgm:spPr/>
      <dgm:t>
        <a:bodyPr/>
        <a:lstStyle/>
        <a:p>
          <a:endParaRPr lang="fr-FR" sz="16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endParaRPr>
        </a:p>
      </dgm:t>
    </dgm:pt>
    <dgm:pt modelId="{C99B4065-62DA-496B-AAF7-E7B6CA180BE6}">
      <dgm:prSet custT="1"/>
      <dgm:spPr>
        <a:xfrm>
          <a:off x="9825485" y="-21532"/>
          <a:ext cx="1907805" cy="5730927"/>
        </a:xfrm>
        <a:prstGeom prst="roundRect">
          <a:avLst>
            <a:gd name="adj" fmla="val 10000"/>
          </a:avLst>
        </a:prstGeom>
        <a:solidFill>
          <a:srgbClr val="AAD5DE"/>
        </a:solidFill>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ar-DZ" sz="2800" b="1" cap="none" spc="0" dirty="0" smtClean="0">
              <a:ln w="13462">
                <a:prstDash val="solid"/>
              </a:ln>
              <a:solidFill>
                <a:srgbClr val="618E9B"/>
              </a:solidFill>
              <a:effectLst>
                <a:outerShdw dist="38100" dir="2700000" algn="bl" rotWithShape="0">
                  <a:srgbClr val="783F04"/>
                </a:outerShdw>
              </a:effectLst>
              <a:latin typeface="Calibri" panose="020F0502020204030204" pitchFamily="34" charset="0"/>
              <a:ea typeface="+mn-ea"/>
              <a:cs typeface="Calibri" panose="020F0502020204030204" pitchFamily="34" charset="0"/>
            </a:rPr>
            <a:t>الاضطرابات العصبية</a:t>
          </a:r>
          <a:endParaRPr lang="fr-FR" sz="2800" b="1" cap="none" spc="0" dirty="0">
            <a:ln w="13462">
              <a:prstDash val="solid"/>
            </a:ln>
            <a:solidFill>
              <a:srgbClr val="618E9B"/>
            </a:solidFill>
            <a:effectLst>
              <a:outerShdw dist="38100" dir="2700000" algn="bl" rotWithShape="0">
                <a:srgbClr val="783F04"/>
              </a:outerShdw>
            </a:effectLst>
            <a:latin typeface="Calibri" panose="020F0502020204030204" pitchFamily="34" charset="0"/>
            <a:ea typeface="+mn-ea"/>
            <a:cs typeface="Calibri" panose="020F0502020204030204" pitchFamily="34" charset="0"/>
          </a:endParaRPr>
        </a:p>
      </dgm:t>
    </dgm:pt>
    <dgm:pt modelId="{DACFEAC0-164F-482E-B1F1-DAC512AA71E8}" type="parTrans" cxnId="{B302AAE1-BF81-422D-A30D-012041AE16DC}">
      <dgm:prSet/>
      <dgm:spPr/>
      <dgm:t>
        <a:bodyPr/>
        <a:lstStyle/>
        <a:p>
          <a:endParaRPr lang="fr-FR" sz="16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endParaRPr>
        </a:p>
      </dgm:t>
    </dgm:pt>
    <dgm:pt modelId="{FBED2015-4CF0-458A-9208-396060A5DE8D}" type="sibTrans" cxnId="{B302AAE1-BF81-422D-A30D-012041AE16DC}">
      <dgm:prSet/>
      <dgm:spPr/>
      <dgm:t>
        <a:bodyPr/>
        <a:lstStyle/>
        <a:p>
          <a:endParaRPr lang="fr-FR" sz="16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endParaRPr>
        </a:p>
      </dgm:t>
    </dgm:pt>
    <dgm:pt modelId="{88206550-70DE-4883-AD68-E7F458BD51A4}" type="pres">
      <dgm:prSet presAssocID="{8206685A-771B-4EE5-8751-9DC9AD103547}" presName="Name0" presStyleCnt="0">
        <dgm:presLayoutVars>
          <dgm:dir/>
          <dgm:resizeHandles val="exact"/>
        </dgm:presLayoutVars>
      </dgm:prSet>
      <dgm:spPr/>
      <dgm:t>
        <a:bodyPr/>
        <a:lstStyle/>
        <a:p>
          <a:endParaRPr lang="fr-FR"/>
        </a:p>
      </dgm:t>
    </dgm:pt>
    <dgm:pt modelId="{A503A4E0-AC36-4642-9A27-97B73DC4CA06}" type="pres">
      <dgm:prSet presAssocID="{8206685A-771B-4EE5-8751-9DC9AD103547}" presName="fgShape" presStyleLbl="fgShp" presStyleIdx="0" presStyleCnt="1" custScaleY="176686" custLinFactNeighborX="1681" custLinFactNeighborY="-15582"/>
      <dgm:spPr>
        <a:xfrm>
          <a:off x="659856" y="4144693"/>
          <a:ext cx="10794627" cy="1518861"/>
        </a:xfrm>
        <a:prstGeom prst="leftRightArrow">
          <a:avLst/>
        </a:prstGeom>
        <a:solidFill>
          <a:srgbClr val="618E9B"/>
        </a:solidFill>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fr-FR"/>
        </a:p>
      </dgm:t>
    </dgm:pt>
    <dgm:pt modelId="{85C4BC3F-2F36-4332-8A05-1D82E8566E1D}" type="pres">
      <dgm:prSet presAssocID="{8206685A-771B-4EE5-8751-9DC9AD103547}" presName="linComp" presStyleCnt="0"/>
      <dgm:spPr/>
      <dgm:t>
        <a:bodyPr/>
        <a:lstStyle/>
        <a:p>
          <a:endParaRPr lang="fr-FR"/>
        </a:p>
      </dgm:t>
    </dgm:pt>
    <dgm:pt modelId="{356D0152-F871-43BC-8978-551D76679894}" type="pres">
      <dgm:prSet presAssocID="{85A6B212-1069-4C9B-961F-AE4A05CFCAB4}" presName="compNode" presStyleCnt="0"/>
      <dgm:spPr/>
      <dgm:t>
        <a:bodyPr/>
        <a:lstStyle/>
        <a:p>
          <a:endParaRPr lang="fr-FR"/>
        </a:p>
      </dgm:t>
    </dgm:pt>
    <dgm:pt modelId="{733FD9F9-C4D2-4AA5-99E6-776B4602963A}" type="pres">
      <dgm:prSet presAssocID="{85A6B212-1069-4C9B-961F-AE4A05CFCAB4}" presName="bkgdShape" presStyleLbl="node1" presStyleIdx="0" presStyleCnt="4"/>
      <dgm:spPr/>
      <dgm:t>
        <a:bodyPr/>
        <a:lstStyle/>
        <a:p>
          <a:endParaRPr lang="fr-FR"/>
        </a:p>
      </dgm:t>
    </dgm:pt>
    <dgm:pt modelId="{14116AF6-8D3A-413F-8D49-1AE7BB2A66DB}" type="pres">
      <dgm:prSet presAssocID="{85A6B212-1069-4C9B-961F-AE4A05CFCAB4}" presName="nodeTx" presStyleLbl="node1" presStyleIdx="0" presStyleCnt="4">
        <dgm:presLayoutVars>
          <dgm:bulletEnabled val="1"/>
        </dgm:presLayoutVars>
      </dgm:prSet>
      <dgm:spPr/>
      <dgm:t>
        <a:bodyPr/>
        <a:lstStyle/>
        <a:p>
          <a:endParaRPr lang="fr-FR"/>
        </a:p>
      </dgm:t>
    </dgm:pt>
    <dgm:pt modelId="{21CAD72A-CEA5-4C2B-894D-BD3E382807CB}" type="pres">
      <dgm:prSet presAssocID="{85A6B212-1069-4C9B-961F-AE4A05CFCAB4}" presName="invisiNode" presStyleLbl="node1" presStyleIdx="0" presStyleCnt="4"/>
      <dgm:spPr/>
      <dgm:t>
        <a:bodyPr/>
        <a:lstStyle/>
        <a:p>
          <a:endParaRPr lang="fr-FR"/>
        </a:p>
      </dgm:t>
    </dgm:pt>
    <dgm:pt modelId="{11114AEE-F380-4C5E-8AB0-8CB4690B7B72}" type="pres">
      <dgm:prSet presAssocID="{85A6B212-1069-4C9B-961F-AE4A05CFCAB4}" presName="imagNode" presStyleLbl="fgImgPlace1" presStyleIdx="0" presStyleCnt="4"/>
      <dgm:spPr>
        <a:xfrm>
          <a:off x="2022417" y="322323"/>
          <a:ext cx="1793337" cy="1908398"/>
        </a:xfrm>
        <a:prstGeom prst="ellipse">
          <a:avLst/>
        </a:prstGeom>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l="-25000" r="-25000"/>
          </a:stretch>
        </a:blipFill>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fr-FR"/>
        </a:p>
      </dgm:t>
    </dgm:pt>
    <dgm:pt modelId="{B75B5355-65CF-484C-A77F-717256C9D74D}" type="pres">
      <dgm:prSet presAssocID="{F84A0816-C4D5-40C2-913B-152A426FF4B5}" presName="sibTrans" presStyleLbl="sibTrans2D1" presStyleIdx="0" presStyleCnt="0"/>
      <dgm:spPr/>
      <dgm:t>
        <a:bodyPr/>
        <a:lstStyle/>
        <a:p>
          <a:endParaRPr lang="fr-FR"/>
        </a:p>
      </dgm:t>
    </dgm:pt>
    <dgm:pt modelId="{FD9A0601-6305-4DB9-AE1A-D77369320BC3}" type="pres">
      <dgm:prSet presAssocID="{305C3144-AA61-41F3-AE87-9102403D5A00}" presName="compNode" presStyleCnt="0"/>
      <dgm:spPr/>
      <dgm:t>
        <a:bodyPr/>
        <a:lstStyle/>
        <a:p>
          <a:endParaRPr lang="fr-FR"/>
        </a:p>
      </dgm:t>
    </dgm:pt>
    <dgm:pt modelId="{6879D2E7-0F89-43F2-9CDC-38EF67E51A8A}" type="pres">
      <dgm:prSet presAssocID="{305C3144-AA61-41F3-AE87-9102403D5A00}" presName="bkgdShape" presStyleLbl="node1" presStyleIdx="1" presStyleCnt="4"/>
      <dgm:spPr/>
      <dgm:t>
        <a:bodyPr/>
        <a:lstStyle/>
        <a:p>
          <a:endParaRPr lang="fr-FR"/>
        </a:p>
      </dgm:t>
    </dgm:pt>
    <dgm:pt modelId="{BC0B1583-84E2-4B0E-94E2-1178FF0C6124}" type="pres">
      <dgm:prSet presAssocID="{305C3144-AA61-41F3-AE87-9102403D5A00}" presName="nodeTx" presStyleLbl="node1" presStyleIdx="1" presStyleCnt="4">
        <dgm:presLayoutVars>
          <dgm:bulletEnabled val="1"/>
        </dgm:presLayoutVars>
      </dgm:prSet>
      <dgm:spPr/>
      <dgm:t>
        <a:bodyPr/>
        <a:lstStyle/>
        <a:p>
          <a:endParaRPr lang="fr-FR"/>
        </a:p>
      </dgm:t>
    </dgm:pt>
    <dgm:pt modelId="{66C68DFA-5DA6-43A4-913B-9E1511A45664}" type="pres">
      <dgm:prSet presAssocID="{305C3144-AA61-41F3-AE87-9102403D5A00}" presName="invisiNode" presStyleLbl="node1" presStyleIdx="1" presStyleCnt="4"/>
      <dgm:spPr/>
      <dgm:t>
        <a:bodyPr/>
        <a:lstStyle/>
        <a:p>
          <a:endParaRPr lang="fr-FR"/>
        </a:p>
      </dgm:t>
    </dgm:pt>
    <dgm:pt modelId="{DF475F80-E6A2-46AF-A3C1-F109DB70CEF2}" type="pres">
      <dgm:prSet presAssocID="{305C3144-AA61-41F3-AE87-9102403D5A00}" presName="imagNode" presStyleLbl="fgImgPlace1" presStyleIdx="1" presStyleCnt="4"/>
      <dgm:spPr>
        <a:xfrm>
          <a:off x="5952496" y="322323"/>
          <a:ext cx="1793337" cy="1908398"/>
        </a:xfrm>
        <a:prstGeom prst="ellipse">
          <a:avLst/>
        </a:prstGeom>
        <a:blipFill>
          <a:blip xmlns:r="http://schemas.openxmlformats.org/officeDocument/2006/relationships" r:embed="rId2">
            <a:extLst>
              <a:ext uri="{28A0092B-C50C-407E-A947-70E740481C1C}">
                <a14:useLocalDpi xmlns="" xmlns:a14="http://schemas.microsoft.com/office/drawing/2010/main" val="0"/>
              </a:ext>
            </a:extLst>
          </a:blip>
          <a:srcRect/>
          <a:stretch>
            <a:fillRect l="-29000" r="-29000"/>
          </a:stretch>
        </a:blipFill>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fr-FR"/>
        </a:p>
      </dgm:t>
    </dgm:pt>
    <dgm:pt modelId="{76D4BC9D-E3C9-447C-8AD4-8F7C65008A3C}" type="pres">
      <dgm:prSet presAssocID="{E55BE943-E2E1-4CE6-89F8-F3EC0FF1A955}" presName="sibTrans" presStyleLbl="sibTrans2D1" presStyleIdx="0" presStyleCnt="0"/>
      <dgm:spPr/>
      <dgm:t>
        <a:bodyPr/>
        <a:lstStyle/>
        <a:p>
          <a:endParaRPr lang="fr-FR"/>
        </a:p>
      </dgm:t>
    </dgm:pt>
    <dgm:pt modelId="{BC1EE24F-8A07-4F18-B060-47DF25482B78}" type="pres">
      <dgm:prSet presAssocID="{38B5C7DE-DCF3-4142-B898-5DA7999DC3A7}" presName="compNode" presStyleCnt="0"/>
      <dgm:spPr/>
      <dgm:t>
        <a:bodyPr/>
        <a:lstStyle/>
        <a:p>
          <a:endParaRPr lang="fr-FR"/>
        </a:p>
      </dgm:t>
    </dgm:pt>
    <dgm:pt modelId="{2B5663D2-67E3-4FE7-B054-54019CCB2490}" type="pres">
      <dgm:prSet presAssocID="{38B5C7DE-DCF3-4142-B898-5DA7999DC3A7}" presName="bkgdShape" presStyleLbl="node1" presStyleIdx="2" presStyleCnt="4"/>
      <dgm:spPr/>
      <dgm:t>
        <a:bodyPr/>
        <a:lstStyle/>
        <a:p>
          <a:endParaRPr lang="fr-FR"/>
        </a:p>
      </dgm:t>
    </dgm:pt>
    <dgm:pt modelId="{3A38BB1E-AAA0-422E-83DB-0ABF0BC0C390}" type="pres">
      <dgm:prSet presAssocID="{38B5C7DE-DCF3-4142-B898-5DA7999DC3A7}" presName="nodeTx" presStyleLbl="node1" presStyleIdx="2" presStyleCnt="4">
        <dgm:presLayoutVars>
          <dgm:bulletEnabled val="1"/>
        </dgm:presLayoutVars>
      </dgm:prSet>
      <dgm:spPr/>
      <dgm:t>
        <a:bodyPr/>
        <a:lstStyle/>
        <a:p>
          <a:endParaRPr lang="fr-FR"/>
        </a:p>
      </dgm:t>
    </dgm:pt>
    <dgm:pt modelId="{97DB7947-1A60-4176-9639-4838414A3FB5}" type="pres">
      <dgm:prSet presAssocID="{38B5C7DE-DCF3-4142-B898-5DA7999DC3A7}" presName="invisiNode" presStyleLbl="node1" presStyleIdx="2" presStyleCnt="4"/>
      <dgm:spPr/>
      <dgm:t>
        <a:bodyPr/>
        <a:lstStyle/>
        <a:p>
          <a:endParaRPr lang="fr-FR"/>
        </a:p>
      </dgm:t>
    </dgm:pt>
    <dgm:pt modelId="{04EA85D7-466F-490A-8BA5-6EED1C0B86B6}" type="pres">
      <dgm:prSet presAssocID="{38B5C7DE-DCF3-4142-B898-5DA7999DC3A7}" presName="imagNode" presStyleLbl="fgImgPlace1" presStyleIdx="2" presStyleCnt="4"/>
      <dgm:spPr>
        <a:xfrm>
          <a:off x="7917536" y="322323"/>
          <a:ext cx="1793337" cy="1908398"/>
        </a:xfrm>
        <a:prstGeom prst="ellipse">
          <a:avLst/>
        </a:prstGeom>
        <a:blipFill>
          <a:blip xmlns:r="http://schemas.openxmlformats.org/officeDocument/2006/relationships" r:embed="rId3">
            <a:extLst>
              <a:ext uri="{28A0092B-C50C-407E-A947-70E740481C1C}">
                <a14:useLocalDpi xmlns="" xmlns:a14="http://schemas.microsoft.com/office/drawing/2010/main" val="0"/>
              </a:ext>
            </a:extLst>
          </a:blip>
          <a:srcRect/>
          <a:stretch>
            <a:fillRect l="-55000" r="-55000"/>
          </a:stretch>
        </a:blipFill>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fr-FR"/>
        </a:p>
      </dgm:t>
    </dgm:pt>
    <dgm:pt modelId="{CC34E238-4B37-4C64-A95D-EA4B0A53473B}" type="pres">
      <dgm:prSet presAssocID="{23020FBC-6F2A-4B7A-9EEF-63C3C3B7CA23}" presName="sibTrans" presStyleLbl="sibTrans2D1" presStyleIdx="0" presStyleCnt="0"/>
      <dgm:spPr/>
      <dgm:t>
        <a:bodyPr/>
        <a:lstStyle/>
        <a:p>
          <a:endParaRPr lang="fr-FR"/>
        </a:p>
      </dgm:t>
    </dgm:pt>
    <dgm:pt modelId="{8D25D846-E22D-4A35-8CBB-E9824E76AC46}" type="pres">
      <dgm:prSet presAssocID="{C99B4065-62DA-496B-AAF7-E7B6CA180BE6}" presName="compNode" presStyleCnt="0"/>
      <dgm:spPr/>
      <dgm:t>
        <a:bodyPr/>
        <a:lstStyle/>
        <a:p>
          <a:endParaRPr lang="fr-FR"/>
        </a:p>
      </dgm:t>
    </dgm:pt>
    <dgm:pt modelId="{B0AE8A35-5FB5-4BBE-8EF3-8767A36FE5DB}" type="pres">
      <dgm:prSet presAssocID="{C99B4065-62DA-496B-AAF7-E7B6CA180BE6}" presName="bkgdShape" presStyleLbl="node1" presStyleIdx="3" presStyleCnt="4" custLinFactNeighborX="7323" custLinFactNeighborY="-13887"/>
      <dgm:spPr/>
      <dgm:t>
        <a:bodyPr/>
        <a:lstStyle/>
        <a:p>
          <a:endParaRPr lang="fr-FR"/>
        </a:p>
      </dgm:t>
    </dgm:pt>
    <dgm:pt modelId="{EB870C57-5D79-4580-AAEB-F9785B119866}" type="pres">
      <dgm:prSet presAssocID="{C99B4065-62DA-496B-AAF7-E7B6CA180BE6}" presName="nodeTx" presStyleLbl="node1" presStyleIdx="3" presStyleCnt="4">
        <dgm:presLayoutVars>
          <dgm:bulletEnabled val="1"/>
        </dgm:presLayoutVars>
      </dgm:prSet>
      <dgm:spPr/>
      <dgm:t>
        <a:bodyPr/>
        <a:lstStyle/>
        <a:p>
          <a:endParaRPr lang="fr-FR"/>
        </a:p>
      </dgm:t>
    </dgm:pt>
    <dgm:pt modelId="{733E089F-E18E-4F52-958F-E351043F10BC}" type="pres">
      <dgm:prSet presAssocID="{C99B4065-62DA-496B-AAF7-E7B6CA180BE6}" presName="invisiNode" presStyleLbl="node1" presStyleIdx="3" presStyleCnt="4"/>
      <dgm:spPr/>
      <dgm:t>
        <a:bodyPr/>
        <a:lstStyle/>
        <a:p>
          <a:endParaRPr lang="fr-FR"/>
        </a:p>
      </dgm:t>
    </dgm:pt>
    <dgm:pt modelId="{B62681E8-EE34-44BC-8B35-C2888AA17C8F}" type="pres">
      <dgm:prSet presAssocID="{C99B4065-62DA-496B-AAF7-E7B6CA180BE6}" presName="imagNode" presStyleLbl="fgImgPlace1" presStyleIdx="3" presStyleCnt="4"/>
      <dgm:spPr>
        <a:xfrm>
          <a:off x="9882576" y="322323"/>
          <a:ext cx="1793337" cy="1908398"/>
        </a:xfrm>
        <a:prstGeom prst="ellipse">
          <a:avLst/>
        </a:prstGeom>
        <a:blipFill>
          <a:blip xmlns:r="http://schemas.openxmlformats.org/officeDocument/2006/relationships" r:embed="rId4">
            <a:extLst>
              <a:ext uri="{28A0092B-C50C-407E-A947-70E740481C1C}">
                <a14:useLocalDpi xmlns="" xmlns:a14="http://schemas.microsoft.com/office/drawing/2010/main" val="0"/>
              </a:ext>
            </a:extLst>
          </a:blip>
          <a:srcRect/>
          <a:stretch>
            <a:fillRect l="-22000" r="-22000"/>
          </a:stretch>
        </a:blipFill>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fr-FR"/>
        </a:p>
      </dgm:t>
    </dgm:pt>
  </dgm:ptLst>
  <dgm:cxnLst>
    <dgm:cxn modelId="{5B4CF0C7-128B-4655-9F4F-9967E22D6A01}" type="presOf" srcId="{305C3144-AA61-41F3-AE87-9102403D5A00}" destId="{BC0B1583-84E2-4B0E-94E2-1178FF0C6124}" srcOrd="1" destOrd="0" presId="urn:microsoft.com/office/officeart/2005/8/layout/hList7#1"/>
    <dgm:cxn modelId="{7C0EC04F-D296-46D8-A806-EEC2F73FB67C}" srcId="{8206685A-771B-4EE5-8751-9DC9AD103547}" destId="{305C3144-AA61-41F3-AE87-9102403D5A00}" srcOrd="1" destOrd="0" parTransId="{AC0F5F05-9F7C-4E84-A295-5C834441D63F}" sibTransId="{E55BE943-E2E1-4CE6-89F8-F3EC0FF1A955}"/>
    <dgm:cxn modelId="{26751C87-58FF-4217-9D68-2375FA3885E0}" type="presOf" srcId="{38B5C7DE-DCF3-4142-B898-5DA7999DC3A7}" destId="{2B5663D2-67E3-4FE7-B054-54019CCB2490}" srcOrd="0" destOrd="0" presId="urn:microsoft.com/office/officeart/2005/8/layout/hList7#1"/>
    <dgm:cxn modelId="{4E1B5B4C-9727-40AB-BE23-AD974F456048}" type="presOf" srcId="{85A6B212-1069-4C9B-961F-AE4A05CFCAB4}" destId="{733FD9F9-C4D2-4AA5-99E6-776B4602963A}" srcOrd="0" destOrd="0" presId="urn:microsoft.com/office/officeart/2005/8/layout/hList7#1"/>
    <dgm:cxn modelId="{4D388818-DE90-4E23-B186-47851E1846DB}" type="presOf" srcId="{F84A0816-C4D5-40C2-913B-152A426FF4B5}" destId="{B75B5355-65CF-484C-A77F-717256C9D74D}" srcOrd="0" destOrd="0" presId="urn:microsoft.com/office/officeart/2005/8/layout/hList7#1"/>
    <dgm:cxn modelId="{46ADA527-6C10-4929-BDEF-F5EE834F4812}" type="presOf" srcId="{305C3144-AA61-41F3-AE87-9102403D5A00}" destId="{6879D2E7-0F89-43F2-9CDC-38EF67E51A8A}" srcOrd="0" destOrd="0" presId="urn:microsoft.com/office/officeart/2005/8/layout/hList7#1"/>
    <dgm:cxn modelId="{69D79DEE-0C7E-4C5D-9078-0B4670298EB6}" type="presOf" srcId="{8206685A-771B-4EE5-8751-9DC9AD103547}" destId="{88206550-70DE-4883-AD68-E7F458BD51A4}" srcOrd="0" destOrd="0" presId="urn:microsoft.com/office/officeart/2005/8/layout/hList7#1"/>
    <dgm:cxn modelId="{C5566013-63B6-40F6-A0AD-2F080597CB07}" srcId="{8206685A-771B-4EE5-8751-9DC9AD103547}" destId="{85A6B212-1069-4C9B-961F-AE4A05CFCAB4}" srcOrd="0" destOrd="0" parTransId="{E4C5C29D-E3DD-4C0D-AA3D-C7A80D0A078E}" sibTransId="{F84A0816-C4D5-40C2-913B-152A426FF4B5}"/>
    <dgm:cxn modelId="{9DB0A9C8-C601-418B-828B-FE316209D565}" type="presOf" srcId="{38B5C7DE-DCF3-4142-B898-5DA7999DC3A7}" destId="{3A38BB1E-AAA0-422E-83DB-0ABF0BC0C390}" srcOrd="1" destOrd="0" presId="urn:microsoft.com/office/officeart/2005/8/layout/hList7#1"/>
    <dgm:cxn modelId="{7C6B5636-58AF-425D-B02E-CD2C62B675A2}" type="presOf" srcId="{85A6B212-1069-4C9B-961F-AE4A05CFCAB4}" destId="{14116AF6-8D3A-413F-8D49-1AE7BB2A66DB}" srcOrd="1" destOrd="0" presId="urn:microsoft.com/office/officeart/2005/8/layout/hList7#1"/>
    <dgm:cxn modelId="{CF3B889C-942E-4095-A61A-1DF9B055E4B5}" type="presOf" srcId="{C99B4065-62DA-496B-AAF7-E7B6CA180BE6}" destId="{EB870C57-5D79-4580-AAEB-F9785B119866}" srcOrd="1" destOrd="0" presId="urn:microsoft.com/office/officeart/2005/8/layout/hList7#1"/>
    <dgm:cxn modelId="{B302AAE1-BF81-422D-A30D-012041AE16DC}" srcId="{8206685A-771B-4EE5-8751-9DC9AD103547}" destId="{C99B4065-62DA-496B-AAF7-E7B6CA180BE6}" srcOrd="3" destOrd="0" parTransId="{DACFEAC0-164F-482E-B1F1-DAC512AA71E8}" sibTransId="{FBED2015-4CF0-458A-9208-396060A5DE8D}"/>
    <dgm:cxn modelId="{64C6631C-7C29-4BF7-9F76-5687382AD8A8}" srcId="{8206685A-771B-4EE5-8751-9DC9AD103547}" destId="{38B5C7DE-DCF3-4142-B898-5DA7999DC3A7}" srcOrd="2" destOrd="0" parTransId="{02529B1D-34A3-4CCB-B293-E2ACEA9612C9}" sibTransId="{23020FBC-6F2A-4B7A-9EEF-63C3C3B7CA23}"/>
    <dgm:cxn modelId="{465AC40A-FE1E-4244-AB60-3FBEB00A14C7}" type="presOf" srcId="{C99B4065-62DA-496B-AAF7-E7B6CA180BE6}" destId="{B0AE8A35-5FB5-4BBE-8EF3-8767A36FE5DB}" srcOrd="0" destOrd="0" presId="urn:microsoft.com/office/officeart/2005/8/layout/hList7#1"/>
    <dgm:cxn modelId="{57E8784B-8C5E-4921-95A7-30E0C3704CA2}" type="presOf" srcId="{23020FBC-6F2A-4B7A-9EEF-63C3C3B7CA23}" destId="{CC34E238-4B37-4C64-A95D-EA4B0A53473B}" srcOrd="0" destOrd="0" presId="urn:microsoft.com/office/officeart/2005/8/layout/hList7#1"/>
    <dgm:cxn modelId="{7E32C47C-8C85-4CC6-84A3-EC90AC18FF24}" type="presOf" srcId="{E55BE943-E2E1-4CE6-89F8-F3EC0FF1A955}" destId="{76D4BC9D-E3C9-447C-8AD4-8F7C65008A3C}" srcOrd="0" destOrd="0" presId="urn:microsoft.com/office/officeart/2005/8/layout/hList7#1"/>
    <dgm:cxn modelId="{8A7A0457-81AF-4B62-94CE-4683A373B72C}" type="presParOf" srcId="{88206550-70DE-4883-AD68-E7F458BD51A4}" destId="{A503A4E0-AC36-4642-9A27-97B73DC4CA06}" srcOrd="0" destOrd="0" presId="urn:microsoft.com/office/officeart/2005/8/layout/hList7#1"/>
    <dgm:cxn modelId="{0430A230-ACE2-4567-897B-45D42D4635EF}" type="presParOf" srcId="{88206550-70DE-4883-AD68-E7F458BD51A4}" destId="{85C4BC3F-2F36-4332-8A05-1D82E8566E1D}" srcOrd="1" destOrd="0" presId="urn:microsoft.com/office/officeart/2005/8/layout/hList7#1"/>
    <dgm:cxn modelId="{403679FE-E0E9-4803-BBB2-FBDC7A578066}" type="presParOf" srcId="{85C4BC3F-2F36-4332-8A05-1D82E8566E1D}" destId="{356D0152-F871-43BC-8978-551D76679894}" srcOrd="0" destOrd="0" presId="urn:microsoft.com/office/officeart/2005/8/layout/hList7#1"/>
    <dgm:cxn modelId="{BB3174C5-7EAC-4886-9201-06213C005B8B}" type="presParOf" srcId="{356D0152-F871-43BC-8978-551D76679894}" destId="{733FD9F9-C4D2-4AA5-99E6-776B4602963A}" srcOrd="0" destOrd="0" presId="urn:microsoft.com/office/officeart/2005/8/layout/hList7#1"/>
    <dgm:cxn modelId="{8465EF81-AB85-40D9-AAAA-E6D1453E7E39}" type="presParOf" srcId="{356D0152-F871-43BC-8978-551D76679894}" destId="{14116AF6-8D3A-413F-8D49-1AE7BB2A66DB}" srcOrd="1" destOrd="0" presId="urn:microsoft.com/office/officeart/2005/8/layout/hList7#1"/>
    <dgm:cxn modelId="{4B51F0A4-ACDB-4275-8F79-C97DF2BCC90F}" type="presParOf" srcId="{356D0152-F871-43BC-8978-551D76679894}" destId="{21CAD72A-CEA5-4C2B-894D-BD3E382807CB}" srcOrd="2" destOrd="0" presId="urn:microsoft.com/office/officeart/2005/8/layout/hList7#1"/>
    <dgm:cxn modelId="{7CDEAF80-9BFA-4815-8C22-EFFBC411697E}" type="presParOf" srcId="{356D0152-F871-43BC-8978-551D76679894}" destId="{11114AEE-F380-4C5E-8AB0-8CB4690B7B72}" srcOrd="3" destOrd="0" presId="urn:microsoft.com/office/officeart/2005/8/layout/hList7#1"/>
    <dgm:cxn modelId="{9280C9BB-D735-48DD-9369-F1F150810CFD}" type="presParOf" srcId="{85C4BC3F-2F36-4332-8A05-1D82E8566E1D}" destId="{B75B5355-65CF-484C-A77F-717256C9D74D}" srcOrd="1" destOrd="0" presId="urn:microsoft.com/office/officeart/2005/8/layout/hList7#1"/>
    <dgm:cxn modelId="{EB72EC33-ACA4-4D21-8AE4-18801960C6D9}" type="presParOf" srcId="{85C4BC3F-2F36-4332-8A05-1D82E8566E1D}" destId="{FD9A0601-6305-4DB9-AE1A-D77369320BC3}" srcOrd="2" destOrd="0" presId="urn:microsoft.com/office/officeart/2005/8/layout/hList7#1"/>
    <dgm:cxn modelId="{1296509A-55B9-4773-B7E1-25208CC675DD}" type="presParOf" srcId="{FD9A0601-6305-4DB9-AE1A-D77369320BC3}" destId="{6879D2E7-0F89-43F2-9CDC-38EF67E51A8A}" srcOrd="0" destOrd="0" presId="urn:microsoft.com/office/officeart/2005/8/layout/hList7#1"/>
    <dgm:cxn modelId="{DCC949DA-49EA-416E-9326-3CB586BAA07C}" type="presParOf" srcId="{FD9A0601-6305-4DB9-AE1A-D77369320BC3}" destId="{BC0B1583-84E2-4B0E-94E2-1178FF0C6124}" srcOrd="1" destOrd="0" presId="urn:microsoft.com/office/officeart/2005/8/layout/hList7#1"/>
    <dgm:cxn modelId="{F329B3B5-A565-4E2D-ACBE-8663DCE7EA98}" type="presParOf" srcId="{FD9A0601-6305-4DB9-AE1A-D77369320BC3}" destId="{66C68DFA-5DA6-43A4-913B-9E1511A45664}" srcOrd="2" destOrd="0" presId="urn:microsoft.com/office/officeart/2005/8/layout/hList7#1"/>
    <dgm:cxn modelId="{B636FDAA-2A16-46C6-BEA7-A05074E5CF1F}" type="presParOf" srcId="{FD9A0601-6305-4DB9-AE1A-D77369320BC3}" destId="{DF475F80-E6A2-46AF-A3C1-F109DB70CEF2}" srcOrd="3" destOrd="0" presId="urn:microsoft.com/office/officeart/2005/8/layout/hList7#1"/>
    <dgm:cxn modelId="{0526E156-A5E7-4EE9-BF7F-A4687C0C11B1}" type="presParOf" srcId="{85C4BC3F-2F36-4332-8A05-1D82E8566E1D}" destId="{76D4BC9D-E3C9-447C-8AD4-8F7C65008A3C}" srcOrd="3" destOrd="0" presId="urn:microsoft.com/office/officeart/2005/8/layout/hList7#1"/>
    <dgm:cxn modelId="{6379EDBA-D7E7-447D-A861-91138879DECF}" type="presParOf" srcId="{85C4BC3F-2F36-4332-8A05-1D82E8566E1D}" destId="{BC1EE24F-8A07-4F18-B060-47DF25482B78}" srcOrd="4" destOrd="0" presId="urn:microsoft.com/office/officeart/2005/8/layout/hList7#1"/>
    <dgm:cxn modelId="{797B00A1-2611-4160-842C-A6F78014C41E}" type="presParOf" srcId="{BC1EE24F-8A07-4F18-B060-47DF25482B78}" destId="{2B5663D2-67E3-4FE7-B054-54019CCB2490}" srcOrd="0" destOrd="0" presId="urn:microsoft.com/office/officeart/2005/8/layout/hList7#1"/>
    <dgm:cxn modelId="{ED4F2EBB-7474-4086-AD62-BC2B040B2E39}" type="presParOf" srcId="{BC1EE24F-8A07-4F18-B060-47DF25482B78}" destId="{3A38BB1E-AAA0-422E-83DB-0ABF0BC0C390}" srcOrd="1" destOrd="0" presId="urn:microsoft.com/office/officeart/2005/8/layout/hList7#1"/>
    <dgm:cxn modelId="{9A5A8837-1A2C-4F42-B805-AFD7A61F7757}" type="presParOf" srcId="{BC1EE24F-8A07-4F18-B060-47DF25482B78}" destId="{97DB7947-1A60-4176-9639-4838414A3FB5}" srcOrd="2" destOrd="0" presId="urn:microsoft.com/office/officeart/2005/8/layout/hList7#1"/>
    <dgm:cxn modelId="{72BC5FF6-2DA1-4EAE-90DD-5377CC40625F}" type="presParOf" srcId="{BC1EE24F-8A07-4F18-B060-47DF25482B78}" destId="{04EA85D7-466F-490A-8BA5-6EED1C0B86B6}" srcOrd="3" destOrd="0" presId="urn:microsoft.com/office/officeart/2005/8/layout/hList7#1"/>
    <dgm:cxn modelId="{C2475079-B3AD-44BD-AED8-D656C702CB0B}" type="presParOf" srcId="{85C4BC3F-2F36-4332-8A05-1D82E8566E1D}" destId="{CC34E238-4B37-4C64-A95D-EA4B0A53473B}" srcOrd="5" destOrd="0" presId="urn:microsoft.com/office/officeart/2005/8/layout/hList7#1"/>
    <dgm:cxn modelId="{A078055C-E459-4426-BB8E-A635156B9699}" type="presParOf" srcId="{85C4BC3F-2F36-4332-8A05-1D82E8566E1D}" destId="{8D25D846-E22D-4A35-8CBB-E9824E76AC46}" srcOrd="6" destOrd="0" presId="urn:microsoft.com/office/officeart/2005/8/layout/hList7#1"/>
    <dgm:cxn modelId="{A682FEC1-117F-44AF-B45D-E067CB277831}" type="presParOf" srcId="{8D25D846-E22D-4A35-8CBB-E9824E76AC46}" destId="{B0AE8A35-5FB5-4BBE-8EF3-8767A36FE5DB}" srcOrd="0" destOrd="0" presId="urn:microsoft.com/office/officeart/2005/8/layout/hList7#1"/>
    <dgm:cxn modelId="{D5768BB5-07FF-4507-8584-AB3D34003A21}" type="presParOf" srcId="{8D25D846-E22D-4A35-8CBB-E9824E76AC46}" destId="{EB870C57-5D79-4580-AAEB-F9785B119866}" srcOrd="1" destOrd="0" presId="urn:microsoft.com/office/officeart/2005/8/layout/hList7#1"/>
    <dgm:cxn modelId="{56F4B97D-2AC6-4B1F-9060-12B53242AAAB}" type="presParOf" srcId="{8D25D846-E22D-4A35-8CBB-E9824E76AC46}" destId="{733E089F-E18E-4F52-958F-E351043F10BC}" srcOrd="2" destOrd="0" presId="urn:microsoft.com/office/officeart/2005/8/layout/hList7#1"/>
    <dgm:cxn modelId="{24A0800E-CA70-421E-AA1F-5FE6E9BEED91}" type="presParOf" srcId="{8D25D846-E22D-4A35-8CBB-E9824E76AC46}" destId="{B62681E8-EE34-44BC-8B35-C2888AA17C8F}" srcOrd="3" destOrd="0" presId="urn:microsoft.com/office/officeart/2005/8/layout/hList7#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5C561F-271F-46D9-8666-9EE8C5562C79}"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306ABD6A-D926-40AC-B7A5-F775EF992E60}">
      <dgm:prSet phldrT="[Texte]"/>
      <dgm:spPr>
        <a:solidFill>
          <a:schemeClr val="bg1"/>
        </a:solidFill>
      </dgm:spPr>
      <dgm:t>
        <a:bodyPr/>
        <a:lstStyle/>
        <a:p>
          <a:r>
            <a:rPr lang="ar-DZ" b="1" dirty="0" smtClean="0"/>
            <a:t>الاضطرابات العصبية :</a:t>
          </a:r>
          <a:endParaRPr lang="en-US" b="1" dirty="0"/>
        </a:p>
      </dgm:t>
    </dgm:pt>
    <dgm:pt modelId="{22F8C2B3-BD6C-4D9D-B813-93DAD0423F42}" type="parTrans" cxnId="{FA48A286-E6A0-4EE8-9E48-AC93BA71BE8D}">
      <dgm:prSet/>
      <dgm:spPr/>
      <dgm:t>
        <a:bodyPr/>
        <a:lstStyle/>
        <a:p>
          <a:endParaRPr lang="en-US"/>
        </a:p>
      </dgm:t>
    </dgm:pt>
    <dgm:pt modelId="{D72AB475-7CCF-47BC-AABA-50DED60F17CF}" type="sibTrans" cxnId="{FA48A286-E6A0-4EE8-9E48-AC93BA71BE8D}">
      <dgm:prSet/>
      <dgm:spPr/>
      <dgm:t>
        <a:bodyPr/>
        <a:lstStyle/>
        <a:p>
          <a:endParaRPr lang="en-US"/>
        </a:p>
      </dgm:t>
    </dgm:pt>
    <dgm:pt modelId="{9EFE5882-7E8D-40EE-A255-7121CCAAB85D}">
      <dgm:prSet phldrT="[Texte]" custT="1"/>
      <dgm:spPr>
        <a:solidFill>
          <a:srgbClr val="71A8B3"/>
        </a:solidFill>
        <a:effectLst>
          <a:softEdge rad="127000"/>
        </a:effectLst>
      </dgm:spPr>
      <dgm:t>
        <a:bodyPr/>
        <a:lstStyle/>
        <a:p>
          <a:pPr algn="ctr" rtl="1"/>
          <a:r>
            <a:rPr lang="ar-SA" sz="2400" b="1" dirty="0" smtClean="0"/>
            <a:t>مثل مرض الزهايمرو</a:t>
          </a:r>
          <a:endParaRPr lang="en-US" sz="2400" b="1" dirty="0"/>
        </a:p>
      </dgm:t>
    </dgm:pt>
    <dgm:pt modelId="{01FC183F-FA61-45DA-AC5D-47AF73772F8E}" type="parTrans" cxnId="{401696B8-AF86-437C-9992-E77D9630C6C8}">
      <dgm:prSet/>
      <dgm:spPr/>
      <dgm:t>
        <a:bodyPr/>
        <a:lstStyle/>
        <a:p>
          <a:endParaRPr lang="en-US"/>
        </a:p>
      </dgm:t>
    </dgm:pt>
    <dgm:pt modelId="{BFF56DB7-54B0-414D-AD65-3AEB770FA6CA}" type="sibTrans" cxnId="{401696B8-AF86-437C-9992-E77D9630C6C8}">
      <dgm:prSet/>
      <dgm:spPr/>
      <dgm:t>
        <a:bodyPr/>
        <a:lstStyle/>
        <a:p>
          <a:endParaRPr lang="en-US"/>
        </a:p>
      </dgm:t>
    </dgm:pt>
    <dgm:pt modelId="{15767F62-C6AD-447E-B169-B3147358C416}">
      <dgm:prSet phldrT="[Texte]"/>
      <dgm:spPr/>
      <dgm:t>
        <a:bodyPr/>
        <a:lstStyle/>
        <a:p>
          <a:r>
            <a:rPr lang="ar-DZ" b="1" dirty="0" smtClean="0"/>
            <a:t>الأورام</a:t>
          </a:r>
          <a:r>
            <a:rPr lang="ar-DZ" b="1" baseline="0" dirty="0" smtClean="0"/>
            <a:t> الدماغية:</a:t>
          </a:r>
          <a:endParaRPr lang="en-US" b="1" dirty="0"/>
        </a:p>
      </dgm:t>
    </dgm:pt>
    <dgm:pt modelId="{CCE22505-7B80-4B8F-97DA-618CD428A36E}" type="parTrans" cxnId="{7F5E4432-7776-4DA0-AF85-348A48E4AF9E}">
      <dgm:prSet/>
      <dgm:spPr/>
      <dgm:t>
        <a:bodyPr/>
        <a:lstStyle/>
        <a:p>
          <a:endParaRPr lang="en-US"/>
        </a:p>
      </dgm:t>
    </dgm:pt>
    <dgm:pt modelId="{3F2C11A2-F6F8-469C-9DA4-494328F5509B}" type="sibTrans" cxnId="{7F5E4432-7776-4DA0-AF85-348A48E4AF9E}">
      <dgm:prSet/>
      <dgm:spPr/>
      <dgm:t>
        <a:bodyPr/>
        <a:lstStyle/>
        <a:p>
          <a:endParaRPr lang="en-US"/>
        </a:p>
      </dgm:t>
    </dgm:pt>
    <dgm:pt modelId="{51F4E322-1008-4938-AD62-A41D6D16ED0F}">
      <dgm:prSet phldrT="[Texte]" custT="1"/>
      <dgm:spPr>
        <a:solidFill>
          <a:srgbClr val="618E9B"/>
        </a:solidFill>
        <a:effectLst>
          <a:softEdge rad="63500"/>
        </a:effectLst>
      </dgm:spPr>
      <dgm:t>
        <a:bodyPr/>
        <a:lstStyle/>
        <a:p>
          <a:pPr algn="ctr"/>
          <a:r>
            <a:rPr lang="ar-SA" sz="2400" b="1" dirty="0" smtClean="0"/>
            <a:t>يمكن الأورام الدماغية أن تضغط على مناطق اللغة أو تغزوها مما يؤدي إلى اضطرابات في اللغة </a:t>
          </a:r>
          <a:endParaRPr lang="en-US" sz="2400" b="1" dirty="0"/>
        </a:p>
      </dgm:t>
    </dgm:pt>
    <dgm:pt modelId="{FF953250-78B6-42C5-8347-1568A1716FDF}" type="parTrans" cxnId="{64692874-63CC-4D92-BC77-68EC7CDCBF49}">
      <dgm:prSet/>
      <dgm:spPr/>
      <dgm:t>
        <a:bodyPr/>
        <a:lstStyle/>
        <a:p>
          <a:endParaRPr lang="en-US"/>
        </a:p>
      </dgm:t>
    </dgm:pt>
    <dgm:pt modelId="{71AA0845-674D-4F00-9CC8-E6D6E56ABBD4}" type="sibTrans" cxnId="{64692874-63CC-4D92-BC77-68EC7CDCBF49}">
      <dgm:prSet/>
      <dgm:spPr/>
      <dgm:t>
        <a:bodyPr/>
        <a:lstStyle/>
        <a:p>
          <a:endParaRPr lang="en-US"/>
        </a:p>
      </dgm:t>
    </dgm:pt>
    <dgm:pt modelId="{5D6CA435-2D98-4DBD-A2F1-FC473BF5ABF2}">
      <dgm:prSet custT="1"/>
      <dgm:spPr>
        <a:solidFill>
          <a:srgbClr val="38535A"/>
        </a:solidFill>
        <a:effectLst>
          <a:softEdge rad="127000"/>
        </a:effectLst>
      </dgm:spPr>
      <dgm:t>
        <a:bodyPr/>
        <a:lstStyle/>
        <a:p>
          <a:pPr algn="just" rtl="1"/>
          <a:r>
            <a:rPr lang="ar-SA" sz="2000" b="1" dirty="0" smtClean="0"/>
            <a:t>تعتبر السكتة الدماغية من أكثر الأسباب في الاضطرابات شيوعا حيث يؤدي إلى نقص الثروية الدموية في مناطق الدماغ المسؤولة عن اللغة مما يؤدي إلى تلف </a:t>
          </a:r>
          <a:r>
            <a:rPr lang="ar-SA" sz="2000" dirty="0" smtClean="0"/>
            <a:t>هذه المناطق</a:t>
          </a:r>
          <a:endParaRPr lang="en-US" sz="2000" dirty="0"/>
        </a:p>
      </dgm:t>
    </dgm:pt>
    <dgm:pt modelId="{D220852D-CD89-4D9D-BB5C-35AA63CB18C3}" type="parTrans" cxnId="{CA315B2D-A964-44DF-9F15-70312F1BD5B7}">
      <dgm:prSet/>
      <dgm:spPr/>
      <dgm:t>
        <a:bodyPr/>
        <a:lstStyle/>
        <a:p>
          <a:endParaRPr lang="en-US"/>
        </a:p>
      </dgm:t>
    </dgm:pt>
    <dgm:pt modelId="{FBC18BF4-57EC-40DE-80FD-D70D7067F750}" type="sibTrans" cxnId="{CA315B2D-A964-44DF-9F15-70312F1BD5B7}">
      <dgm:prSet/>
      <dgm:spPr/>
      <dgm:t>
        <a:bodyPr/>
        <a:lstStyle/>
        <a:p>
          <a:endParaRPr lang="en-US"/>
        </a:p>
      </dgm:t>
    </dgm:pt>
    <dgm:pt modelId="{16D6A52B-3A6E-4AB2-87C7-E8A0EAE2375D}">
      <dgm:prSet phldrT="[Texte]" custT="1"/>
      <dgm:spPr>
        <a:solidFill>
          <a:schemeClr val="bg1"/>
        </a:solidFill>
      </dgm:spPr>
      <dgm:t>
        <a:bodyPr/>
        <a:lstStyle/>
        <a:p>
          <a:pPr algn="r"/>
          <a:r>
            <a:rPr lang="ar-DZ" sz="2000" dirty="0" smtClean="0">
              <a:solidFill>
                <a:schemeClr val="tx1"/>
              </a:solidFill>
            </a:rPr>
            <a:t>ا</a:t>
          </a:r>
          <a:r>
            <a:rPr lang="ar-DZ" sz="2400" b="1" dirty="0" smtClean="0">
              <a:solidFill>
                <a:schemeClr val="tx1"/>
              </a:solidFill>
            </a:rPr>
            <a:t>لسكتة الدماغية</a:t>
          </a:r>
          <a:r>
            <a:rPr lang="ar-DZ" sz="2000" dirty="0" smtClean="0">
              <a:solidFill>
                <a:schemeClr val="tx1"/>
              </a:solidFill>
            </a:rPr>
            <a:t>:</a:t>
          </a:r>
          <a:endParaRPr lang="en-US" sz="2000" dirty="0">
            <a:solidFill>
              <a:schemeClr val="tx1"/>
            </a:solidFill>
          </a:endParaRPr>
        </a:p>
      </dgm:t>
    </dgm:pt>
    <dgm:pt modelId="{57807841-16A6-4447-9171-A79677259AE9}" type="sibTrans" cxnId="{917ED4BD-709B-4EDA-8E76-DA1F632D711F}">
      <dgm:prSet/>
      <dgm:spPr/>
      <dgm:t>
        <a:bodyPr/>
        <a:lstStyle/>
        <a:p>
          <a:endParaRPr lang="en-US"/>
        </a:p>
      </dgm:t>
    </dgm:pt>
    <dgm:pt modelId="{7D51AEF1-8D81-4B77-88C6-E535C07D509C}" type="parTrans" cxnId="{917ED4BD-709B-4EDA-8E76-DA1F632D711F}">
      <dgm:prSet/>
      <dgm:spPr/>
      <dgm:t>
        <a:bodyPr/>
        <a:lstStyle/>
        <a:p>
          <a:endParaRPr lang="en-US"/>
        </a:p>
      </dgm:t>
    </dgm:pt>
    <dgm:pt modelId="{7D26474E-C6C5-44D9-9AF5-C75A82582794}">
      <dgm:prSet/>
      <dgm:spPr/>
      <dgm:t>
        <a:bodyPr/>
        <a:lstStyle/>
        <a:p>
          <a:r>
            <a:rPr lang="ar-SA" b="1" dirty="0" smtClean="0"/>
            <a:t>الإصابات الدماغية الرضيحة</a:t>
          </a:r>
          <a:endParaRPr lang="en-US" dirty="0"/>
        </a:p>
      </dgm:t>
    </dgm:pt>
    <dgm:pt modelId="{3DBD7C89-1344-4A5F-A84C-5E4FF46BA421}" type="parTrans" cxnId="{E8C1E02D-83F8-43F2-8422-13C1AFE6E1EB}">
      <dgm:prSet/>
      <dgm:spPr/>
      <dgm:t>
        <a:bodyPr/>
        <a:lstStyle/>
        <a:p>
          <a:endParaRPr lang="en-US"/>
        </a:p>
      </dgm:t>
    </dgm:pt>
    <dgm:pt modelId="{849F4524-74DA-404D-9E5E-59F3642DCB6B}" type="sibTrans" cxnId="{E8C1E02D-83F8-43F2-8422-13C1AFE6E1EB}">
      <dgm:prSet/>
      <dgm:spPr/>
      <dgm:t>
        <a:bodyPr/>
        <a:lstStyle/>
        <a:p>
          <a:endParaRPr lang="en-US"/>
        </a:p>
      </dgm:t>
    </dgm:pt>
    <dgm:pt modelId="{994B2B8E-EC2A-4224-B3C2-A39058E3F263}">
      <dgm:prSet/>
      <dgm:spPr>
        <a:solidFill>
          <a:srgbClr val="66A3AC"/>
        </a:solidFill>
        <a:effectLst>
          <a:softEdge rad="127000"/>
        </a:effectLst>
      </dgm:spPr>
      <dgm:t>
        <a:bodyPr/>
        <a:lstStyle/>
        <a:p>
          <a:pPr algn="ctr"/>
          <a:r>
            <a:rPr lang="ar-SA" b="1" dirty="0" smtClean="0"/>
            <a:t>مثل إصابات الرأس الناتجة عن الحوادث أو الصدمات ،يمكن أن تؤدي إلى تلف هذه المناطق اللغة </a:t>
          </a:r>
          <a:r>
            <a:rPr lang="ar-SA" b="1" dirty="0" err="1" smtClean="0"/>
            <a:t>و</a:t>
          </a:r>
          <a:r>
            <a:rPr lang="ar-SA" b="1" dirty="0" smtClean="0"/>
            <a:t> تختلف شدة حسب قوة الإصابات </a:t>
          </a:r>
          <a:r>
            <a:rPr lang="ar-SA" b="1" dirty="0" err="1" smtClean="0"/>
            <a:t>و</a:t>
          </a:r>
          <a:r>
            <a:rPr lang="ar-SA" b="1" dirty="0" smtClean="0"/>
            <a:t> موقعها</a:t>
          </a:r>
          <a:endParaRPr lang="en-US" b="1" dirty="0"/>
        </a:p>
      </dgm:t>
    </dgm:pt>
    <dgm:pt modelId="{8B2A5D14-8C7B-46AF-94A2-DFC56AD6B1E5}" type="parTrans" cxnId="{C5BF62D5-DA40-4971-8C63-007A84B95FE9}">
      <dgm:prSet/>
      <dgm:spPr/>
      <dgm:t>
        <a:bodyPr/>
        <a:lstStyle/>
        <a:p>
          <a:endParaRPr lang="en-US"/>
        </a:p>
      </dgm:t>
    </dgm:pt>
    <dgm:pt modelId="{B3963AF8-00D9-4A95-9971-5AA59C4B60EB}" type="sibTrans" cxnId="{C5BF62D5-DA40-4971-8C63-007A84B95FE9}">
      <dgm:prSet/>
      <dgm:spPr/>
      <dgm:t>
        <a:bodyPr/>
        <a:lstStyle/>
        <a:p>
          <a:endParaRPr lang="en-US"/>
        </a:p>
      </dgm:t>
    </dgm:pt>
    <dgm:pt modelId="{F12AA6D0-03C5-4AD5-98CE-31BF6D9A1BF9}">
      <dgm:prSet custT="1"/>
      <dgm:spPr>
        <a:solidFill>
          <a:srgbClr val="71A8B3"/>
        </a:solidFill>
        <a:effectLst>
          <a:softEdge rad="127000"/>
        </a:effectLst>
      </dgm:spPr>
      <dgm:t>
        <a:bodyPr/>
        <a:lstStyle/>
        <a:p>
          <a:pPr algn="ctr"/>
          <a:r>
            <a:rPr lang="ar-SA" sz="2400" b="1" dirty="0" smtClean="0"/>
            <a:t>والخرف الجبهي الصدغي ،يمكن أن تؤدي إلى تدهور تدريجي للغة </a:t>
          </a:r>
          <a:endParaRPr lang="en-US" sz="2400" b="1" dirty="0"/>
        </a:p>
      </dgm:t>
    </dgm:pt>
    <dgm:pt modelId="{98C95910-FB96-41B5-8C1C-48B6DBFF1EFE}" type="parTrans" cxnId="{F9953848-3C48-40E0-A8F0-DE6BE2DACA8C}">
      <dgm:prSet/>
      <dgm:spPr/>
      <dgm:t>
        <a:bodyPr/>
        <a:lstStyle/>
        <a:p>
          <a:endParaRPr lang="en-US"/>
        </a:p>
      </dgm:t>
    </dgm:pt>
    <dgm:pt modelId="{CA1F491F-4CF2-4917-8684-3050A6FFA87E}" type="sibTrans" cxnId="{F9953848-3C48-40E0-A8F0-DE6BE2DACA8C}">
      <dgm:prSet/>
      <dgm:spPr/>
      <dgm:t>
        <a:bodyPr/>
        <a:lstStyle/>
        <a:p>
          <a:endParaRPr lang="en-US"/>
        </a:p>
      </dgm:t>
    </dgm:pt>
    <dgm:pt modelId="{0B71FE0F-AE95-478E-9E64-36F188647383}" type="pres">
      <dgm:prSet presAssocID="{675C561F-271F-46D9-8666-9EE8C5562C79}" presName="linearFlow" presStyleCnt="0">
        <dgm:presLayoutVars>
          <dgm:dir/>
          <dgm:animLvl val="lvl"/>
          <dgm:resizeHandles/>
        </dgm:presLayoutVars>
      </dgm:prSet>
      <dgm:spPr/>
      <dgm:t>
        <a:bodyPr/>
        <a:lstStyle/>
        <a:p>
          <a:endParaRPr lang="en-US"/>
        </a:p>
      </dgm:t>
    </dgm:pt>
    <dgm:pt modelId="{8D1BDFF0-FF1E-491D-AD8F-9342AA934372}" type="pres">
      <dgm:prSet presAssocID="{16D6A52B-3A6E-4AB2-87C7-E8A0EAE2375D}" presName="compositeNode" presStyleCnt="0">
        <dgm:presLayoutVars>
          <dgm:bulletEnabled val="1"/>
        </dgm:presLayoutVars>
      </dgm:prSet>
      <dgm:spPr/>
    </dgm:pt>
    <dgm:pt modelId="{53D4716F-3120-4106-80E8-E267555F0036}" type="pres">
      <dgm:prSet presAssocID="{16D6A52B-3A6E-4AB2-87C7-E8A0EAE2375D}" presName="image" presStyleLbl="fgImgPlace1" presStyleIdx="0" presStyleCnt="4"/>
      <dgm:spPr>
        <a:blipFill rotWithShape="0">
          <a:blip xmlns:r="http://schemas.openxmlformats.org/officeDocument/2006/relationships" r:embed="rId1"/>
          <a:stretch>
            <a:fillRect/>
          </a:stretch>
        </a:blipFill>
      </dgm:spPr>
    </dgm:pt>
    <dgm:pt modelId="{2A179F01-BED7-4D76-95B2-67B00A148DA9}" type="pres">
      <dgm:prSet presAssocID="{16D6A52B-3A6E-4AB2-87C7-E8A0EAE2375D}" presName="childNode" presStyleLbl="node1" presStyleIdx="0" presStyleCnt="4">
        <dgm:presLayoutVars>
          <dgm:bulletEnabled val="1"/>
        </dgm:presLayoutVars>
      </dgm:prSet>
      <dgm:spPr/>
      <dgm:t>
        <a:bodyPr/>
        <a:lstStyle/>
        <a:p>
          <a:endParaRPr lang="en-US"/>
        </a:p>
      </dgm:t>
    </dgm:pt>
    <dgm:pt modelId="{7FB339AF-9554-4D14-A5EE-BF13D8986725}" type="pres">
      <dgm:prSet presAssocID="{16D6A52B-3A6E-4AB2-87C7-E8A0EAE2375D}" presName="parentNode" presStyleLbl="revTx" presStyleIdx="0" presStyleCnt="4">
        <dgm:presLayoutVars>
          <dgm:chMax val="0"/>
          <dgm:bulletEnabled val="1"/>
        </dgm:presLayoutVars>
      </dgm:prSet>
      <dgm:spPr/>
      <dgm:t>
        <a:bodyPr/>
        <a:lstStyle/>
        <a:p>
          <a:endParaRPr lang="en-US"/>
        </a:p>
      </dgm:t>
    </dgm:pt>
    <dgm:pt modelId="{5EAD25B8-19AD-45EF-AFF4-76D2BBBF5C1E}" type="pres">
      <dgm:prSet presAssocID="{57807841-16A6-4447-9171-A79677259AE9}" presName="sibTrans" presStyleCnt="0"/>
      <dgm:spPr/>
    </dgm:pt>
    <dgm:pt modelId="{4A04DE0E-A9EC-4B97-86AA-59571F86773B}" type="pres">
      <dgm:prSet presAssocID="{306ABD6A-D926-40AC-B7A5-F775EF992E60}" presName="compositeNode" presStyleCnt="0">
        <dgm:presLayoutVars>
          <dgm:bulletEnabled val="1"/>
        </dgm:presLayoutVars>
      </dgm:prSet>
      <dgm:spPr/>
    </dgm:pt>
    <dgm:pt modelId="{97D3D4B9-AE76-4983-B75B-2DB5362205C1}" type="pres">
      <dgm:prSet presAssocID="{306ABD6A-D926-40AC-B7A5-F775EF992E60}" presName="image" presStyleLbl="fgImgPlace1" presStyleIdx="1" presStyleCnt="4"/>
      <dgm:spPr>
        <a:blipFill rotWithShape="0">
          <a:blip xmlns:r="http://schemas.openxmlformats.org/officeDocument/2006/relationships" r:embed="rId2"/>
          <a:stretch>
            <a:fillRect/>
          </a:stretch>
        </a:blipFill>
      </dgm:spPr>
    </dgm:pt>
    <dgm:pt modelId="{76EF8133-850E-4696-AF58-F0D3D05C0B01}" type="pres">
      <dgm:prSet presAssocID="{306ABD6A-D926-40AC-B7A5-F775EF992E60}" presName="childNode" presStyleLbl="node1" presStyleIdx="1" presStyleCnt="4">
        <dgm:presLayoutVars>
          <dgm:bulletEnabled val="1"/>
        </dgm:presLayoutVars>
      </dgm:prSet>
      <dgm:spPr/>
      <dgm:t>
        <a:bodyPr/>
        <a:lstStyle/>
        <a:p>
          <a:endParaRPr lang="en-US"/>
        </a:p>
      </dgm:t>
    </dgm:pt>
    <dgm:pt modelId="{F6166382-3B44-49F6-850F-D69E9958625F}" type="pres">
      <dgm:prSet presAssocID="{306ABD6A-D926-40AC-B7A5-F775EF992E60}" presName="parentNode" presStyleLbl="revTx" presStyleIdx="1" presStyleCnt="4">
        <dgm:presLayoutVars>
          <dgm:chMax val="0"/>
          <dgm:bulletEnabled val="1"/>
        </dgm:presLayoutVars>
      </dgm:prSet>
      <dgm:spPr/>
      <dgm:t>
        <a:bodyPr/>
        <a:lstStyle/>
        <a:p>
          <a:endParaRPr lang="en-US"/>
        </a:p>
      </dgm:t>
    </dgm:pt>
    <dgm:pt modelId="{7776F4FD-186F-4BCB-90E5-DB6C543112FC}" type="pres">
      <dgm:prSet presAssocID="{D72AB475-7CCF-47BC-AABA-50DED60F17CF}" presName="sibTrans" presStyleCnt="0"/>
      <dgm:spPr/>
    </dgm:pt>
    <dgm:pt modelId="{FDCB5F05-7712-4FAE-B285-4C30A766E322}" type="pres">
      <dgm:prSet presAssocID="{15767F62-C6AD-447E-B169-B3147358C416}" presName="compositeNode" presStyleCnt="0">
        <dgm:presLayoutVars>
          <dgm:bulletEnabled val="1"/>
        </dgm:presLayoutVars>
      </dgm:prSet>
      <dgm:spPr/>
    </dgm:pt>
    <dgm:pt modelId="{2FFBBE80-4DA7-472E-8774-2D97FDE7DBA4}" type="pres">
      <dgm:prSet presAssocID="{15767F62-C6AD-447E-B169-B3147358C416}" presName="image" presStyleLbl="fgImgPlace1" presStyleIdx="2" presStyleCnt="4"/>
      <dgm:spPr>
        <a:blipFill rotWithShape="0">
          <a:blip xmlns:r="http://schemas.openxmlformats.org/officeDocument/2006/relationships" r:embed="rId3"/>
          <a:stretch>
            <a:fillRect/>
          </a:stretch>
        </a:blipFill>
      </dgm:spPr>
    </dgm:pt>
    <dgm:pt modelId="{A4EF3D29-FF39-446B-B39E-C32023034F28}" type="pres">
      <dgm:prSet presAssocID="{15767F62-C6AD-447E-B169-B3147358C416}" presName="childNode" presStyleLbl="node1" presStyleIdx="2" presStyleCnt="4">
        <dgm:presLayoutVars>
          <dgm:bulletEnabled val="1"/>
        </dgm:presLayoutVars>
      </dgm:prSet>
      <dgm:spPr/>
      <dgm:t>
        <a:bodyPr/>
        <a:lstStyle/>
        <a:p>
          <a:endParaRPr lang="en-US"/>
        </a:p>
      </dgm:t>
    </dgm:pt>
    <dgm:pt modelId="{7889A926-FDF0-42BD-B37A-902D91A3996A}" type="pres">
      <dgm:prSet presAssocID="{15767F62-C6AD-447E-B169-B3147358C416}" presName="parentNode" presStyleLbl="revTx" presStyleIdx="2" presStyleCnt="4">
        <dgm:presLayoutVars>
          <dgm:chMax val="0"/>
          <dgm:bulletEnabled val="1"/>
        </dgm:presLayoutVars>
      </dgm:prSet>
      <dgm:spPr/>
      <dgm:t>
        <a:bodyPr/>
        <a:lstStyle/>
        <a:p>
          <a:endParaRPr lang="en-US"/>
        </a:p>
      </dgm:t>
    </dgm:pt>
    <dgm:pt modelId="{FBD56718-307E-4899-93B2-79B3D5692A2D}" type="pres">
      <dgm:prSet presAssocID="{3F2C11A2-F6F8-469C-9DA4-494328F5509B}" presName="sibTrans" presStyleCnt="0"/>
      <dgm:spPr/>
    </dgm:pt>
    <dgm:pt modelId="{6A57CA1B-C97D-40FA-BC20-0E1FA4B78E63}" type="pres">
      <dgm:prSet presAssocID="{7D26474E-C6C5-44D9-9AF5-C75A82582794}" presName="compositeNode" presStyleCnt="0">
        <dgm:presLayoutVars>
          <dgm:bulletEnabled val="1"/>
        </dgm:presLayoutVars>
      </dgm:prSet>
      <dgm:spPr/>
    </dgm:pt>
    <dgm:pt modelId="{452AC87D-06C9-4A81-AAE4-B74F8AEF6450}" type="pres">
      <dgm:prSet presAssocID="{7D26474E-C6C5-44D9-9AF5-C75A82582794}" presName="image" presStyleLbl="fgImgPlace1" presStyleIdx="3" presStyleCnt="4"/>
      <dgm:spPr>
        <a:blipFill rotWithShape="0">
          <a:blip xmlns:r="http://schemas.openxmlformats.org/officeDocument/2006/relationships" r:embed="rId4"/>
          <a:stretch>
            <a:fillRect/>
          </a:stretch>
        </a:blipFill>
      </dgm:spPr>
    </dgm:pt>
    <dgm:pt modelId="{9955E001-2D51-48EA-A6A7-A881B466D2F0}" type="pres">
      <dgm:prSet presAssocID="{7D26474E-C6C5-44D9-9AF5-C75A82582794}" presName="childNode" presStyleLbl="node1" presStyleIdx="3" presStyleCnt="4">
        <dgm:presLayoutVars>
          <dgm:bulletEnabled val="1"/>
        </dgm:presLayoutVars>
      </dgm:prSet>
      <dgm:spPr/>
      <dgm:t>
        <a:bodyPr/>
        <a:lstStyle/>
        <a:p>
          <a:endParaRPr lang="en-US"/>
        </a:p>
      </dgm:t>
    </dgm:pt>
    <dgm:pt modelId="{5AED007F-DE51-42DB-A4FE-8CAF4D84B2D9}" type="pres">
      <dgm:prSet presAssocID="{7D26474E-C6C5-44D9-9AF5-C75A82582794}" presName="parentNode" presStyleLbl="revTx" presStyleIdx="3" presStyleCnt="4">
        <dgm:presLayoutVars>
          <dgm:chMax val="0"/>
          <dgm:bulletEnabled val="1"/>
        </dgm:presLayoutVars>
      </dgm:prSet>
      <dgm:spPr/>
      <dgm:t>
        <a:bodyPr/>
        <a:lstStyle/>
        <a:p>
          <a:endParaRPr lang="en-US"/>
        </a:p>
      </dgm:t>
    </dgm:pt>
  </dgm:ptLst>
  <dgm:cxnLst>
    <dgm:cxn modelId="{E8C1E02D-83F8-43F2-8422-13C1AFE6E1EB}" srcId="{675C561F-271F-46D9-8666-9EE8C5562C79}" destId="{7D26474E-C6C5-44D9-9AF5-C75A82582794}" srcOrd="3" destOrd="0" parTransId="{3DBD7C89-1344-4A5F-A84C-5E4FF46BA421}" sibTransId="{849F4524-74DA-404D-9E5E-59F3642DCB6B}"/>
    <dgm:cxn modelId="{F9953848-3C48-40E0-A8F0-DE6BE2DACA8C}" srcId="{306ABD6A-D926-40AC-B7A5-F775EF992E60}" destId="{F12AA6D0-03C5-4AD5-98CE-31BF6D9A1BF9}" srcOrd="1" destOrd="0" parTransId="{98C95910-FB96-41B5-8C1C-48B6DBFF1EFE}" sibTransId="{CA1F491F-4CF2-4917-8684-3050A6FFA87E}"/>
    <dgm:cxn modelId="{917ED4BD-709B-4EDA-8E76-DA1F632D711F}" srcId="{675C561F-271F-46D9-8666-9EE8C5562C79}" destId="{16D6A52B-3A6E-4AB2-87C7-E8A0EAE2375D}" srcOrd="0" destOrd="0" parTransId="{7D51AEF1-8D81-4B77-88C6-E535C07D509C}" sibTransId="{57807841-16A6-4447-9171-A79677259AE9}"/>
    <dgm:cxn modelId="{A19609B2-80D9-477C-95F9-9C9B64445263}" type="presOf" srcId="{7D26474E-C6C5-44D9-9AF5-C75A82582794}" destId="{5AED007F-DE51-42DB-A4FE-8CAF4D84B2D9}" srcOrd="0" destOrd="0" presId="urn:microsoft.com/office/officeart/2005/8/layout/hList2"/>
    <dgm:cxn modelId="{380726A7-91F6-48BE-8BD6-92F882133984}" type="presOf" srcId="{5D6CA435-2D98-4DBD-A2F1-FC473BF5ABF2}" destId="{2A179F01-BED7-4D76-95B2-67B00A148DA9}" srcOrd="0" destOrd="0" presId="urn:microsoft.com/office/officeart/2005/8/layout/hList2"/>
    <dgm:cxn modelId="{E9D6C1DD-9887-4F33-A710-A07768D91848}" type="presOf" srcId="{675C561F-271F-46D9-8666-9EE8C5562C79}" destId="{0B71FE0F-AE95-478E-9E64-36F188647383}" srcOrd="0" destOrd="0" presId="urn:microsoft.com/office/officeart/2005/8/layout/hList2"/>
    <dgm:cxn modelId="{EBEF5439-941B-4677-B420-4E07C7CD7403}" type="presOf" srcId="{51F4E322-1008-4938-AD62-A41D6D16ED0F}" destId="{A4EF3D29-FF39-446B-B39E-C32023034F28}" srcOrd="0" destOrd="0" presId="urn:microsoft.com/office/officeart/2005/8/layout/hList2"/>
    <dgm:cxn modelId="{32A5E215-BD6D-4E25-9E68-4EBD7FB0FD2C}" type="presOf" srcId="{15767F62-C6AD-447E-B169-B3147358C416}" destId="{7889A926-FDF0-42BD-B37A-902D91A3996A}" srcOrd="0" destOrd="0" presId="urn:microsoft.com/office/officeart/2005/8/layout/hList2"/>
    <dgm:cxn modelId="{CA315B2D-A964-44DF-9F15-70312F1BD5B7}" srcId="{16D6A52B-3A6E-4AB2-87C7-E8A0EAE2375D}" destId="{5D6CA435-2D98-4DBD-A2F1-FC473BF5ABF2}" srcOrd="0" destOrd="0" parTransId="{D220852D-CD89-4D9D-BB5C-35AA63CB18C3}" sibTransId="{FBC18BF4-57EC-40DE-80FD-D70D7067F750}"/>
    <dgm:cxn modelId="{7F5E4432-7776-4DA0-AF85-348A48E4AF9E}" srcId="{675C561F-271F-46D9-8666-9EE8C5562C79}" destId="{15767F62-C6AD-447E-B169-B3147358C416}" srcOrd="2" destOrd="0" parTransId="{CCE22505-7B80-4B8F-97DA-618CD428A36E}" sibTransId="{3F2C11A2-F6F8-469C-9DA4-494328F5509B}"/>
    <dgm:cxn modelId="{64692874-63CC-4D92-BC77-68EC7CDCBF49}" srcId="{15767F62-C6AD-447E-B169-B3147358C416}" destId="{51F4E322-1008-4938-AD62-A41D6D16ED0F}" srcOrd="0" destOrd="0" parTransId="{FF953250-78B6-42C5-8347-1568A1716FDF}" sibTransId="{71AA0845-674D-4F00-9CC8-E6D6E56ABBD4}"/>
    <dgm:cxn modelId="{094F9E51-0782-49A5-B4A1-E19CF0BC7E3B}" type="presOf" srcId="{9EFE5882-7E8D-40EE-A255-7121CCAAB85D}" destId="{76EF8133-850E-4696-AF58-F0D3D05C0B01}" srcOrd="0" destOrd="0" presId="urn:microsoft.com/office/officeart/2005/8/layout/hList2"/>
    <dgm:cxn modelId="{401696B8-AF86-437C-9992-E77D9630C6C8}" srcId="{306ABD6A-D926-40AC-B7A5-F775EF992E60}" destId="{9EFE5882-7E8D-40EE-A255-7121CCAAB85D}" srcOrd="0" destOrd="0" parTransId="{01FC183F-FA61-45DA-AC5D-47AF73772F8E}" sibTransId="{BFF56DB7-54B0-414D-AD65-3AEB770FA6CA}"/>
    <dgm:cxn modelId="{932903BE-3B05-4F22-9A6E-C252D52EB4F5}" type="presOf" srcId="{16D6A52B-3A6E-4AB2-87C7-E8A0EAE2375D}" destId="{7FB339AF-9554-4D14-A5EE-BF13D8986725}" srcOrd="0" destOrd="0" presId="urn:microsoft.com/office/officeart/2005/8/layout/hList2"/>
    <dgm:cxn modelId="{4260E7B9-D5DE-4CC8-9024-7782A95B7663}" type="presOf" srcId="{F12AA6D0-03C5-4AD5-98CE-31BF6D9A1BF9}" destId="{76EF8133-850E-4696-AF58-F0D3D05C0B01}" srcOrd="0" destOrd="1" presId="urn:microsoft.com/office/officeart/2005/8/layout/hList2"/>
    <dgm:cxn modelId="{C5BF62D5-DA40-4971-8C63-007A84B95FE9}" srcId="{7D26474E-C6C5-44D9-9AF5-C75A82582794}" destId="{994B2B8E-EC2A-4224-B3C2-A39058E3F263}" srcOrd="0" destOrd="0" parTransId="{8B2A5D14-8C7B-46AF-94A2-DFC56AD6B1E5}" sibTransId="{B3963AF8-00D9-4A95-9971-5AA59C4B60EB}"/>
    <dgm:cxn modelId="{3C13BD2B-63FF-4E96-B960-B4CFBECC6146}" type="presOf" srcId="{306ABD6A-D926-40AC-B7A5-F775EF992E60}" destId="{F6166382-3B44-49F6-850F-D69E9958625F}" srcOrd="0" destOrd="0" presId="urn:microsoft.com/office/officeart/2005/8/layout/hList2"/>
    <dgm:cxn modelId="{7EB7C018-1C2A-4144-BD84-4417010D6C54}" type="presOf" srcId="{994B2B8E-EC2A-4224-B3C2-A39058E3F263}" destId="{9955E001-2D51-48EA-A6A7-A881B466D2F0}" srcOrd="0" destOrd="0" presId="urn:microsoft.com/office/officeart/2005/8/layout/hList2"/>
    <dgm:cxn modelId="{FA48A286-E6A0-4EE8-9E48-AC93BA71BE8D}" srcId="{675C561F-271F-46D9-8666-9EE8C5562C79}" destId="{306ABD6A-D926-40AC-B7A5-F775EF992E60}" srcOrd="1" destOrd="0" parTransId="{22F8C2B3-BD6C-4D9D-B813-93DAD0423F42}" sibTransId="{D72AB475-7CCF-47BC-AABA-50DED60F17CF}"/>
    <dgm:cxn modelId="{F308FB5D-47F7-4981-9639-47E491D5992D}" type="presParOf" srcId="{0B71FE0F-AE95-478E-9E64-36F188647383}" destId="{8D1BDFF0-FF1E-491D-AD8F-9342AA934372}" srcOrd="0" destOrd="0" presId="urn:microsoft.com/office/officeart/2005/8/layout/hList2"/>
    <dgm:cxn modelId="{0DA445C7-2E79-4CEC-8FA3-9408F0007F44}" type="presParOf" srcId="{8D1BDFF0-FF1E-491D-AD8F-9342AA934372}" destId="{53D4716F-3120-4106-80E8-E267555F0036}" srcOrd="0" destOrd="0" presId="urn:microsoft.com/office/officeart/2005/8/layout/hList2"/>
    <dgm:cxn modelId="{57D6AC9E-A92F-4692-A323-0DD1B8FF9022}" type="presParOf" srcId="{8D1BDFF0-FF1E-491D-AD8F-9342AA934372}" destId="{2A179F01-BED7-4D76-95B2-67B00A148DA9}" srcOrd="1" destOrd="0" presId="urn:microsoft.com/office/officeart/2005/8/layout/hList2"/>
    <dgm:cxn modelId="{29B62C16-6254-4828-A1D4-F294DB9E7DF0}" type="presParOf" srcId="{8D1BDFF0-FF1E-491D-AD8F-9342AA934372}" destId="{7FB339AF-9554-4D14-A5EE-BF13D8986725}" srcOrd="2" destOrd="0" presId="urn:microsoft.com/office/officeart/2005/8/layout/hList2"/>
    <dgm:cxn modelId="{3EC8B905-F0E6-4A8D-88E0-1E73DBF63E9A}" type="presParOf" srcId="{0B71FE0F-AE95-478E-9E64-36F188647383}" destId="{5EAD25B8-19AD-45EF-AFF4-76D2BBBF5C1E}" srcOrd="1" destOrd="0" presId="urn:microsoft.com/office/officeart/2005/8/layout/hList2"/>
    <dgm:cxn modelId="{37ABBA03-A4A9-4E2F-B97E-B4D13D5E6196}" type="presParOf" srcId="{0B71FE0F-AE95-478E-9E64-36F188647383}" destId="{4A04DE0E-A9EC-4B97-86AA-59571F86773B}" srcOrd="2" destOrd="0" presId="urn:microsoft.com/office/officeart/2005/8/layout/hList2"/>
    <dgm:cxn modelId="{A400BC78-9E59-47C3-AE86-7CF1A2099D62}" type="presParOf" srcId="{4A04DE0E-A9EC-4B97-86AA-59571F86773B}" destId="{97D3D4B9-AE76-4983-B75B-2DB5362205C1}" srcOrd="0" destOrd="0" presId="urn:microsoft.com/office/officeart/2005/8/layout/hList2"/>
    <dgm:cxn modelId="{CA083C62-F174-4130-B41A-790601E05D6D}" type="presParOf" srcId="{4A04DE0E-A9EC-4B97-86AA-59571F86773B}" destId="{76EF8133-850E-4696-AF58-F0D3D05C0B01}" srcOrd="1" destOrd="0" presId="urn:microsoft.com/office/officeart/2005/8/layout/hList2"/>
    <dgm:cxn modelId="{41B45064-F316-4716-BFC3-8E5A7F2B0941}" type="presParOf" srcId="{4A04DE0E-A9EC-4B97-86AA-59571F86773B}" destId="{F6166382-3B44-49F6-850F-D69E9958625F}" srcOrd="2" destOrd="0" presId="urn:microsoft.com/office/officeart/2005/8/layout/hList2"/>
    <dgm:cxn modelId="{4B8E3108-FDD2-4945-ABE6-9109D142F936}" type="presParOf" srcId="{0B71FE0F-AE95-478E-9E64-36F188647383}" destId="{7776F4FD-186F-4BCB-90E5-DB6C543112FC}" srcOrd="3" destOrd="0" presId="urn:microsoft.com/office/officeart/2005/8/layout/hList2"/>
    <dgm:cxn modelId="{D8E69DAD-C02B-41B9-9D25-1AD200B5E26F}" type="presParOf" srcId="{0B71FE0F-AE95-478E-9E64-36F188647383}" destId="{FDCB5F05-7712-4FAE-B285-4C30A766E322}" srcOrd="4" destOrd="0" presId="urn:microsoft.com/office/officeart/2005/8/layout/hList2"/>
    <dgm:cxn modelId="{A751C2F4-6490-4E49-86F0-18031CFA7CF0}" type="presParOf" srcId="{FDCB5F05-7712-4FAE-B285-4C30A766E322}" destId="{2FFBBE80-4DA7-472E-8774-2D97FDE7DBA4}" srcOrd="0" destOrd="0" presId="urn:microsoft.com/office/officeart/2005/8/layout/hList2"/>
    <dgm:cxn modelId="{A1DB81B4-A41B-4D21-9B82-2F0B375F9AC2}" type="presParOf" srcId="{FDCB5F05-7712-4FAE-B285-4C30A766E322}" destId="{A4EF3D29-FF39-446B-B39E-C32023034F28}" srcOrd="1" destOrd="0" presId="urn:microsoft.com/office/officeart/2005/8/layout/hList2"/>
    <dgm:cxn modelId="{8BF64D96-4019-427C-BBCA-54142AF77EF2}" type="presParOf" srcId="{FDCB5F05-7712-4FAE-B285-4C30A766E322}" destId="{7889A926-FDF0-42BD-B37A-902D91A3996A}" srcOrd="2" destOrd="0" presId="urn:microsoft.com/office/officeart/2005/8/layout/hList2"/>
    <dgm:cxn modelId="{4219C332-BF81-4187-87C3-5B26536A2427}" type="presParOf" srcId="{0B71FE0F-AE95-478E-9E64-36F188647383}" destId="{FBD56718-307E-4899-93B2-79B3D5692A2D}" srcOrd="5" destOrd="0" presId="urn:microsoft.com/office/officeart/2005/8/layout/hList2"/>
    <dgm:cxn modelId="{B8EAE5BB-A9E8-4046-9506-4707457F995A}" type="presParOf" srcId="{0B71FE0F-AE95-478E-9E64-36F188647383}" destId="{6A57CA1B-C97D-40FA-BC20-0E1FA4B78E63}" srcOrd="6" destOrd="0" presId="urn:microsoft.com/office/officeart/2005/8/layout/hList2"/>
    <dgm:cxn modelId="{759ADC5F-4AFA-4795-B7FF-05EBF79ED69E}" type="presParOf" srcId="{6A57CA1B-C97D-40FA-BC20-0E1FA4B78E63}" destId="{452AC87D-06C9-4A81-AAE4-B74F8AEF6450}" srcOrd="0" destOrd="0" presId="urn:microsoft.com/office/officeart/2005/8/layout/hList2"/>
    <dgm:cxn modelId="{5DC30F13-EDC9-494C-BC8D-BE59E51A1C1B}" type="presParOf" srcId="{6A57CA1B-C97D-40FA-BC20-0E1FA4B78E63}" destId="{9955E001-2D51-48EA-A6A7-A881B466D2F0}" srcOrd="1" destOrd="0" presId="urn:microsoft.com/office/officeart/2005/8/layout/hList2"/>
    <dgm:cxn modelId="{6043E599-993D-4BA9-8573-9744AF654347}" type="presParOf" srcId="{6A57CA1B-C97D-40FA-BC20-0E1FA4B78E63}" destId="{5AED007F-DE51-42DB-A4FE-8CAF4D84B2D9}" srcOrd="2" destOrd="0" presId="urn:microsoft.com/office/officeart/2005/8/layout/hList2"/>
  </dgm:cxnLst>
  <dgm:bg/>
  <dgm:whole/>
</dgm:dataModel>
</file>

<file path=ppt/diagrams/data8.xml><?xml version="1.0" encoding="utf-8"?>
<dgm:dataModel xmlns:dgm="http://schemas.openxmlformats.org/drawingml/2006/diagram" xmlns:a="http://schemas.openxmlformats.org/drawingml/2006/main">
  <dgm:ptLst>
    <dgm:pt modelId="{19425BD1-3639-4A51-BD9F-73732207B5DE}" type="doc">
      <dgm:prSet loTypeId="urn:microsoft.com/office/officeart/2008/layout/HexagonCluster" loCatId="picture" qsTypeId="urn:microsoft.com/office/officeart/2005/8/quickstyle/3d3" qsCatId="3D" csTypeId="urn:microsoft.com/office/officeart/2005/8/colors/colorful5" csCatId="colorful" phldr="1"/>
      <dgm:spPr>
        <a:scene3d>
          <a:camera prst="orthographicFront">
            <a:rot lat="0" lon="0" rev="0"/>
          </a:camera>
          <a:lightRig rig="contrasting" dir="t">
            <a:rot lat="0" lon="0" rev="1500000"/>
          </a:lightRig>
        </a:scene3d>
      </dgm:spPr>
      <dgm:t>
        <a:bodyPr/>
        <a:lstStyle/>
        <a:p>
          <a:endParaRPr lang="fr-FR"/>
        </a:p>
      </dgm:t>
    </dgm:pt>
    <dgm:pt modelId="{DE4B6E7D-3276-4F64-8AD3-E9E393F27816}">
      <dgm:prSet phldrT="[Texte]"/>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ar-SA" b="1" dirty="0" smtClean="0">
              <a:solidFill>
                <a:schemeClr val="tx1"/>
              </a:solidFill>
              <a:latin typeface="+mn-lt"/>
            </a:rPr>
            <a:t>العلاج النفسي</a:t>
          </a:r>
          <a:endParaRPr lang="fr-FR" b="1" dirty="0">
            <a:solidFill>
              <a:schemeClr val="tx1"/>
            </a:solidFill>
            <a:latin typeface="+mn-lt"/>
          </a:endParaRPr>
        </a:p>
      </dgm:t>
    </dgm:pt>
    <dgm:pt modelId="{11FEC9BB-F238-4B39-9B54-BA407E243E7C}" type="parTrans" cxnId="{CBD4792E-96DD-4349-BD82-1418AC540D88}">
      <dgm:prSet/>
      <dgm:spPr/>
      <dgm:t>
        <a:bodyPr/>
        <a:lstStyle/>
        <a:p>
          <a:endParaRPr lang="fr-FR" b="1">
            <a:solidFill>
              <a:schemeClr val="tx1"/>
            </a:solidFill>
            <a:latin typeface="+mn-lt"/>
          </a:endParaRPr>
        </a:p>
      </dgm:t>
    </dgm:pt>
    <dgm:pt modelId="{8695600B-2B95-4BF9-8B08-CE728A91A35C}" type="sibTrans" cxnId="{CBD4792E-96DD-4349-BD82-1418AC540D88}">
      <dgm:prSet/>
      <dgm:spPr>
        <a:blipFill>
          <a:blip xmlns:r="http://schemas.openxmlformats.org/officeDocument/2006/relationships" r:embed="rId1" cstate="print">
            <a:extLst>
              <a:ext uri="{BEBA8EAE-BF5A-486C-A8C5-ECC9F3942E4B}">
                <a14:imgProps xmlns="" xmlns:a14="http://schemas.microsoft.com/office/drawing/2010/main">
                  <a14:imgLayer r:embed="rId2">
                    <a14:imgEffect>
                      <a14:sharpenSoften amount="50000"/>
                    </a14:imgEffect>
                  </a14:imgLayer>
                </a14:imgProps>
              </a:ext>
              <a:ext uri="{28A0092B-C50C-407E-A947-70E740481C1C}">
                <a14:useLocalDpi xmlns="" xmlns:a14="http://schemas.microsoft.com/office/drawing/2010/main" val="0"/>
              </a:ext>
            </a:extLst>
          </a:blip>
          <a:srcRect/>
          <a:stretch>
            <a:fillRect l="-14000" r="-14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fr-FR" b="1" dirty="0">
            <a:solidFill>
              <a:schemeClr val="tx1"/>
            </a:solidFill>
            <a:latin typeface="+mn-lt"/>
          </a:endParaRPr>
        </a:p>
      </dgm:t>
    </dgm:pt>
    <dgm:pt modelId="{7150B9C9-5634-410D-8F7C-7F9138F3D5ED}">
      <dgm:prSet phldrT="[Texte]"/>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ar-SA" b="1" dirty="0" smtClean="0">
              <a:solidFill>
                <a:schemeClr val="tx1"/>
              </a:solidFill>
              <a:latin typeface="+mn-lt"/>
            </a:rPr>
            <a:t>تقنية الاسترخاء</a:t>
          </a:r>
          <a:endParaRPr lang="fr-FR" b="1" dirty="0">
            <a:solidFill>
              <a:schemeClr val="tx1"/>
            </a:solidFill>
            <a:latin typeface="+mn-lt"/>
          </a:endParaRPr>
        </a:p>
      </dgm:t>
    </dgm:pt>
    <dgm:pt modelId="{24BEA113-CD26-4882-A105-EB1E08E1B677}" type="parTrans" cxnId="{6A9F7AA8-F99C-4D22-80AF-064B986856A3}">
      <dgm:prSet/>
      <dgm:spPr/>
      <dgm:t>
        <a:bodyPr/>
        <a:lstStyle/>
        <a:p>
          <a:endParaRPr lang="fr-FR" b="1">
            <a:solidFill>
              <a:schemeClr val="tx1"/>
            </a:solidFill>
            <a:latin typeface="+mn-lt"/>
          </a:endParaRPr>
        </a:p>
      </dgm:t>
    </dgm:pt>
    <dgm:pt modelId="{B9D57771-6355-4238-9056-BCEFA2E404CB}" type="sibTrans" cxnId="{6A9F7AA8-F99C-4D22-80AF-064B986856A3}">
      <dgm:prSet/>
      <dgm:spPr>
        <a:blipFill>
          <a:blip xmlns:r="http://schemas.openxmlformats.org/officeDocument/2006/relationships" r:embed="rId3" cstate="print">
            <a:extLst>
              <a:ext uri="{BEBA8EAE-BF5A-486C-A8C5-ECC9F3942E4B}">
                <a14:imgProps xmlns="" xmlns:a14="http://schemas.microsoft.com/office/drawing/2010/main">
                  <a14:imgLayer r:embed="rId4">
                    <a14:imgEffect>
                      <a14:sharpenSoften amount="50000"/>
                    </a14:imgEffect>
                  </a14:imgLayer>
                </a14:imgProps>
              </a:ext>
              <a:ext uri="{28A0092B-C50C-407E-A947-70E740481C1C}">
                <a14:useLocalDpi xmlns="" xmlns:a14="http://schemas.microsoft.com/office/drawing/2010/main" val="0"/>
              </a:ext>
            </a:extLst>
          </a:blip>
          <a:srcRect/>
          <a:stretch>
            <a:fillRect l="-25000" r="-25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fr-FR" b="1" dirty="0">
            <a:solidFill>
              <a:schemeClr val="tx1"/>
            </a:solidFill>
            <a:latin typeface="+mn-lt"/>
          </a:endParaRPr>
        </a:p>
      </dgm:t>
    </dgm:pt>
    <dgm:pt modelId="{58B23797-A2F3-4179-BE56-3D69810E8C56}">
      <dgm:prSet phldrT="[Texte]"/>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ar-SA" b="1" dirty="0" smtClean="0">
              <a:solidFill>
                <a:schemeClr val="tx1"/>
              </a:solidFill>
              <a:latin typeface="+mn-lt"/>
            </a:rPr>
            <a:t>العلاج بالأدوية </a:t>
          </a:r>
          <a:endParaRPr lang="fr-FR" b="1" dirty="0">
            <a:solidFill>
              <a:schemeClr val="tx1"/>
            </a:solidFill>
            <a:latin typeface="+mn-lt"/>
          </a:endParaRPr>
        </a:p>
      </dgm:t>
    </dgm:pt>
    <dgm:pt modelId="{D42BDC09-505F-4684-BF03-F364F344DE7B}" type="parTrans" cxnId="{46C2C8FE-0AE4-4E61-A6FB-4FF27F9FB43E}">
      <dgm:prSet/>
      <dgm:spPr/>
      <dgm:t>
        <a:bodyPr/>
        <a:lstStyle/>
        <a:p>
          <a:endParaRPr lang="fr-FR" b="1">
            <a:solidFill>
              <a:schemeClr val="tx1"/>
            </a:solidFill>
            <a:latin typeface="+mn-lt"/>
          </a:endParaRPr>
        </a:p>
      </dgm:t>
    </dgm:pt>
    <dgm:pt modelId="{B92C8988-D408-4DB4-94F3-025C71FCA4BD}" type="sibTrans" cxnId="{46C2C8FE-0AE4-4E61-A6FB-4FF27F9FB43E}">
      <dgm:prSet/>
      <dgm:spPr>
        <a:blipFill>
          <a:blip xmlns:r="http://schemas.openxmlformats.org/officeDocument/2006/relationships" r:embed="rId5">
            <a:extLst>
              <a:ext uri="{BEBA8EAE-BF5A-486C-A8C5-ECC9F3942E4B}">
                <a14:imgProps xmlns="" xmlns:a14="http://schemas.microsoft.com/office/drawing/2010/main">
                  <a14:imgLayer r:embed="rId6">
                    <a14:imgEffect>
                      <a14:sharpenSoften amount="50000"/>
                    </a14:imgEffect>
                  </a14:imgLayer>
                </a14:imgProps>
              </a:ext>
              <a:ext uri="{28A0092B-C50C-407E-A947-70E740481C1C}">
                <a14:useLocalDpi xmlns="" xmlns:a14="http://schemas.microsoft.com/office/drawing/2010/main" val="0"/>
              </a:ext>
            </a:extLst>
          </a:blip>
          <a:srcRect/>
          <a:stretch>
            <a:fillRect l="-14000" r="-14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fr-FR" b="1" dirty="0">
            <a:solidFill>
              <a:schemeClr val="tx1"/>
            </a:solidFill>
            <a:latin typeface="+mn-lt"/>
          </a:endParaRPr>
        </a:p>
      </dgm:t>
    </dgm:pt>
    <dgm:pt modelId="{E1BCED2F-4FE7-4D64-9079-B5429F7EFA82}">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ar-SA" b="1" dirty="0" smtClean="0">
              <a:solidFill>
                <a:schemeClr val="tx1"/>
              </a:solidFill>
              <a:latin typeface="+mn-lt"/>
            </a:rPr>
            <a:t>الحوارات</a:t>
          </a:r>
          <a:endParaRPr lang="fr-FR" b="1" dirty="0">
            <a:solidFill>
              <a:schemeClr val="tx1"/>
            </a:solidFill>
            <a:latin typeface="+mn-lt"/>
          </a:endParaRPr>
        </a:p>
      </dgm:t>
    </dgm:pt>
    <dgm:pt modelId="{521FBDEE-F6E5-48E3-A39F-1241FCFF65DA}" type="parTrans" cxnId="{3EEE0BD3-BAA2-4AF6-A001-40A4EB897AA5}">
      <dgm:prSet/>
      <dgm:spPr/>
      <dgm:t>
        <a:bodyPr/>
        <a:lstStyle/>
        <a:p>
          <a:endParaRPr lang="fr-FR" b="1">
            <a:solidFill>
              <a:schemeClr val="tx1"/>
            </a:solidFill>
            <a:latin typeface="+mn-lt"/>
          </a:endParaRPr>
        </a:p>
      </dgm:t>
    </dgm:pt>
    <dgm:pt modelId="{4D1F75B2-EA76-479E-9E62-BDFD1743E8C7}" type="sibTrans" cxnId="{3EEE0BD3-BAA2-4AF6-A001-40A4EB897AA5}">
      <dgm:prSet/>
      <dgm:spPr>
        <a:blipFill>
          <a:blip xmlns:r="http://schemas.openxmlformats.org/officeDocument/2006/relationships" r:embed="rId7">
            <a:extLst>
              <a:ext uri="{BEBA8EAE-BF5A-486C-A8C5-ECC9F3942E4B}">
                <a14:imgProps xmlns="" xmlns:a14="http://schemas.microsoft.com/office/drawing/2010/main">
                  <a14:imgLayer r:embed="rId8">
                    <a14:imgEffect>
                      <a14:sharpenSoften amount="50000"/>
                    </a14:imgEffect>
                  </a14:imgLayer>
                </a14:imgProps>
              </a:ext>
              <a:ext uri="{28A0092B-C50C-407E-A947-70E740481C1C}">
                <a14:useLocalDpi xmlns="" xmlns:a14="http://schemas.microsoft.com/office/drawing/2010/main" val="0"/>
              </a:ext>
            </a:extLst>
          </a:blip>
          <a:srcRect/>
          <a:stretch>
            <a:fillRect l="-19000" r="-19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fr-FR" b="1" dirty="0">
            <a:solidFill>
              <a:schemeClr val="tx1"/>
            </a:solidFill>
            <a:latin typeface="+mn-lt"/>
          </a:endParaRPr>
        </a:p>
      </dgm:t>
    </dgm:pt>
    <dgm:pt modelId="{B1454B83-9781-421E-8C5D-C8C0EA01B04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ar-SA" b="1" dirty="0" smtClean="0">
              <a:solidFill>
                <a:schemeClr val="tx1"/>
              </a:solidFill>
              <a:latin typeface="+mn-lt"/>
            </a:rPr>
            <a:t>العلاج عن طريق العقاب والتعزيز</a:t>
          </a:r>
          <a:endParaRPr lang="fr-FR" b="1" dirty="0">
            <a:solidFill>
              <a:schemeClr val="tx1"/>
            </a:solidFill>
            <a:latin typeface="+mn-lt"/>
          </a:endParaRPr>
        </a:p>
      </dgm:t>
    </dgm:pt>
    <dgm:pt modelId="{880632ED-D305-49BD-8F2A-A546B0384BA6}" type="parTrans" cxnId="{A1113CF0-62A8-429B-BED3-DDFCF4D61592}">
      <dgm:prSet/>
      <dgm:spPr/>
      <dgm:t>
        <a:bodyPr/>
        <a:lstStyle/>
        <a:p>
          <a:endParaRPr lang="fr-FR" b="1">
            <a:solidFill>
              <a:schemeClr val="tx1"/>
            </a:solidFill>
            <a:latin typeface="+mn-lt"/>
          </a:endParaRPr>
        </a:p>
      </dgm:t>
    </dgm:pt>
    <dgm:pt modelId="{54BA4A1A-D626-43DD-AA3A-A76C53BB7A19}" type="sibTrans" cxnId="{A1113CF0-62A8-429B-BED3-DDFCF4D61592}">
      <dgm:prSet/>
      <dgm:spPr>
        <a:blipFill>
          <a:blip xmlns:r="http://schemas.openxmlformats.org/officeDocument/2006/relationships" r:embed="rId9" cstate="print">
            <a:extLst>
              <a:ext uri="{BEBA8EAE-BF5A-486C-A8C5-ECC9F3942E4B}">
                <a14:imgProps xmlns="" xmlns:a14="http://schemas.microsoft.com/office/drawing/2010/main">
                  <a14:imgLayer r:embed="rId10">
                    <a14:imgEffect>
                      <a14:sharpenSoften amount="50000"/>
                    </a14:imgEffect>
                  </a14:imgLayer>
                </a14:imgProps>
              </a:ext>
              <a:ext uri="{28A0092B-C50C-407E-A947-70E740481C1C}">
                <a14:useLocalDpi xmlns="" xmlns:a14="http://schemas.microsoft.com/office/drawing/2010/main" val="0"/>
              </a:ext>
            </a:extLst>
          </a:blip>
          <a:srcRect/>
          <a:stretch>
            <a:fillRect l="-25000" r="-25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fr-FR" b="1" dirty="0">
            <a:solidFill>
              <a:schemeClr val="tx1"/>
            </a:solidFill>
            <a:latin typeface="+mn-lt"/>
          </a:endParaRPr>
        </a:p>
      </dgm:t>
    </dgm:pt>
    <dgm:pt modelId="{5E4FBE4B-556C-4446-9253-131755636FCB}">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ar-SA" b="1" dirty="0" smtClean="0">
              <a:solidFill>
                <a:schemeClr val="tx1"/>
              </a:solidFill>
              <a:latin typeface="+mn-lt"/>
            </a:rPr>
            <a:t>العلاج عن طريق الإيحاء ، والتسلية ، والإقناع </a:t>
          </a:r>
          <a:endParaRPr lang="fr-FR" b="1" dirty="0">
            <a:solidFill>
              <a:schemeClr val="tx1"/>
            </a:solidFill>
            <a:latin typeface="+mn-lt"/>
          </a:endParaRPr>
        </a:p>
      </dgm:t>
    </dgm:pt>
    <dgm:pt modelId="{96AB2330-F566-44E7-816E-A5B0FB302127}" type="parTrans" cxnId="{E6C28F0B-AFB7-4489-8106-AD5AD43C57EC}">
      <dgm:prSet/>
      <dgm:spPr/>
      <dgm:t>
        <a:bodyPr/>
        <a:lstStyle/>
        <a:p>
          <a:endParaRPr lang="fr-FR" b="1">
            <a:solidFill>
              <a:schemeClr val="tx1"/>
            </a:solidFill>
            <a:latin typeface="+mn-lt"/>
          </a:endParaRPr>
        </a:p>
      </dgm:t>
    </dgm:pt>
    <dgm:pt modelId="{48799396-1C74-4477-831F-99FE233741BB}" type="sibTrans" cxnId="{E6C28F0B-AFB7-4489-8106-AD5AD43C57EC}">
      <dgm:prSet/>
      <dgm:spPr>
        <a:blipFill>
          <a:blip xmlns:r="http://schemas.openxmlformats.org/officeDocument/2006/relationships" r:embed="rId11" cstate="print">
            <a:extLst>
              <a:ext uri="{BEBA8EAE-BF5A-486C-A8C5-ECC9F3942E4B}">
                <a14:imgProps xmlns="" xmlns:a14="http://schemas.microsoft.com/office/drawing/2010/main">
                  <a14:imgLayer r:embed="rId12">
                    <a14:imgEffect>
                      <a14:sharpenSoften amount="50000"/>
                    </a14:imgEffect>
                  </a14:imgLayer>
                </a14:imgProps>
              </a:ext>
              <a:ext uri="{28A0092B-C50C-407E-A947-70E740481C1C}">
                <a14:useLocalDpi xmlns="" xmlns:a14="http://schemas.microsoft.com/office/drawing/2010/main" val="0"/>
              </a:ext>
            </a:extLst>
          </a:blip>
          <a:srcRect/>
          <a:stretch>
            <a:fillRect l="-14000" r="-14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fr-FR" b="1" dirty="0">
            <a:solidFill>
              <a:schemeClr val="tx1"/>
            </a:solidFill>
            <a:latin typeface="+mn-lt"/>
          </a:endParaRPr>
        </a:p>
      </dgm:t>
    </dgm:pt>
    <dgm:pt modelId="{668E5DC1-8C35-4D71-936E-8FD656E85834}" type="pres">
      <dgm:prSet presAssocID="{19425BD1-3639-4A51-BD9F-73732207B5DE}" presName="Name0" presStyleCnt="0">
        <dgm:presLayoutVars>
          <dgm:chMax val="21"/>
          <dgm:chPref val="21"/>
        </dgm:presLayoutVars>
      </dgm:prSet>
      <dgm:spPr/>
      <dgm:t>
        <a:bodyPr/>
        <a:lstStyle/>
        <a:p>
          <a:endParaRPr lang="fr-FR"/>
        </a:p>
      </dgm:t>
    </dgm:pt>
    <dgm:pt modelId="{63F4485A-C927-438A-B64E-7A9AE2208D30}" type="pres">
      <dgm:prSet presAssocID="{DE4B6E7D-3276-4F64-8AD3-E9E393F27816}" presName="text1"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18F8D05-08BE-4F51-9050-7EB266D5A67B}" type="pres">
      <dgm:prSet presAssocID="{DE4B6E7D-3276-4F64-8AD3-E9E393F27816}" presName="textRepeatNode" presStyleLbl="alignNode1" presStyleIdx="0" presStyleCnt="6">
        <dgm:presLayoutVars>
          <dgm:chMax val="0"/>
          <dgm:chPref val="0"/>
          <dgm:bulletEnabled val="1"/>
        </dgm:presLayoutVars>
      </dgm:prSet>
      <dgm:spPr/>
      <dgm:t>
        <a:bodyPr/>
        <a:lstStyle/>
        <a:p>
          <a:endParaRPr lang="fr-FR"/>
        </a:p>
      </dgm:t>
    </dgm:pt>
    <dgm:pt modelId="{271AB67E-349D-4BD3-B235-CF2255E097F4}" type="pres">
      <dgm:prSet presAssocID="{DE4B6E7D-3276-4F64-8AD3-E9E393F27816}" presName="textaccent1"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B5C7ECAC-3B9C-4750-B232-DD2BF03E9F71}" type="pres">
      <dgm:prSet presAssocID="{DE4B6E7D-3276-4F64-8AD3-E9E393F27816}" presName="accentRepeatNode" presStyleLbl="solidAlignAcc1" presStyleIdx="0" presStyleCnt="1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0B8C1C91-ADD6-4924-AAF2-B16AEC6DFA93}" type="pres">
      <dgm:prSet presAssocID="{8695600B-2B95-4BF9-8B08-CE728A91A35C}" presName="image1"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7821C98-69DC-4299-A568-DD32F43E04FA}" type="pres">
      <dgm:prSet presAssocID="{8695600B-2B95-4BF9-8B08-CE728A91A35C}" presName="imageRepeatNode" presStyleLbl="alignAcc1" presStyleIdx="0" presStyleCnt="6"/>
      <dgm:spPr/>
      <dgm:t>
        <a:bodyPr/>
        <a:lstStyle/>
        <a:p>
          <a:endParaRPr lang="fr-FR"/>
        </a:p>
      </dgm:t>
    </dgm:pt>
    <dgm:pt modelId="{241178B6-103A-4D47-A942-66804B755EDF}" type="pres">
      <dgm:prSet presAssocID="{8695600B-2B95-4BF9-8B08-CE728A91A35C}" presName="imageaccent1"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2C55A78-760A-4603-A423-1B30487BEAFD}" type="pres">
      <dgm:prSet presAssocID="{8695600B-2B95-4BF9-8B08-CE728A91A35C}" presName="accentRepeatNode" presStyleLbl="solidAlignAcc1" presStyleIdx="1" presStyleCnt="1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A3940550-5D2C-4D28-8AEF-502E52AFFC85}" type="pres">
      <dgm:prSet presAssocID="{7150B9C9-5634-410D-8F7C-7F9138F3D5ED}" presName="text2"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B7E6362-28E5-44E0-ACB8-7110F56AD127}" type="pres">
      <dgm:prSet presAssocID="{7150B9C9-5634-410D-8F7C-7F9138F3D5ED}" presName="textRepeatNode" presStyleLbl="alignNode1" presStyleIdx="1" presStyleCnt="6">
        <dgm:presLayoutVars>
          <dgm:chMax val="0"/>
          <dgm:chPref val="0"/>
          <dgm:bulletEnabled val="1"/>
        </dgm:presLayoutVars>
      </dgm:prSet>
      <dgm:spPr/>
      <dgm:t>
        <a:bodyPr/>
        <a:lstStyle/>
        <a:p>
          <a:endParaRPr lang="fr-FR"/>
        </a:p>
      </dgm:t>
    </dgm:pt>
    <dgm:pt modelId="{91215018-B80C-4A1E-8F3C-77784149B409}" type="pres">
      <dgm:prSet presAssocID="{7150B9C9-5634-410D-8F7C-7F9138F3D5ED}" presName="textaccent2"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9361ED9A-A9FE-406B-B410-778BEE32BFE5}" type="pres">
      <dgm:prSet presAssocID="{7150B9C9-5634-410D-8F7C-7F9138F3D5ED}" presName="accentRepeatNode" presStyleLbl="solidAlignAcc1" presStyleIdx="2" presStyleCnt="1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A6A7DF1A-0414-4E2D-8DCA-87F4F546DB4C}" type="pres">
      <dgm:prSet presAssocID="{B9D57771-6355-4238-9056-BCEFA2E404CB}" presName="image2"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7C6A8EC-7B07-40AB-A1DC-8B13BCB736AF}" type="pres">
      <dgm:prSet presAssocID="{B9D57771-6355-4238-9056-BCEFA2E404CB}" presName="imageRepeatNode" presStyleLbl="alignAcc1" presStyleIdx="1" presStyleCnt="6"/>
      <dgm:spPr/>
      <dgm:t>
        <a:bodyPr/>
        <a:lstStyle/>
        <a:p>
          <a:endParaRPr lang="fr-FR"/>
        </a:p>
      </dgm:t>
    </dgm:pt>
    <dgm:pt modelId="{EB0300A6-8597-4B56-AD01-A728D84414E4}" type="pres">
      <dgm:prSet presAssocID="{B9D57771-6355-4238-9056-BCEFA2E404CB}" presName="imageaccent2"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BA724157-7277-4003-A421-8CEDBA5FBBB5}" type="pres">
      <dgm:prSet presAssocID="{B9D57771-6355-4238-9056-BCEFA2E404CB}" presName="accentRepeatNode" presStyleLbl="solidAlignAcc1" presStyleIdx="3" presStyleCnt="1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4396A50-4140-4ACC-8BB2-6ED5008DAB76}" type="pres">
      <dgm:prSet presAssocID="{58B23797-A2F3-4179-BE56-3D69810E8C56}" presName="text3"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D45AA11-61BA-4E0B-B329-9DA9D5049E7E}" type="pres">
      <dgm:prSet presAssocID="{58B23797-A2F3-4179-BE56-3D69810E8C56}" presName="textRepeatNode" presStyleLbl="alignNode1" presStyleIdx="2" presStyleCnt="6">
        <dgm:presLayoutVars>
          <dgm:chMax val="0"/>
          <dgm:chPref val="0"/>
          <dgm:bulletEnabled val="1"/>
        </dgm:presLayoutVars>
      </dgm:prSet>
      <dgm:spPr/>
      <dgm:t>
        <a:bodyPr/>
        <a:lstStyle/>
        <a:p>
          <a:endParaRPr lang="fr-FR"/>
        </a:p>
      </dgm:t>
    </dgm:pt>
    <dgm:pt modelId="{F61B759F-595C-4990-8A05-D43DFB45F1AA}" type="pres">
      <dgm:prSet presAssocID="{58B23797-A2F3-4179-BE56-3D69810E8C56}" presName="textaccent3"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A179679-2380-4604-87F8-67E81AF8ABDF}" type="pres">
      <dgm:prSet presAssocID="{58B23797-A2F3-4179-BE56-3D69810E8C56}" presName="accentRepeatNode" presStyleLbl="solidAlignAcc1" presStyleIdx="4" presStyleCnt="1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C979F63-3E09-4215-A3A7-FA5835B6D066}" type="pres">
      <dgm:prSet presAssocID="{B92C8988-D408-4DB4-94F3-025C71FCA4BD}" presName="image3"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29BAAD4-788A-4DB3-82B6-5D4ACB07CB12}" type="pres">
      <dgm:prSet presAssocID="{B92C8988-D408-4DB4-94F3-025C71FCA4BD}" presName="imageRepeatNode" presStyleLbl="alignAcc1" presStyleIdx="2" presStyleCnt="6"/>
      <dgm:spPr/>
      <dgm:t>
        <a:bodyPr/>
        <a:lstStyle/>
        <a:p>
          <a:endParaRPr lang="fr-FR"/>
        </a:p>
      </dgm:t>
    </dgm:pt>
    <dgm:pt modelId="{BFE08687-BC6F-47FC-A936-20E55AC59FCB}" type="pres">
      <dgm:prSet presAssocID="{B92C8988-D408-4DB4-94F3-025C71FCA4BD}" presName="imageaccent3"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38DAB41-64EC-401D-A71D-55B3B6C564B1}" type="pres">
      <dgm:prSet presAssocID="{B92C8988-D408-4DB4-94F3-025C71FCA4BD}" presName="accentRepeatNode" presStyleLbl="solidAlignAcc1" presStyleIdx="5" presStyleCnt="1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02912A26-4142-4F56-B2B3-6B78099D313C}" type="pres">
      <dgm:prSet presAssocID="{E1BCED2F-4FE7-4D64-9079-B5429F7EFA82}" presName="text4"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5D593EF-02CA-4EA7-9BBC-D4898E2CA3C3}" type="pres">
      <dgm:prSet presAssocID="{E1BCED2F-4FE7-4D64-9079-B5429F7EFA82}" presName="textRepeatNode" presStyleLbl="alignNode1" presStyleIdx="3" presStyleCnt="6">
        <dgm:presLayoutVars>
          <dgm:chMax val="0"/>
          <dgm:chPref val="0"/>
          <dgm:bulletEnabled val="1"/>
        </dgm:presLayoutVars>
      </dgm:prSet>
      <dgm:spPr/>
      <dgm:t>
        <a:bodyPr/>
        <a:lstStyle/>
        <a:p>
          <a:endParaRPr lang="fr-FR"/>
        </a:p>
      </dgm:t>
    </dgm:pt>
    <dgm:pt modelId="{E259EBA4-9D63-4DE5-BC1F-A579AD2BB903}" type="pres">
      <dgm:prSet presAssocID="{E1BCED2F-4FE7-4D64-9079-B5429F7EFA82}" presName="textaccent4"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F338656-C52E-4891-B1F0-FD5D169948FA}" type="pres">
      <dgm:prSet presAssocID="{E1BCED2F-4FE7-4D64-9079-B5429F7EFA82}" presName="accentRepeatNode" presStyleLbl="solidAlignAcc1" presStyleIdx="6" presStyleCnt="1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82114B3-5BE4-4BEE-8D1C-CE6F4F88EE8C}" type="pres">
      <dgm:prSet presAssocID="{4D1F75B2-EA76-479E-9E62-BDFD1743E8C7}" presName="image4"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BFE95C0-1A11-4F74-9158-F8E8FA8C25BD}" type="pres">
      <dgm:prSet presAssocID="{4D1F75B2-EA76-479E-9E62-BDFD1743E8C7}" presName="imageRepeatNode" presStyleLbl="alignAcc1" presStyleIdx="3" presStyleCnt="6"/>
      <dgm:spPr/>
      <dgm:t>
        <a:bodyPr/>
        <a:lstStyle/>
        <a:p>
          <a:endParaRPr lang="fr-FR"/>
        </a:p>
      </dgm:t>
    </dgm:pt>
    <dgm:pt modelId="{B75CD8B2-F077-4EA1-AC96-29197441312A}" type="pres">
      <dgm:prSet presAssocID="{4D1F75B2-EA76-479E-9E62-BDFD1743E8C7}" presName="imageaccent4"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B205D54-B4AF-4981-998F-D1844450F3FF}" type="pres">
      <dgm:prSet presAssocID="{4D1F75B2-EA76-479E-9E62-BDFD1743E8C7}" presName="accentRepeatNode" presStyleLbl="solidAlignAcc1" presStyleIdx="7" presStyleCnt="1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9449743-6E50-4DC3-A6C2-FB18ADB13B55}" type="pres">
      <dgm:prSet presAssocID="{B1454B83-9781-421E-8C5D-C8C0EA01B04E}" presName="text5"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95EAEA1-4F9A-4F20-8137-B1F4C6425963}" type="pres">
      <dgm:prSet presAssocID="{B1454B83-9781-421E-8C5D-C8C0EA01B04E}" presName="textRepeatNode" presStyleLbl="alignNode1" presStyleIdx="4" presStyleCnt="6">
        <dgm:presLayoutVars>
          <dgm:chMax val="0"/>
          <dgm:chPref val="0"/>
          <dgm:bulletEnabled val="1"/>
        </dgm:presLayoutVars>
      </dgm:prSet>
      <dgm:spPr/>
      <dgm:t>
        <a:bodyPr/>
        <a:lstStyle/>
        <a:p>
          <a:endParaRPr lang="fr-FR"/>
        </a:p>
      </dgm:t>
    </dgm:pt>
    <dgm:pt modelId="{DD435E42-7ACA-44F5-8A17-EECB19A87C26}" type="pres">
      <dgm:prSet presAssocID="{B1454B83-9781-421E-8C5D-C8C0EA01B04E}" presName="textaccent5"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B012691-97F6-4A90-8A2E-115988E521FD}" type="pres">
      <dgm:prSet presAssocID="{B1454B83-9781-421E-8C5D-C8C0EA01B04E}" presName="accentRepeatNode" presStyleLbl="solidAlignAcc1" presStyleIdx="8" presStyleCnt="1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B12698C-BAFF-40E0-A80B-C2D6BD0B9A2D}" type="pres">
      <dgm:prSet presAssocID="{54BA4A1A-D626-43DD-AA3A-A76C53BB7A19}" presName="image5"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7A17C14-DA10-4098-B39F-7A5104ED4B37}" type="pres">
      <dgm:prSet presAssocID="{54BA4A1A-D626-43DD-AA3A-A76C53BB7A19}" presName="imageRepeatNode" presStyleLbl="alignAcc1" presStyleIdx="4" presStyleCnt="6"/>
      <dgm:spPr/>
      <dgm:t>
        <a:bodyPr/>
        <a:lstStyle/>
        <a:p>
          <a:endParaRPr lang="fr-FR"/>
        </a:p>
      </dgm:t>
    </dgm:pt>
    <dgm:pt modelId="{57813D95-3097-4DA2-924E-11CCF2E35C6B}" type="pres">
      <dgm:prSet presAssocID="{54BA4A1A-D626-43DD-AA3A-A76C53BB7A19}" presName="imageaccent5"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94E25C3C-2786-4C02-9F40-169E8FE7C568}" type="pres">
      <dgm:prSet presAssocID="{54BA4A1A-D626-43DD-AA3A-A76C53BB7A19}" presName="accentRepeatNode" presStyleLbl="solidAlignAcc1" presStyleIdx="9" presStyleCnt="1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E995174-35BB-4D17-ACB4-9EBC69BDED86}" type="pres">
      <dgm:prSet presAssocID="{5E4FBE4B-556C-4446-9253-131755636FCB}" presName="text6"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A8F1D7B-A256-4D03-BD21-F4BD7364A2E6}" type="pres">
      <dgm:prSet presAssocID="{5E4FBE4B-556C-4446-9253-131755636FCB}" presName="textRepeatNode" presStyleLbl="alignNode1" presStyleIdx="5" presStyleCnt="6">
        <dgm:presLayoutVars>
          <dgm:chMax val="0"/>
          <dgm:chPref val="0"/>
          <dgm:bulletEnabled val="1"/>
        </dgm:presLayoutVars>
      </dgm:prSet>
      <dgm:spPr/>
      <dgm:t>
        <a:bodyPr/>
        <a:lstStyle/>
        <a:p>
          <a:endParaRPr lang="fr-FR"/>
        </a:p>
      </dgm:t>
    </dgm:pt>
    <dgm:pt modelId="{4FB2161C-D5B0-426D-B6A7-1FBC838910D6}" type="pres">
      <dgm:prSet presAssocID="{5E4FBE4B-556C-4446-9253-131755636FCB}" presName="textaccent6"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90376C6-B7BC-4B9A-A4E9-AC8FD4FC1D28}" type="pres">
      <dgm:prSet presAssocID="{5E4FBE4B-556C-4446-9253-131755636FCB}" presName="accentRepeatNode" presStyleLbl="solidAlignAcc1" presStyleIdx="10" presStyleCnt="1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8EDE8B3-969F-40F4-A051-A80040B9CA70}" type="pres">
      <dgm:prSet presAssocID="{48799396-1C74-4477-831F-99FE233741BB}" presName="image6"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DDFF0751-2AD6-4D92-ADDA-853D24C9BDD2}" type="pres">
      <dgm:prSet presAssocID="{48799396-1C74-4477-831F-99FE233741BB}" presName="imageRepeatNode" presStyleLbl="alignAcc1" presStyleIdx="5" presStyleCnt="6"/>
      <dgm:spPr/>
      <dgm:t>
        <a:bodyPr/>
        <a:lstStyle/>
        <a:p>
          <a:endParaRPr lang="fr-FR"/>
        </a:p>
      </dgm:t>
    </dgm:pt>
    <dgm:pt modelId="{9A5D60B4-A59E-408B-9D79-074F3B6CC515}" type="pres">
      <dgm:prSet presAssocID="{48799396-1C74-4477-831F-99FE233741BB}" presName="imageaccent6"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93E7DC79-B098-4DA0-9066-19FCCC1EE183}" type="pres">
      <dgm:prSet presAssocID="{48799396-1C74-4477-831F-99FE233741BB}" presName="accentRepeatNode" presStyleLbl="solidAlignAcc1" presStyleIdx="11" presStyleCnt="1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6A9F7AA8-F99C-4D22-80AF-064B986856A3}" srcId="{19425BD1-3639-4A51-BD9F-73732207B5DE}" destId="{7150B9C9-5634-410D-8F7C-7F9138F3D5ED}" srcOrd="1" destOrd="0" parTransId="{24BEA113-CD26-4882-A105-EB1E08E1B677}" sibTransId="{B9D57771-6355-4238-9056-BCEFA2E404CB}"/>
    <dgm:cxn modelId="{3524C359-48F2-4176-B448-91210AF99EFF}" type="presOf" srcId="{8695600B-2B95-4BF9-8B08-CE728A91A35C}" destId="{F7821C98-69DC-4299-A568-DD32F43E04FA}" srcOrd="0" destOrd="0" presId="urn:microsoft.com/office/officeart/2008/layout/HexagonCluster"/>
    <dgm:cxn modelId="{347ED35A-B579-46C6-9FE9-5981C6AF3698}" type="presOf" srcId="{7150B9C9-5634-410D-8F7C-7F9138F3D5ED}" destId="{4B7E6362-28E5-44E0-ACB8-7110F56AD127}" srcOrd="0" destOrd="0" presId="urn:microsoft.com/office/officeart/2008/layout/HexagonCluster"/>
    <dgm:cxn modelId="{AEE4929E-F94C-457D-87DF-B6A7DD965106}" type="presOf" srcId="{B92C8988-D408-4DB4-94F3-025C71FCA4BD}" destId="{E29BAAD4-788A-4DB3-82B6-5D4ACB07CB12}" srcOrd="0" destOrd="0" presId="urn:microsoft.com/office/officeart/2008/layout/HexagonCluster"/>
    <dgm:cxn modelId="{A1113CF0-62A8-429B-BED3-DDFCF4D61592}" srcId="{19425BD1-3639-4A51-BD9F-73732207B5DE}" destId="{B1454B83-9781-421E-8C5D-C8C0EA01B04E}" srcOrd="4" destOrd="0" parTransId="{880632ED-D305-49BD-8F2A-A546B0384BA6}" sibTransId="{54BA4A1A-D626-43DD-AA3A-A76C53BB7A19}"/>
    <dgm:cxn modelId="{D3336EEB-41D9-4AC9-8B49-2F4757B94E3A}" type="presOf" srcId="{54BA4A1A-D626-43DD-AA3A-A76C53BB7A19}" destId="{C7A17C14-DA10-4098-B39F-7A5104ED4B37}" srcOrd="0" destOrd="0" presId="urn:microsoft.com/office/officeart/2008/layout/HexagonCluster"/>
    <dgm:cxn modelId="{965BC34A-F8B5-4536-9A67-D002B038F22C}" type="presOf" srcId="{4D1F75B2-EA76-479E-9E62-BDFD1743E8C7}" destId="{EBFE95C0-1A11-4F74-9158-F8E8FA8C25BD}" srcOrd="0" destOrd="0" presId="urn:microsoft.com/office/officeart/2008/layout/HexagonCluster"/>
    <dgm:cxn modelId="{E6C28F0B-AFB7-4489-8106-AD5AD43C57EC}" srcId="{19425BD1-3639-4A51-BD9F-73732207B5DE}" destId="{5E4FBE4B-556C-4446-9253-131755636FCB}" srcOrd="5" destOrd="0" parTransId="{96AB2330-F566-44E7-816E-A5B0FB302127}" sibTransId="{48799396-1C74-4477-831F-99FE233741BB}"/>
    <dgm:cxn modelId="{4EDA8D1A-1D34-4A0C-A74A-462D090AD3B1}" type="presOf" srcId="{B1454B83-9781-421E-8C5D-C8C0EA01B04E}" destId="{295EAEA1-4F9A-4F20-8137-B1F4C6425963}" srcOrd="0" destOrd="0" presId="urn:microsoft.com/office/officeart/2008/layout/HexagonCluster"/>
    <dgm:cxn modelId="{CBD4792E-96DD-4349-BD82-1418AC540D88}" srcId="{19425BD1-3639-4A51-BD9F-73732207B5DE}" destId="{DE4B6E7D-3276-4F64-8AD3-E9E393F27816}" srcOrd="0" destOrd="0" parTransId="{11FEC9BB-F238-4B39-9B54-BA407E243E7C}" sibTransId="{8695600B-2B95-4BF9-8B08-CE728A91A35C}"/>
    <dgm:cxn modelId="{7D886244-4E0B-443C-9497-FD534E4B9561}" type="presOf" srcId="{19425BD1-3639-4A51-BD9F-73732207B5DE}" destId="{668E5DC1-8C35-4D71-936E-8FD656E85834}" srcOrd="0" destOrd="0" presId="urn:microsoft.com/office/officeart/2008/layout/HexagonCluster"/>
    <dgm:cxn modelId="{3EEE0BD3-BAA2-4AF6-A001-40A4EB897AA5}" srcId="{19425BD1-3639-4A51-BD9F-73732207B5DE}" destId="{E1BCED2F-4FE7-4D64-9079-B5429F7EFA82}" srcOrd="3" destOrd="0" parTransId="{521FBDEE-F6E5-48E3-A39F-1241FCFF65DA}" sibTransId="{4D1F75B2-EA76-479E-9E62-BDFD1743E8C7}"/>
    <dgm:cxn modelId="{58F24E1B-36BF-40BA-A053-69DECFA8FDD0}" type="presOf" srcId="{5E4FBE4B-556C-4446-9253-131755636FCB}" destId="{4A8F1D7B-A256-4D03-BD21-F4BD7364A2E6}" srcOrd="0" destOrd="0" presId="urn:microsoft.com/office/officeart/2008/layout/HexagonCluster"/>
    <dgm:cxn modelId="{F47C8510-12E3-4F98-8961-CF05263B19AB}" type="presOf" srcId="{58B23797-A2F3-4179-BE56-3D69810E8C56}" destId="{3D45AA11-61BA-4E0B-B329-9DA9D5049E7E}" srcOrd="0" destOrd="0" presId="urn:microsoft.com/office/officeart/2008/layout/HexagonCluster"/>
    <dgm:cxn modelId="{1655598C-FD45-4B67-8DE0-56B25DA36000}" type="presOf" srcId="{DE4B6E7D-3276-4F64-8AD3-E9E393F27816}" destId="{118F8D05-08BE-4F51-9050-7EB266D5A67B}" srcOrd="0" destOrd="0" presId="urn:microsoft.com/office/officeart/2008/layout/HexagonCluster"/>
    <dgm:cxn modelId="{5A19BFFA-2567-4781-8EEF-9D3A30B56C5B}" type="presOf" srcId="{E1BCED2F-4FE7-4D64-9079-B5429F7EFA82}" destId="{55D593EF-02CA-4EA7-9BBC-D4898E2CA3C3}" srcOrd="0" destOrd="0" presId="urn:microsoft.com/office/officeart/2008/layout/HexagonCluster"/>
    <dgm:cxn modelId="{7298C2EA-EC59-4022-8ECB-DDC10E7A4673}" type="presOf" srcId="{48799396-1C74-4477-831F-99FE233741BB}" destId="{DDFF0751-2AD6-4D92-ADDA-853D24C9BDD2}" srcOrd="0" destOrd="0" presId="urn:microsoft.com/office/officeart/2008/layout/HexagonCluster"/>
    <dgm:cxn modelId="{46C2C8FE-0AE4-4E61-A6FB-4FF27F9FB43E}" srcId="{19425BD1-3639-4A51-BD9F-73732207B5DE}" destId="{58B23797-A2F3-4179-BE56-3D69810E8C56}" srcOrd="2" destOrd="0" parTransId="{D42BDC09-505F-4684-BF03-F364F344DE7B}" sibTransId="{B92C8988-D408-4DB4-94F3-025C71FCA4BD}"/>
    <dgm:cxn modelId="{E971BB10-7FDE-4675-9540-26A547E74339}" type="presOf" srcId="{B9D57771-6355-4238-9056-BCEFA2E404CB}" destId="{E7C6A8EC-7B07-40AB-A1DC-8B13BCB736AF}" srcOrd="0" destOrd="0" presId="urn:microsoft.com/office/officeart/2008/layout/HexagonCluster"/>
    <dgm:cxn modelId="{273E8D8B-D936-4AB3-A468-B9E46657B265}" type="presParOf" srcId="{668E5DC1-8C35-4D71-936E-8FD656E85834}" destId="{63F4485A-C927-438A-B64E-7A9AE2208D30}" srcOrd="0" destOrd="0" presId="urn:microsoft.com/office/officeart/2008/layout/HexagonCluster"/>
    <dgm:cxn modelId="{A5356118-D035-4351-9221-6A6D28723EB7}" type="presParOf" srcId="{63F4485A-C927-438A-B64E-7A9AE2208D30}" destId="{118F8D05-08BE-4F51-9050-7EB266D5A67B}" srcOrd="0" destOrd="0" presId="urn:microsoft.com/office/officeart/2008/layout/HexagonCluster"/>
    <dgm:cxn modelId="{D7A9CAFE-9C7A-4DAB-95AB-CE2C3C32E961}" type="presParOf" srcId="{668E5DC1-8C35-4D71-936E-8FD656E85834}" destId="{271AB67E-349D-4BD3-B235-CF2255E097F4}" srcOrd="1" destOrd="0" presId="urn:microsoft.com/office/officeart/2008/layout/HexagonCluster"/>
    <dgm:cxn modelId="{FBC84D01-A966-48E2-B53C-6D19EEB8EF14}" type="presParOf" srcId="{271AB67E-349D-4BD3-B235-CF2255E097F4}" destId="{B5C7ECAC-3B9C-4750-B232-DD2BF03E9F71}" srcOrd="0" destOrd="0" presId="urn:microsoft.com/office/officeart/2008/layout/HexagonCluster"/>
    <dgm:cxn modelId="{FC1736F3-D838-4B26-A5B6-47FE125A83EF}" type="presParOf" srcId="{668E5DC1-8C35-4D71-936E-8FD656E85834}" destId="{0B8C1C91-ADD6-4924-AAF2-B16AEC6DFA93}" srcOrd="2" destOrd="0" presId="urn:microsoft.com/office/officeart/2008/layout/HexagonCluster"/>
    <dgm:cxn modelId="{6BD07689-18B0-42F0-B333-E56F13F5B2CB}" type="presParOf" srcId="{0B8C1C91-ADD6-4924-AAF2-B16AEC6DFA93}" destId="{F7821C98-69DC-4299-A568-DD32F43E04FA}" srcOrd="0" destOrd="0" presId="urn:microsoft.com/office/officeart/2008/layout/HexagonCluster"/>
    <dgm:cxn modelId="{64B7758C-D43C-4DC3-991E-867DBC16C89E}" type="presParOf" srcId="{668E5DC1-8C35-4D71-936E-8FD656E85834}" destId="{241178B6-103A-4D47-A942-66804B755EDF}" srcOrd="3" destOrd="0" presId="urn:microsoft.com/office/officeart/2008/layout/HexagonCluster"/>
    <dgm:cxn modelId="{A90BD096-3753-4504-AA61-206D38F69AE5}" type="presParOf" srcId="{241178B6-103A-4D47-A942-66804B755EDF}" destId="{22C55A78-760A-4603-A423-1B30487BEAFD}" srcOrd="0" destOrd="0" presId="urn:microsoft.com/office/officeart/2008/layout/HexagonCluster"/>
    <dgm:cxn modelId="{5EF93D14-C5F9-40FC-AEF9-30849E8D7371}" type="presParOf" srcId="{668E5DC1-8C35-4D71-936E-8FD656E85834}" destId="{A3940550-5D2C-4D28-8AEF-502E52AFFC85}" srcOrd="4" destOrd="0" presId="urn:microsoft.com/office/officeart/2008/layout/HexagonCluster"/>
    <dgm:cxn modelId="{7C612A85-3EED-41F2-A971-C7BB982A748B}" type="presParOf" srcId="{A3940550-5D2C-4D28-8AEF-502E52AFFC85}" destId="{4B7E6362-28E5-44E0-ACB8-7110F56AD127}" srcOrd="0" destOrd="0" presId="urn:microsoft.com/office/officeart/2008/layout/HexagonCluster"/>
    <dgm:cxn modelId="{294DB022-7618-47CF-BFA7-CBDFC1C07914}" type="presParOf" srcId="{668E5DC1-8C35-4D71-936E-8FD656E85834}" destId="{91215018-B80C-4A1E-8F3C-77784149B409}" srcOrd="5" destOrd="0" presId="urn:microsoft.com/office/officeart/2008/layout/HexagonCluster"/>
    <dgm:cxn modelId="{09E3E43B-DA6C-45D6-934F-3723D342C8A8}" type="presParOf" srcId="{91215018-B80C-4A1E-8F3C-77784149B409}" destId="{9361ED9A-A9FE-406B-B410-778BEE32BFE5}" srcOrd="0" destOrd="0" presId="urn:microsoft.com/office/officeart/2008/layout/HexagonCluster"/>
    <dgm:cxn modelId="{E0032820-DCF1-48DD-BD13-CB74BF869059}" type="presParOf" srcId="{668E5DC1-8C35-4D71-936E-8FD656E85834}" destId="{A6A7DF1A-0414-4E2D-8DCA-87F4F546DB4C}" srcOrd="6" destOrd="0" presId="urn:microsoft.com/office/officeart/2008/layout/HexagonCluster"/>
    <dgm:cxn modelId="{0CCF32FB-BAB2-44C2-947C-99119C7640CF}" type="presParOf" srcId="{A6A7DF1A-0414-4E2D-8DCA-87F4F546DB4C}" destId="{E7C6A8EC-7B07-40AB-A1DC-8B13BCB736AF}" srcOrd="0" destOrd="0" presId="urn:microsoft.com/office/officeart/2008/layout/HexagonCluster"/>
    <dgm:cxn modelId="{D9B19E6B-1323-45DE-B624-32029BE583C5}" type="presParOf" srcId="{668E5DC1-8C35-4D71-936E-8FD656E85834}" destId="{EB0300A6-8597-4B56-AD01-A728D84414E4}" srcOrd="7" destOrd="0" presId="urn:microsoft.com/office/officeart/2008/layout/HexagonCluster"/>
    <dgm:cxn modelId="{1E5BEA14-BB2F-4AEA-9826-E4FC7FAE52D4}" type="presParOf" srcId="{EB0300A6-8597-4B56-AD01-A728D84414E4}" destId="{BA724157-7277-4003-A421-8CEDBA5FBBB5}" srcOrd="0" destOrd="0" presId="urn:microsoft.com/office/officeart/2008/layout/HexagonCluster"/>
    <dgm:cxn modelId="{99AB99C9-014E-4920-B85C-67F5DD83B616}" type="presParOf" srcId="{668E5DC1-8C35-4D71-936E-8FD656E85834}" destId="{34396A50-4140-4ACC-8BB2-6ED5008DAB76}" srcOrd="8" destOrd="0" presId="urn:microsoft.com/office/officeart/2008/layout/HexagonCluster"/>
    <dgm:cxn modelId="{9F06068E-A2F2-462D-841F-49CAF367D804}" type="presParOf" srcId="{34396A50-4140-4ACC-8BB2-6ED5008DAB76}" destId="{3D45AA11-61BA-4E0B-B329-9DA9D5049E7E}" srcOrd="0" destOrd="0" presId="urn:microsoft.com/office/officeart/2008/layout/HexagonCluster"/>
    <dgm:cxn modelId="{60D6CBA3-49FE-485E-8AFA-AD63CA44A3B4}" type="presParOf" srcId="{668E5DC1-8C35-4D71-936E-8FD656E85834}" destId="{F61B759F-595C-4990-8A05-D43DFB45F1AA}" srcOrd="9" destOrd="0" presId="urn:microsoft.com/office/officeart/2008/layout/HexagonCluster"/>
    <dgm:cxn modelId="{982651F9-8B1B-4BFB-AB33-1D0BEA9E292D}" type="presParOf" srcId="{F61B759F-595C-4990-8A05-D43DFB45F1AA}" destId="{6A179679-2380-4604-87F8-67E81AF8ABDF}" srcOrd="0" destOrd="0" presId="urn:microsoft.com/office/officeart/2008/layout/HexagonCluster"/>
    <dgm:cxn modelId="{613865DA-1434-4880-A7F9-44F50D2DE050}" type="presParOf" srcId="{668E5DC1-8C35-4D71-936E-8FD656E85834}" destId="{2C979F63-3E09-4215-A3A7-FA5835B6D066}" srcOrd="10" destOrd="0" presId="urn:microsoft.com/office/officeart/2008/layout/HexagonCluster"/>
    <dgm:cxn modelId="{4AE0D97A-363C-4756-B9AC-DF5050C739DC}" type="presParOf" srcId="{2C979F63-3E09-4215-A3A7-FA5835B6D066}" destId="{E29BAAD4-788A-4DB3-82B6-5D4ACB07CB12}" srcOrd="0" destOrd="0" presId="urn:microsoft.com/office/officeart/2008/layout/HexagonCluster"/>
    <dgm:cxn modelId="{290DFB3E-E25B-471D-A1BB-8DC7EA7BB361}" type="presParOf" srcId="{668E5DC1-8C35-4D71-936E-8FD656E85834}" destId="{BFE08687-BC6F-47FC-A936-20E55AC59FCB}" srcOrd="11" destOrd="0" presId="urn:microsoft.com/office/officeart/2008/layout/HexagonCluster"/>
    <dgm:cxn modelId="{A7DC1388-A9C7-46C2-944B-1E048AC7958E}" type="presParOf" srcId="{BFE08687-BC6F-47FC-A936-20E55AC59FCB}" destId="{638DAB41-64EC-401D-A71D-55B3B6C564B1}" srcOrd="0" destOrd="0" presId="urn:microsoft.com/office/officeart/2008/layout/HexagonCluster"/>
    <dgm:cxn modelId="{00BDF089-EBC1-4FB8-90BA-83F333B1F44F}" type="presParOf" srcId="{668E5DC1-8C35-4D71-936E-8FD656E85834}" destId="{02912A26-4142-4F56-B2B3-6B78099D313C}" srcOrd="12" destOrd="0" presId="urn:microsoft.com/office/officeart/2008/layout/HexagonCluster"/>
    <dgm:cxn modelId="{E09D1D5D-C4E5-42AA-8782-9170D08EA04E}" type="presParOf" srcId="{02912A26-4142-4F56-B2B3-6B78099D313C}" destId="{55D593EF-02CA-4EA7-9BBC-D4898E2CA3C3}" srcOrd="0" destOrd="0" presId="urn:microsoft.com/office/officeart/2008/layout/HexagonCluster"/>
    <dgm:cxn modelId="{25E410C8-472A-4A32-B136-D4125B99B759}" type="presParOf" srcId="{668E5DC1-8C35-4D71-936E-8FD656E85834}" destId="{E259EBA4-9D63-4DE5-BC1F-A579AD2BB903}" srcOrd="13" destOrd="0" presId="urn:microsoft.com/office/officeart/2008/layout/HexagonCluster"/>
    <dgm:cxn modelId="{DA4861BF-6D86-4E20-B348-49BA658397CD}" type="presParOf" srcId="{E259EBA4-9D63-4DE5-BC1F-A579AD2BB903}" destId="{5F338656-C52E-4891-B1F0-FD5D169948FA}" srcOrd="0" destOrd="0" presId="urn:microsoft.com/office/officeart/2008/layout/HexagonCluster"/>
    <dgm:cxn modelId="{CD47D06E-6A45-4614-BB18-D6CF2A7BD562}" type="presParOf" srcId="{668E5DC1-8C35-4D71-936E-8FD656E85834}" destId="{682114B3-5BE4-4BEE-8D1C-CE6F4F88EE8C}" srcOrd="14" destOrd="0" presId="urn:microsoft.com/office/officeart/2008/layout/HexagonCluster"/>
    <dgm:cxn modelId="{91643DA3-E4E5-4CC8-AB84-28767BC9DC5D}" type="presParOf" srcId="{682114B3-5BE4-4BEE-8D1C-CE6F4F88EE8C}" destId="{EBFE95C0-1A11-4F74-9158-F8E8FA8C25BD}" srcOrd="0" destOrd="0" presId="urn:microsoft.com/office/officeart/2008/layout/HexagonCluster"/>
    <dgm:cxn modelId="{2CEBA894-D568-44AF-A116-83A75BBB0603}" type="presParOf" srcId="{668E5DC1-8C35-4D71-936E-8FD656E85834}" destId="{B75CD8B2-F077-4EA1-AC96-29197441312A}" srcOrd="15" destOrd="0" presId="urn:microsoft.com/office/officeart/2008/layout/HexagonCluster"/>
    <dgm:cxn modelId="{E5240749-879D-4368-81BE-86BC6FA26074}" type="presParOf" srcId="{B75CD8B2-F077-4EA1-AC96-29197441312A}" destId="{EB205D54-B4AF-4981-998F-D1844450F3FF}" srcOrd="0" destOrd="0" presId="urn:microsoft.com/office/officeart/2008/layout/HexagonCluster"/>
    <dgm:cxn modelId="{2D149F96-E1BD-42FB-BE46-9701D8089FC5}" type="presParOf" srcId="{668E5DC1-8C35-4D71-936E-8FD656E85834}" destId="{E9449743-6E50-4DC3-A6C2-FB18ADB13B55}" srcOrd="16" destOrd="0" presId="urn:microsoft.com/office/officeart/2008/layout/HexagonCluster"/>
    <dgm:cxn modelId="{1EC74A07-561A-4A28-960B-63BD2E75BF1C}" type="presParOf" srcId="{E9449743-6E50-4DC3-A6C2-FB18ADB13B55}" destId="{295EAEA1-4F9A-4F20-8137-B1F4C6425963}" srcOrd="0" destOrd="0" presId="urn:microsoft.com/office/officeart/2008/layout/HexagonCluster"/>
    <dgm:cxn modelId="{0F692D7D-684F-4BD2-89E3-4200A76F14B9}" type="presParOf" srcId="{668E5DC1-8C35-4D71-936E-8FD656E85834}" destId="{DD435E42-7ACA-44F5-8A17-EECB19A87C26}" srcOrd="17" destOrd="0" presId="urn:microsoft.com/office/officeart/2008/layout/HexagonCluster"/>
    <dgm:cxn modelId="{1B785F1C-C24C-484F-AF58-E84BEA3B8B96}" type="presParOf" srcId="{DD435E42-7ACA-44F5-8A17-EECB19A87C26}" destId="{6B012691-97F6-4A90-8A2E-115988E521FD}" srcOrd="0" destOrd="0" presId="urn:microsoft.com/office/officeart/2008/layout/HexagonCluster"/>
    <dgm:cxn modelId="{EB3C1B03-5970-45AC-9A2D-37F3B8F651AA}" type="presParOf" srcId="{668E5DC1-8C35-4D71-936E-8FD656E85834}" destId="{8B12698C-BAFF-40E0-A80B-C2D6BD0B9A2D}" srcOrd="18" destOrd="0" presId="urn:microsoft.com/office/officeart/2008/layout/HexagonCluster"/>
    <dgm:cxn modelId="{99408F33-F94C-42F2-8FCB-3C45D8452448}" type="presParOf" srcId="{8B12698C-BAFF-40E0-A80B-C2D6BD0B9A2D}" destId="{C7A17C14-DA10-4098-B39F-7A5104ED4B37}" srcOrd="0" destOrd="0" presId="urn:microsoft.com/office/officeart/2008/layout/HexagonCluster"/>
    <dgm:cxn modelId="{736DF5FA-5F3B-410C-A971-2DB0B03237E5}" type="presParOf" srcId="{668E5DC1-8C35-4D71-936E-8FD656E85834}" destId="{57813D95-3097-4DA2-924E-11CCF2E35C6B}" srcOrd="19" destOrd="0" presId="urn:microsoft.com/office/officeart/2008/layout/HexagonCluster"/>
    <dgm:cxn modelId="{609503AD-6B47-45D6-BD97-49D8875DCF1B}" type="presParOf" srcId="{57813D95-3097-4DA2-924E-11CCF2E35C6B}" destId="{94E25C3C-2786-4C02-9F40-169E8FE7C568}" srcOrd="0" destOrd="0" presId="urn:microsoft.com/office/officeart/2008/layout/HexagonCluster"/>
    <dgm:cxn modelId="{107032A4-931B-49E8-9A78-D8B129B7F9E8}" type="presParOf" srcId="{668E5DC1-8C35-4D71-936E-8FD656E85834}" destId="{7E995174-35BB-4D17-ACB4-9EBC69BDED86}" srcOrd="20" destOrd="0" presId="urn:microsoft.com/office/officeart/2008/layout/HexagonCluster"/>
    <dgm:cxn modelId="{80E6192B-145C-4584-AD24-D165896D042C}" type="presParOf" srcId="{7E995174-35BB-4D17-ACB4-9EBC69BDED86}" destId="{4A8F1D7B-A256-4D03-BD21-F4BD7364A2E6}" srcOrd="0" destOrd="0" presId="urn:microsoft.com/office/officeart/2008/layout/HexagonCluster"/>
    <dgm:cxn modelId="{3E1B5AD6-F2A4-4682-AC3E-8265FAF072BA}" type="presParOf" srcId="{668E5DC1-8C35-4D71-936E-8FD656E85834}" destId="{4FB2161C-D5B0-426D-B6A7-1FBC838910D6}" srcOrd="21" destOrd="0" presId="urn:microsoft.com/office/officeart/2008/layout/HexagonCluster"/>
    <dgm:cxn modelId="{ED139C35-9553-4640-8D8B-0082F7CE67F8}" type="presParOf" srcId="{4FB2161C-D5B0-426D-B6A7-1FBC838910D6}" destId="{190376C6-B7BC-4B9A-A4E9-AC8FD4FC1D28}" srcOrd="0" destOrd="0" presId="urn:microsoft.com/office/officeart/2008/layout/HexagonCluster"/>
    <dgm:cxn modelId="{CC859F01-9CF2-4BF5-94CF-23B448C21B93}" type="presParOf" srcId="{668E5DC1-8C35-4D71-936E-8FD656E85834}" destId="{68EDE8B3-969F-40F4-A051-A80040B9CA70}" srcOrd="22" destOrd="0" presId="urn:microsoft.com/office/officeart/2008/layout/HexagonCluster"/>
    <dgm:cxn modelId="{8C44A7C9-C45E-41C4-A5D4-EE67FE081C89}" type="presParOf" srcId="{68EDE8B3-969F-40F4-A051-A80040B9CA70}" destId="{DDFF0751-2AD6-4D92-ADDA-853D24C9BDD2}" srcOrd="0" destOrd="0" presId="urn:microsoft.com/office/officeart/2008/layout/HexagonCluster"/>
    <dgm:cxn modelId="{DE7AECD4-293D-4E66-B5C8-8BD51BEEF40E}" type="presParOf" srcId="{668E5DC1-8C35-4D71-936E-8FD656E85834}" destId="{9A5D60B4-A59E-408B-9D79-074F3B6CC515}" srcOrd="23" destOrd="0" presId="urn:microsoft.com/office/officeart/2008/layout/HexagonCluster"/>
    <dgm:cxn modelId="{E668FA81-A09A-448B-BC31-681BEFE72A38}" type="presParOf" srcId="{9A5D60B4-A59E-408B-9D79-074F3B6CC515}" destId="{93E7DC79-B098-4DA0-9066-19FCCC1EE183}" srcOrd="0" destOrd="0" presId="urn:microsoft.com/office/officeart/2008/layout/HexagonCluster"/>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3BCF8D-1BC9-4001-9B5B-69307E249D93}" type="doc">
      <dgm:prSet loTypeId="urn:microsoft.com/office/officeart/2005/8/layout/funnel1" loCatId="process" qsTypeId="urn:microsoft.com/office/officeart/2005/8/quickstyle/3d3" qsCatId="3D" csTypeId="urn:microsoft.com/office/officeart/2005/8/colors/colorful5" csCatId="colorful" phldr="1"/>
      <dgm:spPr/>
      <dgm:t>
        <a:bodyPr/>
        <a:lstStyle/>
        <a:p>
          <a:endParaRPr lang="fr-FR"/>
        </a:p>
      </dgm:t>
    </dgm:pt>
    <dgm:pt modelId="{E4FC99DB-1CE9-42E0-BE76-29AA5FAE79C2}">
      <dgm:prSet phldrT="[Texte]" custT="1"/>
      <dgm:spPr/>
      <dgm:t>
        <a:bodyPr/>
        <a:lstStyle/>
        <a:p>
          <a:pPr rtl="1"/>
          <a:r>
            <a:rPr lang="fr-FR" sz="1100" dirty="0" smtClean="0">
              <a:solidFill>
                <a:schemeClr val="tx1"/>
              </a:solidFill>
            </a:rPr>
            <a:t/>
          </a:r>
          <a:br>
            <a:rPr lang="fr-FR" sz="1100" dirty="0" smtClean="0">
              <a:solidFill>
                <a:schemeClr val="tx1"/>
              </a:solidFill>
            </a:rPr>
          </a:br>
          <a:r>
            <a:rPr lang="ar-DZ" sz="2000" b="1" i="0" dirty="0" smtClean="0">
              <a:solidFill>
                <a:schemeClr val="tx1"/>
              </a:solidFill>
            </a:rPr>
            <a:t>هي وسيلة مساعدة تعالج القلق أو التأثيرات العضلية المرتبطة بفقدان اللغة ، لكنها لا تعالج الاضطراب بشكل عام بل تقوم بالتقليل من حالة القلق </a:t>
          </a:r>
          <a:r>
            <a:rPr lang="ar-DZ" sz="2000" b="1" i="0" smtClean="0">
              <a:solidFill>
                <a:schemeClr val="tx1"/>
              </a:solidFill>
            </a:rPr>
            <a:t>، المتأتؤون </a:t>
          </a:r>
          <a:r>
            <a:rPr lang="ar-DZ" sz="2000" b="1" i="0" dirty="0" smtClean="0">
              <a:solidFill>
                <a:schemeClr val="tx1"/>
              </a:solidFill>
            </a:rPr>
            <a:t>الذين يعانون قلقا نفسيا هنا يفضل استعمالهم لبعض المهدئات</a:t>
          </a:r>
          <a:endParaRPr lang="fr-FR" sz="1200" b="1" dirty="0">
            <a:solidFill>
              <a:schemeClr val="tx1"/>
            </a:solidFill>
          </a:endParaRPr>
        </a:p>
      </dgm:t>
    </dgm:pt>
    <dgm:pt modelId="{97B74CF8-DEE7-4851-B508-CD0DA53C1A9B}" type="parTrans" cxnId="{74C60500-BFA3-477E-BABB-43D41A5BCC26}">
      <dgm:prSet/>
      <dgm:spPr/>
      <dgm:t>
        <a:bodyPr/>
        <a:lstStyle/>
        <a:p>
          <a:endParaRPr lang="fr-FR"/>
        </a:p>
      </dgm:t>
    </dgm:pt>
    <dgm:pt modelId="{8DDAD567-D3F1-449D-8BBC-4338203678EE}" type="sibTrans" cxnId="{74C60500-BFA3-477E-BABB-43D41A5BCC26}">
      <dgm:prSet/>
      <dgm:spPr/>
      <dgm:t>
        <a:bodyPr/>
        <a:lstStyle/>
        <a:p>
          <a:endParaRPr lang="fr-FR"/>
        </a:p>
      </dgm:t>
    </dgm:pt>
    <dgm:pt modelId="{77098EC6-4B3C-4E6E-AEA3-425567202CEA}">
      <dgm:prSet phldrT="[Texte]" custT="1"/>
      <dgm:spPr/>
      <dgm:t>
        <a:bodyPr/>
        <a:lstStyle/>
        <a:p>
          <a:pPr rtl="1"/>
          <a:r>
            <a:rPr lang="ar-DZ" sz="1600" b="1" i="0" dirty="0" smtClean="0">
              <a:solidFill>
                <a:schemeClr val="tx1"/>
              </a:solidFill>
            </a:rPr>
            <a:t>لاج فقدان اللغة يمكن أن يعتمد بشكل كبير على تقنيات الاسترخاء حيث تساعد هذه التقنية على تخفيف التوتر والقلق ، مما يمكن أن يحسن من قدرة الشخص على التواصل ، فالشيء الوحيد الذي يعين المتأتئ على استرداد </a:t>
          </a:r>
          <a:r>
            <a:rPr lang="ar-DZ" sz="1600" b="1" i="0" dirty="0" err="1" smtClean="0">
              <a:solidFill>
                <a:schemeClr val="tx1"/>
              </a:solidFill>
            </a:rPr>
            <a:t>إتزانه</a:t>
          </a:r>
          <a:r>
            <a:rPr lang="ar-DZ" sz="1600" b="1" i="0" dirty="0" smtClean="0">
              <a:solidFill>
                <a:schemeClr val="tx1"/>
              </a:solidFill>
            </a:rPr>
            <a:t> العقلي والعصبي هو الاسترخاء ، وكذلك </a:t>
          </a:r>
          <a:r>
            <a:rPr lang="ar-DZ" sz="1600" b="1" i="0" dirty="0" err="1" smtClean="0">
              <a:solidFill>
                <a:schemeClr val="tx1"/>
              </a:solidFill>
            </a:rPr>
            <a:t>يعاج</a:t>
          </a:r>
          <a:r>
            <a:rPr lang="ar-DZ" sz="1600" b="1" i="0" dirty="0" smtClean="0">
              <a:solidFill>
                <a:schemeClr val="tx1"/>
              </a:solidFill>
            </a:rPr>
            <a:t> نشوء الاضطراب ، والقلق والخوف والهموم والتوترات التي تلازم المصاب </a:t>
          </a:r>
          <a:r>
            <a:rPr lang="ar-DZ" sz="1600" b="1" i="0" dirty="0" err="1" smtClean="0">
              <a:solidFill>
                <a:schemeClr val="tx1"/>
              </a:solidFill>
            </a:rPr>
            <a:t>بالتأتأة</a:t>
          </a:r>
          <a:r>
            <a:rPr lang="ar-DZ" sz="1600" b="1" i="0" dirty="0" smtClean="0">
              <a:solidFill>
                <a:schemeClr val="tx1"/>
              </a:solidFill>
            </a:rPr>
            <a:t> لا يمكن أن تتلاشى وتزول إلا بممارسة الاسترخاء</a:t>
          </a:r>
          <a:endParaRPr lang="fr-FR" sz="1600" b="1" dirty="0">
            <a:solidFill>
              <a:schemeClr val="tx1"/>
            </a:solidFill>
          </a:endParaRPr>
        </a:p>
      </dgm:t>
    </dgm:pt>
    <dgm:pt modelId="{52E5C379-2B19-4E35-8E92-84879461942F}" type="parTrans" cxnId="{F14BC662-4E8C-4A44-AEC5-979B927C8F0D}">
      <dgm:prSet/>
      <dgm:spPr/>
      <dgm:t>
        <a:bodyPr/>
        <a:lstStyle/>
        <a:p>
          <a:endParaRPr lang="fr-FR"/>
        </a:p>
      </dgm:t>
    </dgm:pt>
    <dgm:pt modelId="{9296D713-185E-42CE-8D52-AFEA7AAFA6C4}" type="sibTrans" cxnId="{F14BC662-4E8C-4A44-AEC5-979B927C8F0D}">
      <dgm:prSet/>
      <dgm:spPr/>
      <dgm:t>
        <a:bodyPr/>
        <a:lstStyle/>
        <a:p>
          <a:endParaRPr lang="fr-FR"/>
        </a:p>
      </dgm:t>
    </dgm:pt>
    <dgm:pt modelId="{0AB90BF3-8CB6-41D1-905D-9BAE0BBE9C3F}">
      <dgm:prSet/>
      <dgm:spPr/>
      <dgm:t>
        <a:bodyPr/>
        <a:lstStyle/>
        <a:p>
          <a:endParaRPr lang="fr-FR" dirty="0"/>
        </a:p>
      </dgm:t>
    </dgm:pt>
    <dgm:pt modelId="{491EF487-8EC4-4377-B0E6-1C4F81A85BC0}" type="parTrans" cxnId="{E09D443F-E245-4F8E-B360-3CC9C4B8F4F4}">
      <dgm:prSet/>
      <dgm:spPr/>
      <dgm:t>
        <a:bodyPr/>
        <a:lstStyle/>
        <a:p>
          <a:endParaRPr lang="fr-FR"/>
        </a:p>
      </dgm:t>
    </dgm:pt>
    <dgm:pt modelId="{72DA99CD-6E8D-414A-92EA-98D49F1D9928}" type="sibTrans" cxnId="{E09D443F-E245-4F8E-B360-3CC9C4B8F4F4}">
      <dgm:prSet/>
      <dgm:spPr/>
      <dgm:t>
        <a:bodyPr/>
        <a:lstStyle/>
        <a:p>
          <a:endParaRPr lang="fr-FR"/>
        </a:p>
      </dgm:t>
    </dgm:pt>
    <dgm:pt modelId="{637BB5C7-ACFC-4307-B9F5-2AB640D3CFBB}">
      <dgm:prSet phldrT="[Texte]" custT="1"/>
      <dgm:spPr/>
      <dgm:t>
        <a:bodyPr/>
        <a:lstStyle/>
        <a:p>
          <a:r>
            <a:rPr lang="ar-DZ" sz="1400" b="1" dirty="0" smtClean="0">
              <a:solidFill>
                <a:schemeClr val="tx1"/>
              </a:solidFill>
            </a:rPr>
            <a:t>تعتبر</a:t>
          </a:r>
          <a:r>
            <a:rPr lang="ar-DZ" sz="1400" b="1" i="0" dirty="0" smtClean="0">
              <a:solidFill>
                <a:schemeClr val="tx1"/>
              </a:solidFill>
            </a:rPr>
            <a:t> الحوارات من الطرق العلاجية لفقدان اللغة، حيث تساعد في التعليق على ما يقوله المتأتئ ، مما تشجعه تدريجيا على المشاركة في الحوار، كإقامة أسئلة بالصدفة التي تجعل المتأتئ يندفع تدريجيا إلى المحاورة والمشاركة في الحوار</a:t>
          </a:r>
          <a:endParaRPr lang="fr-FR" sz="1400" b="1" dirty="0">
            <a:solidFill>
              <a:schemeClr val="tx1"/>
            </a:solidFill>
          </a:endParaRPr>
        </a:p>
      </dgm:t>
    </dgm:pt>
    <dgm:pt modelId="{CBA673FF-5A49-4E59-A221-594991EAD1FA}" type="sibTrans" cxnId="{8759358F-EEB6-4FC5-B983-7EF9C6E74964}">
      <dgm:prSet/>
      <dgm:spPr/>
      <dgm:t>
        <a:bodyPr/>
        <a:lstStyle/>
        <a:p>
          <a:endParaRPr lang="fr-FR"/>
        </a:p>
      </dgm:t>
    </dgm:pt>
    <dgm:pt modelId="{AE956325-E15C-4CA2-A6E3-83B5DB5B6762}" type="parTrans" cxnId="{8759358F-EEB6-4FC5-B983-7EF9C6E74964}">
      <dgm:prSet/>
      <dgm:spPr/>
      <dgm:t>
        <a:bodyPr/>
        <a:lstStyle/>
        <a:p>
          <a:endParaRPr lang="fr-FR"/>
        </a:p>
      </dgm:t>
    </dgm:pt>
    <dgm:pt modelId="{55890C69-6C20-4583-82DD-3CE1E70A0838}" type="pres">
      <dgm:prSet presAssocID="{193BCF8D-1BC9-4001-9B5B-69307E249D93}" presName="Name0" presStyleCnt="0">
        <dgm:presLayoutVars>
          <dgm:chMax val="4"/>
          <dgm:resizeHandles val="exact"/>
        </dgm:presLayoutVars>
      </dgm:prSet>
      <dgm:spPr/>
      <dgm:t>
        <a:bodyPr/>
        <a:lstStyle/>
        <a:p>
          <a:endParaRPr lang="fr-FR"/>
        </a:p>
      </dgm:t>
    </dgm:pt>
    <dgm:pt modelId="{2B449ED2-0C02-4217-BAA2-159C0457119A}" type="pres">
      <dgm:prSet presAssocID="{193BCF8D-1BC9-4001-9B5B-69307E249D93}" presName="ellipse" presStyleLbl="trBgShp" presStyleIdx="0" presStyleCnt="1"/>
      <dgm:spPr/>
    </dgm:pt>
    <dgm:pt modelId="{A5F9BC9D-B10E-4DAD-B2BA-32C11E6EDF78}" type="pres">
      <dgm:prSet presAssocID="{193BCF8D-1BC9-4001-9B5B-69307E249D93}" presName="arrow1" presStyleLbl="fgShp" presStyleIdx="0" presStyleCnt="1"/>
      <dgm:spPr/>
    </dgm:pt>
    <dgm:pt modelId="{46D14288-2A4C-49FD-B281-C494DB3EE095}" type="pres">
      <dgm:prSet presAssocID="{193BCF8D-1BC9-4001-9B5B-69307E249D93}" presName="rectangle" presStyleLbl="revTx" presStyleIdx="0" presStyleCnt="1" custLinFactY="-74806" custLinFactNeighborX="-70955" custLinFactNeighborY="-100000">
        <dgm:presLayoutVars>
          <dgm:bulletEnabled val="1"/>
        </dgm:presLayoutVars>
      </dgm:prSet>
      <dgm:spPr/>
      <dgm:t>
        <a:bodyPr/>
        <a:lstStyle/>
        <a:p>
          <a:endParaRPr lang="fr-FR"/>
        </a:p>
      </dgm:t>
    </dgm:pt>
    <dgm:pt modelId="{67028DFB-86F6-4C51-A918-F993B0A2C55A}" type="pres">
      <dgm:prSet presAssocID="{E4FC99DB-1CE9-42E0-BE76-29AA5FAE79C2}" presName="item1" presStyleLbl="node1" presStyleIdx="0" presStyleCnt="3" custScaleX="159214" custScaleY="142532" custLinFactNeighborX="-3474" custLinFactNeighborY="18062">
        <dgm:presLayoutVars>
          <dgm:bulletEnabled val="1"/>
        </dgm:presLayoutVars>
      </dgm:prSet>
      <dgm:spPr/>
      <dgm:t>
        <a:bodyPr/>
        <a:lstStyle/>
        <a:p>
          <a:endParaRPr lang="fr-FR"/>
        </a:p>
      </dgm:t>
    </dgm:pt>
    <dgm:pt modelId="{B567A3E1-D715-400E-A7E1-7E93A3FBA05F}" type="pres">
      <dgm:prSet presAssocID="{77098EC6-4B3C-4E6E-AEA3-425567202CEA}" presName="item2" presStyleLbl="node1" presStyleIdx="1" presStyleCnt="3" custScaleX="145067" custScaleY="129806" custLinFactNeighborX="-18757" custLinFactNeighborY="-13200">
        <dgm:presLayoutVars>
          <dgm:bulletEnabled val="1"/>
        </dgm:presLayoutVars>
      </dgm:prSet>
      <dgm:spPr/>
      <dgm:t>
        <a:bodyPr/>
        <a:lstStyle/>
        <a:p>
          <a:endParaRPr lang="fr-FR"/>
        </a:p>
      </dgm:t>
    </dgm:pt>
    <dgm:pt modelId="{E81AC506-280B-4EAE-BA71-7F836E2460D5}" type="pres">
      <dgm:prSet presAssocID="{0AB90BF3-8CB6-41D1-905D-9BAE0BBE9C3F}" presName="item3" presStyleLbl="node1" presStyleIdx="2" presStyleCnt="3" custScaleX="156238" custScaleY="117236" custLinFactNeighborX="37514" custLinFactNeighborY="-2061">
        <dgm:presLayoutVars>
          <dgm:bulletEnabled val="1"/>
        </dgm:presLayoutVars>
      </dgm:prSet>
      <dgm:spPr/>
      <dgm:t>
        <a:bodyPr/>
        <a:lstStyle/>
        <a:p>
          <a:endParaRPr lang="fr-FR"/>
        </a:p>
      </dgm:t>
    </dgm:pt>
    <dgm:pt modelId="{DF7B64D4-DC26-43CE-931E-D6DA0D38F9F2}" type="pres">
      <dgm:prSet presAssocID="{193BCF8D-1BC9-4001-9B5B-69307E249D93}" presName="funnel" presStyleLbl="trAlignAcc1" presStyleIdx="0" presStyleCnt="1" custLinFactNeighborX="-2131" custLinFactNeighborY="12377"/>
      <dgm:spPr/>
      <dgm:t>
        <a:bodyPr/>
        <a:lstStyle/>
        <a:p>
          <a:endParaRPr lang="en-US"/>
        </a:p>
      </dgm:t>
    </dgm:pt>
  </dgm:ptLst>
  <dgm:cxnLst>
    <dgm:cxn modelId="{2C15B4F5-F6A0-4B20-8F20-98FEE91ACEC3}" type="presOf" srcId="{193BCF8D-1BC9-4001-9B5B-69307E249D93}" destId="{55890C69-6C20-4583-82DD-3CE1E70A0838}" srcOrd="0" destOrd="0" presId="urn:microsoft.com/office/officeart/2005/8/layout/funnel1"/>
    <dgm:cxn modelId="{E09D443F-E245-4F8E-B360-3CC9C4B8F4F4}" srcId="{193BCF8D-1BC9-4001-9B5B-69307E249D93}" destId="{0AB90BF3-8CB6-41D1-905D-9BAE0BBE9C3F}" srcOrd="3" destOrd="0" parTransId="{491EF487-8EC4-4377-B0E6-1C4F81A85BC0}" sibTransId="{72DA99CD-6E8D-414A-92EA-98D49F1D9928}"/>
    <dgm:cxn modelId="{74C60500-BFA3-477E-BABB-43D41A5BCC26}" srcId="{193BCF8D-1BC9-4001-9B5B-69307E249D93}" destId="{E4FC99DB-1CE9-42E0-BE76-29AA5FAE79C2}" srcOrd="1" destOrd="0" parTransId="{97B74CF8-DEE7-4851-B508-CD0DA53C1A9B}" sibTransId="{8DDAD567-D3F1-449D-8BBC-4338203678EE}"/>
    <dgm:cxn modelId="{F14BC662-4E8C-4A44-AEC5-979B927C8F0D}" srcId="{193BCF8D-1BC9-4001-9B5B-69307E249D93}" destId="{77098EC6-4B3C-4E6E-AEA3-425567202CEA}" srcOrd="2" destOrd="0" parTransId="{52E5C379-2B19-4E35-8E92-84879461942F}" sibTransId="{9296D713-185E-42CE-8D52-AFEA7AAFA6C4}"/>
    <dgm:cxn modelId="{2679CDF6-CA8C-4A33-8E63-1362D985D69D}" type="presOf" srcId="{E4FC99DB-1CE9-42E0-BE76-29AA5FAE79C2}" destId="{B567A3E1-D715-400E-A7E1-7E93A3FBA05F}" srcOrd="0" destOrd="0" presId="urn:microsoft.com/office/officeart/2005/8/layout/funnel1"/>
    <dgm:cxn modelId="{8759358F-EEB6-4FC5-B983-7EF9C6E74964}" srcId="{193BCF8D-1BC9-4001-9B5B-69307E249D93}" destId="{637BB5C7-ACFC-4307-B9F5-2AB640D3CFBB}" srcOrd="0" destOrd="0" parTransId="{AE956325-E15C-4CA2-A6E3-83B5DB5B6762}" sibTransId="{CBA673FF-5A49-4E59-A221-594991EAD1FA}"/>
    <dgm:cxn modelId="{86E10BF5-5CC1-4E5D-8121-D15CB536BD4A}" type="presOf" srcId="{637BB5C7-ACFC-4307-B9F5-2AB640D3CFBB}" destId="{E81AC506-280B-4EAE-BA71-7F836E2460D5}" srcOrd="0" destOrd="0" presId="urn:microsoft.com/office/officeart/2005/8/layout/funnel1"/>
    <dgm:cxn modelId="{54F1342E-D31E-4BEC-83B7-604EA5BDAE44}" type="presOf" srcId="{0AB90BF3-8CB6-41D1-905D-9BAE0BBE9C3F}" destId="{46D14288-2A4C-49FD-B281-C494DB3EE095}" srcOrd="0" destOrd="0" presId="urn:microsoft.com/office/officeart/2005/8/layout/funnel1"/>
    <dgm:cxn modelId="{834DD1B3-5E47-461C-9A12-2B2D8AFC4267}" type="presOf" srcId="{77098EC6-4B3C-4E6E-AEA3-425567202CEA}" destId="{67028DFB-86F6-4C51-A918-F993B0A2C55A}" srcOrd="0" destOrd="0" presId="urn:microsoft.com/office/officeart/2005/8/layout/funnel1"/>
    <dgm:cxn modelId="{449C0AE4-9184-47B0-BC4A-B0708153BA51}" type="presParOf" srcId="{55890C69-6C20-4583-82DD-3CE1E70A0838}" destId="{2B449ED2-0C02-4217-BAA2-159C0457119A}" srcOrd="0" destOrd="0" presId="urn:microsoft.com/office/officeart/2005/8/layout/funnel1"/>
    <dgm:cxn modelId="{6A76522F-E808-438E-9E6B-42D47FA304AC}" type="presParOf" srcId="{55890C69-6C20-4583-82DD-3CE1E70A0838}" destId="{A5F9BC9D-B10E-4DAD-B2BA-32C11E6EDF78}" srcOrd="1" destOrd="0" presId="urn:microsoft.com/office/officeart/2005/8/layout/funnel1"/>
    <dgm:cxn modelId="{250261F9-B6C2-49AE-B344-93B507167E09}" type="presParOf" srcId="{55890C69-6C20-4583-82DD-3CE1E70A0838}" destId="{46D14288-2A4C-49FD-B281-C494DB3EE095}" srcOrd="2" destOrd="0" presId="urn:microsoft.com/office/officeart/2005/8/layout/funnel1"/>
    <dgm:cxn modelId="{B88C2EA6-E9E0-4115-9E7E-4C8BCABE35ED}" type="presParOf" srcId="{55890C69-6C20-4583-82DD-3CE1E70A0838}" destId="{67028DFB-86F6-4C51-A918-F993B0A2C55A}" srcOrd="3" destOrd="0" presId="urn:microsoft.com/office/officeart/2005/8/layout/funnel1"/>
    <dgm:cxn modelId="{D1404506-FED5-495F-BE8D-95901463E6FB}" type="presParOf" srcId="{55890C69-6C20-4583-82DD-3CE1E70A0838}" destId="{B567A3E1-D715-400E-A7E1-7E93A3FBA05F}" srcOrd="4" destOrd="0" presId="urn:microsoft.com/office/officeart/2005/8/layout/funnel1"/>
    <dgm:cxn modelId="{EF12CF83-ADC5-40B5-A008-2DB4DA21F93C}" type="presParOf" srcId="{55890C69-6C20-4583-82DD-3CE1E70A0838}" destId="{E81AC506-280B-4EAE-BA71-7F836E2460D5}" srcOrd="5" destOrd="0" presId="urn:microsoft.com/office/officeart/2005/8/layout/funnel1"/>
    <dgm:cxn modelId="{9FE267EA-37C5-4FCE-8F46-08786FB042B2}" type="presParOf" srcId="{55890C69-6C20-4583-82DD-3CE1E70A0838}" destId="{DF7B64D4-DC26-43CE-931E-D6DA0D38F9F2}" srcOrd="6" destOrd="0" presId="urn:microsoft.com/office/officeart/2005/8/layout/funnel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B45BB-22FC-44BF-9BCC-989E92A94885}" type="datetimeFigureOut">
              <a:rPr lang="fr-FR" smtClean="0"/>
              <a:pPr/>
              <a:t>08/12/2024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EBA6B-FEF3-484A-AAB0-8FC258EECB8F}" type="slidenum">
              <a:rPr lang="fr-FR" smtClean="0"/>
              <a:pPr/>
              <a:t>‹N°›</a:t>
            </a:fld>
            <a:endParaRPr lang="fr-FR" dirty="0"/>
          </a:p>
        </p:txBody>
      </p:sp>
    </p:spTree>
    <p:extLst>
      <p:ext uri="{BB962C8B-B14F-4D97-AF65-F5344CB8AC3E}">
        <p14:creationId xmlns="" xmlns:p14="http://schemas.microsoft.com/office/powerpoint/2010/main" val="563936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632132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10035c60124_0_39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g10035c60124_0_39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089145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615996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10035c60124_0_39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10035c60124_0_39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579626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016804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0035c601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10035c601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186649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e1d838b627_4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e1d838b627_4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25161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fd88faa5b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fd88faa5b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402067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fd88faa5b7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fd88faa5b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492606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fd88faa5b7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fd88faa5b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14206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743939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920486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01AEBA6B-FEF3-484A-AAB0-8FC258EECB8F}" type="slidenum">
              <a:rPr lang="fr-FR" smtClean="0"/>
              <a:pPr/>
              <a:t>8</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920786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897816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D0359A1-A402-4314-8655-4CB2A03E05BD}" type="datetimeFigureOut">
              <a:rPr lang="fr-FR" smtClean="0"/>
              <a:pPr/>
              <a:t>08/12/2024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5101B24-97E0-4D82-AC91-C448DE0B84E0}" type="slidenum">
              <a:rPr lang="fr-FR" smtClean="0"/>
              <a:pPr/>
              <a:t>‹N°›</a:t>
            </a:fld>
            <a:endParaRPr lang="fr-FR" dirty="0"/>
          </a:p>
        </p:txBody>
      </p:sp>
    </p:spTree>
    <p:extLst>
      <p:ext uri="{BB962C8B-B14F-4D97-AF65-F5344CB8AC3E}">
        <p14:creationId xmlns="" xmlns:p14="http://schemas.microsoft.com/office/powerpoint/2010/main" val="185489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0359A1-A402-4314-8655-4CB2A03E05BD}" type="datetimeFigureOut">
              <a:rPr lang="fr-FR" smtClean="0"/>
              <a:pPr/>
              <a:t>08/12/2024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5101B24-97E0-4D82-AC91-C448DE0B84E0}" type="slidenum">
              <a:rPr lang="fr-FR" smtClean="0"/>
              <a:pPr/>
              <a:t>‹N°›</a:t>
            </a:fld>
            <a:endParaRPr lang="fr-FR" dirty="0"/>
          </a:p>
        </p:txBody>
      </p:sp>
    </p:spTree>
    <p:extLst>
      <p:ext uri="{BB962C8B-B14F-4D97-AF65-F5344CB8AC3E}">
        <p14:creationId xmlns="" xmlns:p14="http://schemas.microsoft.com/office/powerpoint/2010/main" val="337371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0359A1-A402-4314-8655-4CB2A03E05BD}" type="datetimeFigureOut">
              <a:rPr lang="fr-FR" smtClean="0"/>
              <a:pPr/>
              <a:t>08/12/2024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5101B24-97E0-4D82-AC91-C448DE0B84E0}" type="slidenum">
              <a:rPr lang="fr-FR" smtClean="0"/>
              <a:pPr/>
              <a:t>‹N°›</a:t>
            </a:fld>
            <a:endParaRPr lang="fr-FR" dirty="0"/>
          </a:p>
        </p:txBody>
      </p:sp>
    </p:spTree>
    <p:extLst>
      <p:ext uri="{BB962C8B-B14F-4D97-AF65-F5344CB8AC3E}">
        <p14:creationId xmlns="" xmlns:p14="http://schemas.microsoft.com/office/powerpoint/2010/main" val="4069665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5550967" y="2346700"/>
            <a:ext cx="3530800" cy="1122400"/>
          </a:xfrm>
          <a:prstGeom prst="rect">
            <a:avLst/>
          </a:prstGeom>
          <a:ln>
            <a:noFill/>
          </a:ln>
        </p:spPr>
        <p:txBody>
          <a:bodyPr spcFirstLastPara="1" wrap="square" lIns="91425" tIns="91425" rIns="91425" bIns="91425" anchor="t" anchorCtr="0">
            <a:noAutofit/>
          </a:bodyPr>
          <a:lstStyle>
            <a:lvl1pPr lvl="0">
              <a:spcBef>
                <a:spcPts val="0"/>
              </a:spcBef>
              <a:spcAft>
                <a:spcPts val="0"/>
              </a:spcAft>
              <a:buSzPts val="3600"/>
              <a:buNone/>
              <a:defRPr sz="70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6" name="Google Shape;26;p3"/>
          <p:cNvSpPr txBox="1">
            <a:spLocks noGrp="1"/>
          </p:cNvSpPr>
          <p:nvPr>
            <p:ph type="title" idx="2" hasCustomPrompt="1"/>
          </p:nvPr>
        </p:nvSpPr>
        <p:spPr>
          <a:xfrm>
            <a:off x="2123000" y="2288733"/>
            <a:ext cx="3096400" cy="222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16133" b="1">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 name="Google Shape;27;p3"/>
          <p:cNvSpPr txBox="1">
            <a:spLocks noGrp="1"/>
          </p:cNvSpPr>
          <p:nvPr>
            <p:ph type="subTitle" idx="1"/>
          </p:nvPr>
        </p:nvSpPr>
        <p:spPr>
          <a:xfrm>
            <a:off x="5550967" y="3673167"/>
            <a:ext cx="47552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6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 name="Google Shape;28;p3"/>
          <p:cNvSpPr/>
          <p:nvPr/>
        </p:nvSpPr>
        <p:spPr>
          <a:xfrm flipH="1">
            <a:off x="-303711" y="1926665"/>
            <a:ext cx="7631412" cy="5126224"/>
          </a:xfrm>
          <a:custGeom>
            <a:avLst/>
            <a:gdLst/>
            <a:ahLst/>
            <a:cxnLst/>
            <a:rect l="l" t="t" r="r" b="b"/>
            <a:pathLst>
              <a:path w="113913" h="87533" fill="none" extrusionOk="0">
                <a:moveTo>
                  <a:pt x="93117" y="4667"/>
                </a:moveTo>
                <a:cubicBezTo>
                  <a:pt x="81115" y="13660"/>
                  <a:pt x="81879" y="46211"/>
                  <a:pt x="68818" y="57009"/>
                </a:cubicBezTo>
                <a:cubicBezTo>
                  <a:pt x="57997" y="65961"/>
                  <a:pt x="40834" y="60777"/>
                  <a:pt x="26845" y="60259"/>
                </a:cubicBezTo>
                <a:cubicBezTo>
                  <a:pt x="19133" y="59971"/>
                  <a:pt x="12350" y="62804"/>
                  <a:pt x="6760" y="69869"/>
                </a:cubicBezTo>
                <a:cubicBezTo>
                  <a:pt x="3204" y="74348"/>
                  <a:pt x="430" y="82078"/>
                  <a:pt x="1" y="87532"/>
                </a:cubicBezTo>
                <a:lnTo>
                  <a:pt x="113913" y="87068"/>
                </a:lnTo>
                <a:lnTo>
                  <a:pt x="112590" y="4791"/>
                </a:lnTo>
                <a:cubicBezTo>
                  <a:pt x="107318" y="1423"/>
                  <a:pt x="99342" y="0"/>
                  <a:pt x="93117" y="4667"/>
                </a:cubicBezTo>
                <a:close/>
              </a:path>
            </a:pathLst>
          </a:custGeom>
          <a:noFill/>
          <a:ln w="9525" cap="flat" cmpd="sng">
            <a:solidFill>
              <a:schemeClr val="dk2"/>
            </a:solidFill>
            <a:prstDash val="solid"/>
            <a:miter lim="5877"/>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endParaRPr sz="2489"/>
          </a:p>
        </p:txBody>
      </p:sp>
      <p:sp>
        <p:nvSpPr>
          <p:cNvPr id="29" name="Google Shape;29;p3"/>
          <p:cNvSpPr/>
          <p:nvPr/>
        </p:nvSpPr>
        <p:spPr>
          <a:xfrm flipH="1">
            <a:off x="-121588" y="2679924"/>
            <a:ext cx="7179408" cy="4850184"/>
          </a:xfrm>
          <a:custGeom>
            <a:avLst/>
            <a:gdLst/>
            <a:ahLst/>
            <a:cxnLst/>
            <a:rect l="l" t="t" r="r" b="b"/>
            <a:pathLst>
              <a:path w="107166" h="72398" extrusionOk="0">
                <a:moveTo>
                  <a:pt x="91942" y="3216"/>
                </a:moveTo>
                <a:cubicBezTo>
                  <a:pt x="80309" y="9429"/>
                  <a:pt x="78499" y="37054"/>
                  <a:pt x="63857" y="45448"/>
                </a:cubicBezTo>
                <a:cubicBezTo>
                  <a:pt x="49216" y="53847"/>
                  <a:pt x="35426" y="45483"/>
                  <a:pt x="25358" y="44366"/>
                </a:cubicBezTo>
                <a:cubicBezTo>
                  <a:pt x="18616" y="43620"/>
                  <a:pt x="12709" y="44160"/>
                  <a:pt x="6901" y="49544"/>
                </a:cubicBezTo>
                <a:cubicBezTo>
                  <a:pt x="3216" y="52959"/>
                  <a:pt x="1100" y="58114"/>
                  <a:pt x="1" y="62787"/>
                </a:cubicBezTo>
                <a:lnTo>
                  <a:pt x="100729" y="72397"/>
                </a:lnTo>
                <a:lnTo>
                  <a:pt x="107165" y="4973"/>
                </a:lnTo>
                <a:cubicBezTo>
                  <a:pt x="103039" y="1347"/>
                  <a:pt x="97966" y="1"/>
                  <a:pt x="91942" y="3216"/>
                </a:cubicBezTo>
                <a:close/>
              </a:path>
            </a:pathLst>
          </a:custGeom>
          <a:gradFill>
            <a:gsLst>
              <a:gs pos="0">
                <a:srgbClr val="D8F0F1"/>
              </a:gs>
              <a:gs pos="100000">
                <a:srgbClr val="6DC5C9">
                  <a:alpha val="0"/>
                </a:srgbClr>
              </a:gs>
            </a:gsLst>
            <a:lin ang="8099331" scaled="0"/>
          </a:grad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2489"/>
          </a:p>
        </p:txBody>
      </p:sp>
      <p:sp>
        <p:nvSpPr>
          <p:cNvPr id="30" name="Google Shape;30;p3"/>
          <p:cNvSpPr/>
          <p:nvPr/>
        </p:nvSpPr>
        <p:spPr>
          <a:xfrm flipH="1">
            <a:off x="-705573" y="3676625"/>
            <a:ext cx="7653520" cy="4827673"/>
          </a:xfrm>
          <a:custGeom>
            <a:avLst/>
            <a:gdLst/>
            <a:ahLst/>
            <a:cxnLst/>
            <a:rect l="l" t="t" r="r" b="b"/>
            <a:pathLst>
              <a:path w="114243" h="72062" extrusionOk="0">
                <a:moveTo>
                  <a:pt x="99418" y="2340"/>
                </a:moveTo>
                <a:cubicBezTo>
                  <a:pt x="87028" y="6848"/>
                  <a:pt x="81344" y="33939"/>
                  <a:pt x="65662" y="40193"/>
                </a:cubicBezTo>
                <a:cubicBezTo>
                  <a:pt x="49986" y="46441"/>
                  <a:pt x="37507" y="36213"/>
                  <a:pt x="27697" y="33686"/>
                </a:cubicBezTo>
                <a:cubicBezTo>
                  <a:pt x="21132" y="31999"/>
                  <a:pt x="15201" y="31699"/>
                  <a:pt x="8700" y="36207"/>
                </a:cubicBezTo>
                <a:cubicBezTo>
                  <a:pt x="4568" y="39076"/>
                  <a:pt x="1747" y="43878"/>
                  <a:pt x="1" y="48351"/>
                </a:cubicBezTo>
                <a:lnTo>
                  <a:pt x="98366" y="72062"/>
                </a:lnTo>
                <a:lnTo>
                  <a:pt x="114242" y="6219"/>
                </a:lnTo>
                <a:cubicBezTo>
                  <a:pt x="110674" y="2052"/>
                  <a:pt x="105837" y="0"/>
                  <a:pt x="99418" y="2340"/>
                </a:cubicBezTo>
                <a:close/>
              </a:path>
            </a:pathLst>
          </a:custGeom>
          <a:gradFill>
            <a:gsLst>
              <a:gs pos="0">
                <a:schemeClr val="dk2"/>
              </a:gs>
              <a:gs pos="100000">
                <a:srgbClr val="6DC5C9">
                  <a:alpha val="0"/>
                </a:srgbClr>
              </a:gs>
            </a:gsLst>
            <a:lin ang="13500032" scaled="0"/>
          </a:grad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2489"/>
          </a:p>
        </p:txBody>
      </p:sp>
      <p:sp>
        <p:nvSpPr>
          <p:cNvPr id="31" name="Google Shape;31;p3"/>
          <p:cNvSpPr/>
          <p:nvPr/>
        </p:nvSpPr>
        <p:spPr>
          <a:xfrm flipH="1">
            <a:off x="-1121003" y="4614234"/>
            <a:ext cx="7930737" cy="4737165"/>
          </a:xfrm>
          <a:custGeom>
            <a:avLst/>
            <a:gdLst/>
            <a:ahLst/>
            <a:cxnLst/>
            <a:rect l="l" t="t" r="r" b="b"/>
            <a:pathLst>
              <a:path w="118381" h="70711" extrusionOk="0">
                <a:moveTo>
                  <a:pt x="104109" y="1581"/>
                </a:moveTo>
                <a:cubicBezTo>
                  <a:pt x="91278" y="4614"/>
                  <a:pt x="82467" y="30853"/>
                  <a:pt x="66167" y="35232"/>
                </a:cubicBezTo>
                <a:cubicBezTo>
                  <a:pt x="49862" y="39611"/>
                  <a:pt x="38665" y="27996"/>
                  <a:pt x="29225" y="24346"/>
                </a:cubicBezTo>
                <a:cubicBezTo>
                  <a:pt x="22895" y="21895"/>
                  <a:pt x="17047" y="20913"/>
                  <a:pt x="10064" y="24628"/>
                </a:cubicBezTo>
                <a:cubicBezTo>
                  <a:pt x="5626" y="26997"/>
                  <a:pt x="2258" y="31435"/>
                  <a:pt x="1" y="35678"/>
                </a:cubicBezTo>
                <a:lnTo>
                  <a:pt x="94928" y="70710"/>
                </a:lnTo>
                <a:lnTo>
                  <a:pt x="118380" y="7165"/>
                </a:lnTo>
                <a:cubicBezTo>
                  <a:pt x="115318" y="2610"/>
                  <a:pt x="110757" y="0"/>
                  <a:pt x="104109" y="1581"/>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32" name="Google Shape;32;p3"/>
          <p:cNvSpPr/>
          <p:nvPr/>
        </p:nvSpPr>
        <p:spPr>
          <a:xfrm rot="5400000">
            <a:off x="113686" y="-113663"/>
            <a:ext cx="1418772" cy="1646097"/>
          </a:xfrm>
          <a:custGeom>
            <a:avLst/>
            <a:gdLst/>
            <a:ahLst/>
            <a:cxnLst/>
            <a:rect l="l" t="t" r="r" b="b"/>
            <a:pathLst>
              <a:path w="22337" h="25916" extrusionOk="0">
                <a:moveTo>
                  <a:pt x="21173" y="21531"/>
                </a:moveTo>
                <a:cubicBezTo>
                  <a:pt x="19027" y="19021"/>
                  <a:pt x="14013" y="19991"/>
                  <a:pt x="10510" y="18510"/>
                </a:cubicBezTo>
                <a:cubicBezTo>
                  <a:pt x="8471" y="17640"/>
                  <a:pt x="8124" y="15577"/>
                  <a:pt x="8671" y="12779"/>
                </a:cubicBezTo>
                <a:cubicBezTo>
                  <a:pt x="9464" y="8688"/>
                  <a:pt x="10540" y="3739"/>
                  <a:pt x="8065" y="1846"/>
                </a:cubicBezTo>
                <a:cubicBezTo>
                  <a:pt x="5655" y="1"/>
                  <a:pt x="2505" y="853"/>
                  <a:pt x="1" y="2845"/>
                </a:cubicBezTo>
                <a:lnTo>
                  <a:pt x="1" y="25916"/>
                </a:lnTo>
                <a:lnTo>
                  <a:pt x="21478" y="25916"/>
                </a:lnTo>
                <a:cubicBezTo>
                  <a:pt x="22184" y="24558"/>
                  <a:pt x="22336" y="22883"/>
                  <a:pt x="21173" y="21531"/>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33" name="Google Shape;33;p3"/>
          <p:cNvSpPr/>
          <p:nvPr/>
        </p:nvSpPr>
        <p:spPr>
          <a:xfrm rot="5400000">
            <a:off x="8681986" y="-1796780"/>
            <a:ext cx="2559367" cy="2558731"/>
          </a:xfrm>
          <a:custGeom>
            <a:avLst/>
            <a:gdLst/>
            <a:ahLst/>
            <a:cxnLst/>
            <a:rect l="l" t="t" r="r" b="b"/>
            <a:pathLst>
              <a:path w="4204" h="4203" extrusionOk="0">
                <a:moveTo>
                  <a:pt x="4203" y="2099"/>
                </a:moveTo>
                <a:cubicBezTo>
                  <a:pt x="4203" y="3262"/>
                  <a:pt x="3263" y="4203"/>
                  <a:pt x="2099" y="4203"/>
                </a:cubicBezTo>
                <a:cubicBezTo>
                  <a:pt x="941" y="4203"/>
                  <a:pt x="1" y="3262"/>
                  <a:pt x="1" y="2099"/>
                </a:cubicBezTo>
                <a:cubicBezTo>
                  <a:pt x="1" y="941"/>
                  <a:pt x="941" y="0"/>
                  <a:pt x="2099" y="0"/>
                </a:cubicBezTo>
                <a:cubicBezTo>
                  <a:pt x="3263" y="0"/>
                  <a:pt x="4203" y="941"/>
                  <a:pt x="4203" y="2099"/>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34" name="Google Shape;34;p3"/>
          <p:cNvSpPr/>
          <p:nvPr/>
        </p:nvSpPr>
        <p:spPr>
          <a:xfrm rot="5400000">
            <a:off x="11473094" y="867719"/>
            <a:ext cx="196593" cy="196560"/>
          </a:xfrm>
          <a:custGeom>
            <a:avLst/>
            <a:gdLst/>
            <a:ahLst/>
            <a:cxnLst/>
            <a:rect l="l" t="t" r="r" b="b"/>
            <a:pathLst>
              <a:path w="4204" h="4203" extrusionOk="0">
                <a:moveTo>
                  <a:pt x="4203" y="2099"/>
                </a:moveTo>
                <a:cubicBezTo>
                  <a:pt x="4203" y="3262"/>
                  <a:pt x="3263" y="4203"/>
                  <a:pt x="2099" y="4203"/>
                </a:cubicBezTo>
                <a:cubicBezTo>
                  <a:pt x="941" y="4203"/>
                  <a:pt x="1" y="3262"/>
                  <a:pt x="1" y="2099"/>
                </a:cubicBezTo>
                <a:cubicBezTo>
                  <a:pt x="1" y="941"/>
                  <a:pt x="941" y="0"/>
                  <a:pt x="2099" y="0"/>
                </a:cubicBezTo>
                <a:cubicBezTo>
                  <a:pt x="3263" y="0"/>
                  <a:pt x="4203" y="941"/>
                  <a:pt x="4203" y="2099"/>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35" name="Google Shape;35;p3"/>
          <p:cNvSpPr/>
          <p:nvPr/>
        </p:nvSpPr>
        <p:spPr>
          <a:xfrm>
            <a:off x="896367" y="968333"/>
            <a:ext cx="661200" cy="6612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36" name="Google Shape;36;p3"/>
          <p:cNvSpPr/>
          <p:nvPr/>
        </p:nvSpPr>
        <p:spPr>
          <a:xfrm rot="5400000">
            <a:off x="7689461" y="6217385"/>
            <a:ext cx="196593" cy="196560"/>
          </a:xfrm>
          <a:custGeom>
            <a:avLst/>
            <a:gdLst/>
            <a:ahLst/>
            <a:cxnLst/>
            <a:rect l="l" t="t" r="r" b="b"/>
            <a:pathLst>
              <a:path w="4204" h="4203" extrusionOk="0">
                <a:moveTo>
                  <a:pt x="4203" y="2099"/>
                </a:moveTo>
                <a:cubicBezTo>
                  <a:pt x="4203" y="3262"/>
                  <a:pt x="3263" y="4203"/>
                  <a:pt x="2099" y="4203"/>
                </a:cubicBezTo>
                <a:cubicBezTo>
                  <a:pt x="941" y="4203"/>
                  <a:pt x="1" y="3262"/>
                  <a:pt x="1" y="2099"/>
                </a:cubicBezTo>
                <a:cubicBezTo>
                  <a:pt x="1" y="941"/>
                  <a:pt x="941" y="0"/>
                  <a:pt x="2099" y="0"/>
                </a:cubicBezTo>
                <a:cubicBezTo>
                  <a:pt x="3263" y="0"/>
                  <a:pt x="4203" y="941"/>
                  <a:pt x="4203" y="2099"/>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extLst>
      <p:ext uri="{BB962C8B-B14F-4D97-AF65-F5344CB8AC3E}">
        <p14:creationId xmlns="" xmlns:p14="http://schemas.microsoft.com/office/powerpoint/2010/main" val="1794968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53"/>
        <p:cNvGrpSpPr/>
        <p:nvPr/>
      </p:nvGrpSpPr>
      <p:grpSpPr>
        <a:xfrm>
          <a:off x="0" y="0"/>
          <a:ext cx="0" cy="0"/>
          <a:chOff x="0" y="0"/>
          <a:chExt cx="0" cy="0"/>
        </a:xfrm>
      </p:grpSpPr>
      <p:sp>
        <p:nvSpPr>
          <p:cNvPr id="154" name="Google Shape;154;p15"/>
          <p:cNvSpPr txBox="1">
            <a:spLocks noGrp="1"/>
          </p:cNvSpPr>
          <p:nvPr>
            <p:ph type="title"/>
          </p:nvPr>
        </p:nvSpPr>
        <p:spPr>
          <a:xfrm>
            <a:off x="1210333" y="2575333"/>
            <a:ext cx="6717600" cy="1879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600"/>
              <a:buNone/>
              <a:defRPr sz="137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5" name="Google Shape;155;p15"/>
          <p:cNvSpPr txBox="1">
            <a:spLocks noGrp="1"/>
          </p:cNvSpPr>
          <p:nvPr>
            <p:ph type="subTitle" idx="1"/>
          </p:nvPr>
        </p:nvSpPr>
        <p:spPr>
          <a:xfrm>
            <a:off x="1210333" y="4657900"/>
            <a:ext cx="6353600" cy="108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6" name="Google Shape;156;p15"/>
          <p:cNvSpPr/>
          <p:nvPr/>
        </p:nvSpPr>
        <p:spPr>
          <a:xfrm rot="-6538380">
            <a:off x="-704215" y="-70526"/>
            <a:ext cx="2767972" cy="2768063"/>
          </a:xfrm>
          <a:custGeom>
            <a:avLst/>
            <a:gdLst/>
            <a:ahLst/>
            <a:cxnLst/>
            <a:rect l="l" t="t" r="r" b="b"/>
            <a:pathLst>
              <a:path w="2117" h="2117" extrusionOk="0">
                <a:moveTo>
                  <a:pt x="2117" y="1059"/>
                </a:moveTo>
                <a:cubicBezTo>
                  <a:pt x="2117" y="1647"/>
                  <a:pt x="1641" y="2117"/>
                  <a:pt x="1059" y="2117"/>
                </a:cubicBezTo>
                <a:cubicBezTo>
                  <a:pt x="471" y="2117"/>
                  <a:pt x="1" y="1641"/>
                  <a:pt x="1" y="1059"/>
                </a:cubicBezTo>
                <a:cubicBezTo>
                  <a:pt x="1" y="471"/>
                  <a:pt x="483" y="1"/>
                  <a:pt x="1059" y="1"/>
                </a:cubicBezTo>
                <a:cubicBezTo>
                  <a:pt x="1647" y="1"/>
                  <a:pt x="2117" y="471"/>
                  <a:pt x="2117" y="1059"/>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57" name="Google Shape;157;p15"/>
          <p:cNvSpPr/>
          <p:nvPr/>
        </p:nvSpPr>
        <p:spPr>
          <a:xfrm rot="-6538318">
            <a:off x="9947400" y="5278503"/>
            <a:ext cx="341419" cy="341347"/>
          </a:xfrm>
          <a:custGeom>
            <a:avLst/>
            <a:gdLst/>
            <a:ahLst/>
            <a:cxnLst/>
            <a:rect l="l" t="t" r="r" b="b"/>
            <a:pathLst>
              <a:path w="4692" h="4691" fill="none" extrusionOk="0">
                <a:moveTo>
                  <a:pt x="4068" y="1223"/>
                </a:moveTo>
                <a:cubicBezTo>
                  <a:pt x="4691" y="2181"/>
                  <a:pt x="4421" y="3450"/>
                  <a:pt x="3463" y="4073"/>
                </a:cubicBezTo>
                <a:cubicBezTo>
                  <a:pt x="2511" y="4691"/>
                  <a:pt x="1241" y="4420"/>
                  <a:pt x="618" y="3468"/>
                </a:cubicBezTo>
                <a:cubicBezTo>
                  <a:pt x="1" y="2510"/>
                  <a:pt x="271" y="1240"/>
                  <a:pt x="1223" y="617"/>
                </a:cubicBezTo>
                <a:cubicBezTo>
                  <a:pt x="2176" y="0"/>
                  <a:pt x="3451" y="271"/>
                  <a:pt x="4068" y="1223"/>
                </a:cubicBezTo>
                <a:close/>
              </a:path>
            </a:pathLst>
          </a:custGeom>
          <a:noFill/>
          <a:ln w="9525" cap="flat" cmpd="sng">
            <a:solidFill>
              <a:srgbClr val="6DC5C9"/>
            </a:solidFill>
            <a:prstDash val="solid"/>
            <a:miter lim="5877"/>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58" name="Google Shape;158;p15"/>
          <p:cNvSpPr/>
          <p:nvPr/>
        </p:nvSpPr>
        <p:spPr>
          <a:xfrm rot="-6538318">
            <a:off x="6994416" y="-1581856"/>
            <a:ext cx="8614129" cy="5145367"/>
          </a:xfrm>
          <a:custGeom>
            <a:avLst/>
            <a:gdLst/>
            <a:ahLst/>
            <a:cxnLst/>
            <a:rect l="l" t="t" r="r" b="b"/>
            <a:pathLst>
              <a:path w="118381" h="70711" extrusionOk="0">
                <a:moveTo>
                  <a:pt x="104109" y="1581"/>
                </a:moveTo>
                <a:cubicBezTo>
                  <a:pt x="91278" y="4614"/>
                  <a:pt x="82467" y="30853"/>
                  <a:pt x="66167" y="35232"/>
                </a:cubicBezTo>
                <a:cubicBezTo>
                  <a:pt x="49862" y="39611"/>
                  <a:pt x="38665" y="27996"/>
                  <a:pt x="29225" y="24346"/>
                </a:cubicBezTo>
                <a:cubicBezTo>
                  <a:pt x="22895" y="21895"/>
                  <a:pt x="17047" y="20913"/>
                  <a:pt x="10064" y="24628"/>
                </a:cubicBezTo>
                <a:cubicBezTo>
                  <a:pt x="5626" y="26997"/>
                  <a:pt x="2258" y="31435"/>
                  <a:pt x="1" y="35678"/>
                </a:cubicBezTo>
                <a:lnTo>
                  <a:pt x="94928" y="70710"/>
                </a:lnTo>
                <a:lnTo>
                  <a:pt x="118380" y="7165"/>
                </a:lnTo>
                <a:cubicBezTo>
                  <a:pt x="115318" y="2610"/>
                  <a:pt x="110757" y="0"/>
                  <a:pt x="104109" y="1581"/>
                </a:cubicBezTo>
                <a:close/>
              </a:path>
            </a:pathLst>
          </a:custGeom>
          <a:gradFill>
            <a:gsLst>
              <a:gs pos="0">
                <a:schemeClr val="dk2"/>
              </a:gs>
              <a:gs pos="100000">
                <a:srgbClr val="6DC5C9">
                  <a:alpha val="0"/>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59" name="Google Shape;159;p15"/>
          <p:cNvSpPr/>
          <p:nvPr/>
        </p:nvSpPr>
        <p:spPr>
          <a:xfrm rot="-6538319">
            <a:off x="10843946" y="5723399"/>
            <a:ext cx="423305" cy="423308"/>
          </a:xfrm>
          <a:custGeom>
            <a:avLst/>
            <a:gdLst/>
            <a:ahLst/>
            <a:cxnLst/>
            <a:rect l="l" t="t" r="r" b="b"/>
            <a:pathLst>
              <a:path w="2117" h="2117" extrusionOk="0">
                <a:moveTo>
                  <a:pt x="2117" y="1059"/>
                </a:moveTo>
                <a:cubicBezTo>
                  <a:pt x="2117" y="1647"/>
                  <a:pt x="1641" y="2117"/>
                  <a:pt x="1059" y="2117"/>
                </a:cubicBezTo>
                <a:cubicBezTo>
                  <a:pt x="471" y="2117"/>
                  <a:pt x="1" y="1641"/>
                  <a:pt x="1" y="1059"/>
                </a:cubicBezTo>
                <a:cubicBezTo>
                  <a:pt x="1" y="471"/>
                  <a:pt x="483" y="1"/>
                  <a:pt x="1059" y="1"/>
                </a:cubicBezTo>
                <a:cubicBezTo>
                  <a:pt x="1647" y="1"/>
                  <a:pt x="2117" y="471"/>
                  <a:pt x="2117" y="1059"/>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60" name="Google Shape;160;p15"/>
          <p:cNvSpPr/>
          <p:nvPr/>
        </p:nvSpPr>
        <p:spPr>
          <a:xfrm rot="-6538318">
            <a:off x="6326135" y="-1031563"/>
            <a:ext cx="8313024" cy="5243675"/>
          </a:xfrm>
          <a:custGeom>
            <a:avLst/>
            <a:gdLst/>
            <a:ahLst/>
            <a:cxnLst/>
            <a:rect l="l" t="t" r="r" b="b"/>
            <a:pathLst>
              <a:path w="114243" h="72062" extrusionOk="0">
                <a:moveTo>
                  <a:pt x="99418" y="2340"/>
                </a:moveTo>
                <a:cubicBezTo>
                  <a:pt x="87028" y="6848"/>
                  <a:pt x="81344" y="33939"/>
                  <a:pt x="65662" y="40193"/>
                </a:cubicBezTo>
                <a:cubicBezTo>
                  <a:pt x="49986" y="46441"/>
                  <a:pt x="37507" y="36213"/>
                  <a:pt x="27697" y="33686"/>
                </a:cubicBezTo>
                <a:cubicBezTo>
                  <a:pt x="21132" y="31999"/>
                  <a:pt x="15201" y="31699"/>
                  <a:pt x="8700" y="36207"/>
                </a:cubicBezTo>
                <a:cubicBezTo>
                  <a:pt x="4568" y="39076"/>
                  <a:pt x="1747" y="43878"/>
                  <a:pt x="1" y="48351"/>
                </a:cubicBezTo>
                <a:lnTo>
                  <a:pt x="98366" y="72062"/>
                </a:lnTo>
                <a:lnTo>
                  <a:pt x="114242" y="6219"/>
                </a:lnTo>
                <a:cubicBezTo>
                  <a:pt x="110674" y="2052"/>
                  <a:pt x="105837" y="0"/>
                  <a:pt x="99418" y="2340"/>
                </a:cubicBezTo>
                <a:close/>
              </a:path>
            </a:pathLst>
          </a:custGeom>
          <a:gradFill>
            <a:gsLst>
              <a:gs pos="0">
                <a:schemeClr val="dk2"/>
              </a:gs>
              <a:gs pos="100000">
                <a:srgbClr val="6DC5C9">
                  <a:alpha val="0"/>
                </a:srgbClr>
              </a:gs>
            </a:gsLst>
            <a:lin ang="1350003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61" name="Google Shape;161;p15"/>
          <p:cNvSpPr/>
          <p:nvPr/>
        </p:nvSpPr>
        <p:spPr>
          <a:xfrm rot="-6538318">
            <a:off x="5693925" y="-339457"/>
            <a:ext cx="7798057" cy="5268124"/>
          </a:xfrm>
          <a:custGeom>
            <a:avLst/>
            <a:gdLst/>
            <a:ahLst/>
            <a:cxnLst/>
            <a:rect l="l" t="t" r="r" b="b"/>
            <a:pathLst>
              <a:path w="107166" h="72398" extrusionOk="0">
                <a:moveTo>
                  <a:pt x="91942" y="3216"/>
                </a:moveTo>
                <a:cubicBezTo>
                  <a:pt x="80309" y="9429"/>
                  <a:pt x="78499" y="37054"/>
                  <a:pt x="63857" y="45448"/>
                </a:cubicBezTo>
                <a:cubicBezTo>
                  <a:pt x="49216" y="53847"/>
                  <a:pt x="35426" y="45483"/>
                  <a:pt x="25358" y="44366"/>
                </a:cubicBezTo>
                <a:cubicBezTo>
                  <a:pt x="18616" y="43620"/>
                  <a:pt x="12709" y="44160"/>
                  <a:pt x="6901" y="49544"/>
                </a:cubicBezTo>
                <a:cubicBezTo>
                  <a:pt x="3216" y="52959"/>
                  <a:pt x="1100" y="58114"/>
                  <a:pt x="1" y="62787"/>
                </a:cubicBezTo>
                <a:lnTo>
                  <a:pt x="100729" y="72397"/>
                </a:lnTo>
                <a:lnTo>
                  <a:pt x="107165" y="4973"/>
                </a:lnTo>
                <a:cubicBezTo>
                  <a:pt x="103039" y="1347"/>
                  <a:pt x="97966" y="1"/>
                  <a:pt x="91942" y="3216"/>
                </a:cubicBezTo>
                <a:close/>
              </a:path>
            </a:pathLst>
          </a:custGeom>
          <a:gradFill>
            <a:gsLst>
              <a:gs pos="0">
                <a:srgbClr val="D8F0F1"/>
              </a:gs>
              <a:gs pos="100000">
                <a:srgbClr val="6DC5C9">
                  <a:alpha val="0"/>
                </a:srgbClr>
              </a:gs>
            </a:gsLst>
            <a:lin ang="8100019"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62" name="Google Shape;162;p15"/>
          <p:cNvSpPr/>
          <p:nvPr/>
        </p:nvSpPr>
        <p:spPr>
          <a:xfrm rot="-6538318">
            <a:off x="4864567" y="-325017"/>
            <a:ext cx="8289011" cy="6369440"/>
          </a:xfrm>
          <a:custGeom>
            <a:avLst/>
            <a:gdLst/>
            <a:ahLst/>
            <a:cxnLst/>
            <a:rect l="l" t="t" r="r" b="b"/>
            <a:pathLst>
              <a:path w="113913" h="87533" fill="none" extrusionOk="0">
                <a:moveTo>
                  <a:pt x="93117" y="4667"/>
                </a:moveTo>
                <a:cubicBezTo>
                  <a:pt x="81115" y="13660"/>
                  <a:pt x="81879" y="46211"/>
                  <a:pt x="68818" y="57009"/>
                </a:cubicBezTo>
                <a:cubicBezTo>
                  <a:pt x="57997" y="65961"/>
                  <a:pt x="40834" y="60777"/>
                  <a:pt x="26845" y="60259"/>
                </a:cubicBezTo>
                <a:cubicBezTo>
                  <a:pt x="19133" y="59971"/>
                  <a:pt x="12350" y="62804"/>
                  <a:pt x="6760" y="69869"/>
                </a:cubicBezTo>
                <a:cubicBezTo>
                  <a:pt x="3204" y="74348"/>
                  <a:pt x="430" y="82078"/>
                  <a:pt x="1" y="87532"/>
                </a:cubicBezTo>
                <a:lnTo>
                  <a:pt x="113913" y="87068"/>
                </a:lnTo>
                <a:lnTo>
                  <a:pt x="112590" y="4791"/>
                </a:lnTo>
                <a:cubicBezTo>
                  <a:pt x="107318" y="1423"/>
                  <a:pt x="99342" y="0"/>
                  <a:pt x="93117" y="4667"/>
                </a:cubicBezTo>
                <a:close/>
              </a:path>
            </a:pathLst>
          </a:custGeom>
          <a:noFill/>
          <a:ln w="9525" cap="flat" cmpd="sng">
            <a:solidFill>
              <a:schemeClr val="dk2"/>
            </a:solidFill>
            <a:prstDash val="solid"/>
            <a:miter lim="5877"/>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extLst>
      <p:ext uri="{BB962C8B-B14F-4D97-AF65-F5344CB8AC3E}">
        <p14:creationId xmlns="" xmlns:p14="http://schemas.microsoft.com/office/powerpoint/2010/main" val="3672737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42"/>
        <p:cNvGrpSpPr/>
        <p:nvPr/>
      </p:nvGrpSpPr>
      <p:grpSpPr>
        <a:xfrm>
          <a:off x="0" y="0"/>
          <a:ext cx="0" cy="0"/>
          <a:chOff x="0" y="0"/>
          <a:chExt cx="0" cy="0"/>
        </a:xfrm>
      </p:grpSpPr>
      <p:sp>
        <p:nvSpPr>
          <p:cNvPr id="143" name="Google Shape;143;p14"/>
          <p:cNvSpPr txBox="1">
            <a:spLocks noGrp="1"/>
          </p:cNvSpPr>
          <p:nvPr>
            <p:ph type="title"/>
          </p:nvPr>
        </p:nvSpPr>
        <p:spPr>
          <a:xfrm>
            <a:off x="4184133" y="4015633"/>
            <a:ext cx="6717600" cy="9268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4" name="Google Shape;144;p14"/>
          <p:cNvSpPr txBox="1">
            <a:spLocks noGrp="1"/>
          </p:cNvSpPr>
          <p:nvPr>
            <p:ph type="subTitle" idx="1"/>
          </p:nvPr>
        </p:nvSpPr>
        <p:spPr>
          <a:xfrm>
            <a:off x="2916133" y="2248267"/>
            <a:ext cx="7985600" cy="180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5" name="Google Shape;145;p14"/>
          <p:cNvSpPr/>
          <p:nvPr/>
        </p:nvSpPr>
        <p:spPr>
          <a:xfrm>
            <a:off x="-439974" y="719336"/>
            <a:ext cx="5338543" cy="6194097"/>
          </a:xfrm>
          <a:custGeom>
            <a:avLst/>
            <a:gdLst/>
            <a:ahLst/>
            <a:cxnLst/>
            <a:rect l="l" t="t" r="r" b="b"/>
            <a:pathLst>
              <a:path w="22337" h="25916" extrusionOk="0">
                <a:moveTo>
                  <a:pt x="21173" y="21531"/>
                </a:moveTo>
                <a:cubicBezTo>
                  <a:pt x="19027" y="19021"/>
                  <a:pt x="14013" y="19991"/>
                  <a:pt x="10510" y="18510"/>
                </a:cubicBezTo>
                <a:cubicBezTo>
                  <a:pt x="8471" y="17640"/>
                  <a:pt x="8124" y="15577"/>
                  <a:pt x="8671" y="12779"/>
                </a:cubicBezTo>
                <a:cubicBezTo>
                  <a:pt x="9464" y="8688"/>
                  <a:pt x="10540" y="3739"/>
                  <a:pt x="8065" y="1846"/>
                </a:cubicBezTo>
                <a:cubicBezTo>
                  <a:pt x="5655" y="1"/>
                  <a:pt x="2505" y="853"/>
                  <a:pt x="1" y="2845"/>
                </a:cubicBezTo>
                <a:lnTo>
                  <a:pt x="1" y="25916"/>
                </a:lnTo>
                <a:lnTo>
                  <a:pt x="21478" y="25916"/>
                </a:lnTo>
                <a:cubicBezTo>
                  <a:pt x="22184" y="24558"/>
                  <a:pt x="22336" y="22883"/>
                  <a:pt x="21173" y="21531"/>
                </a:cubicBezTo>
                <a:close/>
              </a:path>
            </a:pathLst>
          </a:custGeom>
          <a:gradFill>
            <a:gsLst>
              <a:gs pos="0">
                <a:srgbClr val="D8F0F1"/>
              </a:gs>
              <a:gs pos="100000">
                <a:srgbClr val="6DC5C9">
                  <a:alpha val="0"/>
                </a:srgbClr>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46" name="Google Shape;146;p14"/>
          <p:cNvSpPr/>
          <p:nvPr/>
        </p:nvSpPr>
        <p:spPr>
          <a:xfrm>
            <a:off x="-743917" y="1071366"/>
            <a:ext cx="5338543" cy="6194097"/>
          </a:xfrm>
          <a:custGeom>
            <a:avLst/>
            <a:gdLst/>
            <a:ahLst/>
            <a:cxnLst/>
            <a:rect l="l" t="t" r="r" b="b"/>
            <a:pathLst>
              <a:path w="22337" h="25916" extrusionOk="0">
                <a:moveTo>
                  <a:pt x="21173" y="21531"/>
                </a:moveTo>
                <a:cubicBezTo>
                  <a:pt x="19027" y="19021"/>
                  <a:pt x="14013" y="19991"/>
                  <a:pt x="10510" y="18510"/>
                </a:cubicBezTo>
                <a:cubicBezTo>
                  <a:pt x="8471" y="17640"/>
                  <a:pt x="8124" y="15577"/>
                  <a:pt x="8671" y="12779"/>
                </a:cubicBezTo>
                <a:cubicBezTo>
                  <a:pt x="9464" y="8688"/>
                  <a:pt x="10540" y="3739"/>
                  <a:pt x="8065" y="1846"/>
                </a:cubicBezTo>
                <a:cubicBezTo>
                  <a:pt x="5655" y="1"/>
                  <a:pt x="2505" y="853"/>
                  <a:pt x="1" y="2845"/>
                </a:cubicBezTo>
                <a:lnTo>
                  <a:pt x="1" y="25916"/>
                </a:lnTo>
                <a:lnTo>
                  <a:pt x="21478" y="25916"/>
                </a:lnTo>
                <a:cubicBezTo>
                  <a:pt x="22184" y="24558"/>
                  <a:pt x="22336" y="22883"/>
                  <a:pt x="21173" y="21531"/>
                </a:cubicBezTo>
                <a:close/>
              </a:path>
            </a:pathLst>
          </a:custGeom>
          <a:gradFill>
            <a:gsLst>
              <a:gs pos="0">
                <a:schemeClr val="dk2"/>
              </a:gs>
              <a:gs pos="100000">
                <a:srgbClr val="6DC5C9">
                  <a:alpha val="0"/>
                </a:srgbClr>
              </a:gs>
            </a:gsLst>
            <a:lin ang="8100019"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47" name="Google Shape;147;p14"/>
          <p:cNvSpPr/>
          <p:nvPr/>
        </p:nvSpPr>
        <p:spPr>
          <a:xfrm>
            <a:off x="-1032066" y="1499166"/>
            <a:ext cx="5338543" cy="6194097"/>
          </a:xfrm>
          <a:custGeom>
            <a:avLst/>
            <a:gdLst/>
            <a:ahLst/>
            <a:cxnLst/>
            <a:rect l="l" t="t" r="r" b="b"/>
            <a:pathLst>
              <a:path w="22337" h="25916" extrusionOk="0">
                <a:moveTo>
                  <a:pt x="21173" y="21531"/>
                </a:moveTo>
                <a:cubicBezTo>
                  <a:pt x="19027" y="19021"/>
                  <a:pt x="14013" y="19991"/>
                  <a:pt x="10510" y="18510"/>
                </a:cubicBezTo>
                <a:cubicBezTo>
                  <a:pt x="8471" y="17640"/>
                  <a:pt x="8124" y="15577"/>
                  <a:pt x="8671" y="12779"/>
                </a:cubicBezTo>
                <a:cubicBezTo>
                  <a:pt x="9464" y="8688"/>
                  <a:pt x="10540" y="3739"/>
                  <a:pt x="8065" y="1846"/>
                </a:cubicBezTo>
                <a:cubicBezTo>
                  <a:pt x="5655" y="1"/>
                  <a:pt x="2505" y="853"/>
                  <a:pt x="1" y="2845"/>
                </a:cubicBezTo>
                <a:lnTo>
                  <a:pt x="1" y="25916"/>
                </a:lnTo>
                <a:lnTo>
                  <a:pt x="21478" y="25916"/>
                </a:lnTo>
                <a:cubicBezTo>
                  <a:pt x="22184" y="24558"/>
                  <a:pt x="22336" y="22883"/>
                  <a:pt x="21173" y="21531"/>
                </a:cubicBezTo>
                <a:close/>
              </a:path>
            </a:pathLst>
          </a:custGeom>
          <a:gradFill>
            <a:gsLst>
              <a:gs pos="0">
                <a:schemeClr val="dk2"/>
              </a:gs>
              <a:gs pos="100000">
                <a:srgbClr val="6DC5C9">
                  <a:alpha val="0"/>
                </a:srgbClr>
              </a:gs>
            </a:gsLst>
            <a:lin ang="8100019"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48" name="Google Shape;148;p14"/>
          <p:cNvSpPr/>
          <p:nvPr/>
        </p:nvSpPr>
        <p:spPr>
          <a:xfrm rot="-6538375">
            <a:off x="10825983" y="45562"/>
            <a:ext cx="2333171" cy="2333253"/>
          </a:xfrm>
          <a:custGeom>
            <a:avLst/>
            <a:gdLst/>
            <a:ahLst/>
            <a:cxnLst/>
            <a:rect l="l" t="t" r="r" b="b"/>
            <a:pathLst>
              <a:path w="2117" h="2117" extrusionOk="0">
                <a:moveTo>
                  <a:pt x="2117" y="1059"/>
                </a:moveTo>
                <a:cubicBezTo>
                  <a:pt x="2117" y="1647"/>
                  <a:pt x="1641" y="2117"/>
                  <a:pt x="1059" y="2117"/>
                </a:cubicBezTo>
                <a:cubicBezTo>
                  <a:pt x="471" y="2117"/>
                  <a:pt x="1" y="1641"/>
                  <a:pt x="1" y="1059"/>
                </a:cubicBezTo>
                <a:cubicBezTo>
                  <a:pt x="1" y="471"/>
                  <a:pt x="483" y="1"/>
                  <a:pt x="1059" y="1"/>
                </a:cubicBezTo>
                <a:cubicBezTo>
                  <a:pt x="1647" y="1"/>
                  <a:pt x="2117" y="471"/>
                  <a:pt x="2117" y="1059"/>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49" name="Google Shape;149;p14"/>
          <p:cNvSpPr/>
          <p:nvPr/>
        </p:nvSpPr>
        <p:spPr>
          <a:xfrm rot="-6538318">
            <a:off x="2312400" y="4098103"/>
            <a:ext cx="341419" cy="341347"/>
          </a:xfrm>
          <a:custGeom>
            <a:avLst/>
            <a:gdLst/>
            <a:ahLst/>
            <a:cxnLst/>
            <a:rect l="l" t="t" r="r" b="b"/>
            <a:pathLst>
              <a:path w="4692" h="4691" fill="none" extrusionOk="0">
                <a:moveTo>
                  <a:pt x="4068" y="1223"/>
                </a:moveTo>
                <a:cubicBezTo>
                  <a:pt x="4691" y="2181"/>
                  <a:pt x="4421" y="3450"/>
                  <a:pt x="3463" y="4073"/>
                </a:cubicBezTo>
                <a:cubicBezTo>
                  <a:pt x="2511" y="4691"/>
                  <a:pt x="1241" y="4420"/>
                  <a:pt x="618" y="3468"/>
                </a:cubicBezTo>
                <a:cubicBezTo>
                  <a:pt x="1" y="2510"/>
                  <a:pt x="271" y="1240"/>
                  <a:pt x="1223" y="617"/>
                </a:cubicBezTo>
                <a:cubicBezTo>
                  <a:pt x="2176" y="0"/>
                  <a:pt x="3451" y="271"/>
                  <a:pt x="4068" y="1223"/>
                </a:cubicBezTo>
                <a:close/>
              </a:path>
            </a:pathLst>
          </a:custGeom>
          <a:noFill/>
          <a:ln w="9525" cap="flat" cmpd="sng">
            <a:solidFill>
              <a:srgbClr val="6DC5C9"/>
            </a:solidFill>
            <a:prstDash val="solid"/>
            <a:miter lim="5877"/>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50" name="Google Shape;150;p14"/>
          <p:cNvSpPr/>
          <p:nvPr/>
        </p:nvSpPr>
        <p:spPr>
          <a:xfrm rot="-6538319">
            <a:off x="2658380" y="4680199"/>
            <a:ext cx="423305" cy="423308"/>
          </a:xfrm>
          <a:custGeom>
            <a:avLst/>
            <a:gdLst/>
            <a:ahLst/>
            <a:cxnLst/>
            <a:rect l="l" t="t" r="r" b="b"/>
            <a:pathLst>
              <a:path w="2117" h="2117" extrusionOk="0">
                <a:moveTo>
                  <a:pt x="2117" y="1059"/>
                </a:moveTo>
                <a:cubicBezTo>
                  <a:pt x="2117" y="1647"/>
                  <a:pt x="1641" y="2117"/>
                  <a:pt x="1059" y="2117"/>
                </a:cubicBezTo>
                <a:cubicBezTo>
                  <a:pt x="471" y="2117"/>
                  <a:pt x="1" y="1641"/>
                  <a:pt x="1" y="1059"/>
                </a:cubicBezTo>
                <a:cubicBezTo>
                  <a:pt x="1" y="471"/>
                  <a:pt x="483" y="1"/>
                  <a:pt x="1059" y="1"/>
                </a:cubicBezTo>
                <a:cubicBezTo>
                  <a:pt x="1647" y="1"/>
                  <a:pt x="2117" y="471"/>
                  <a:pt x="2117" y="1059"/>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51" name="Google Shape;151;p14"/>
          <p:cNvSpPr/>
          <p:nvPr/>
        </p:nvSpPr>
        <p:spPr>
          <a:xfrm>
            <a:off x="-326765" y="449200"/>
            <a:ext cx="5973509" cy="6930803"/>
          </a:xfrm>
          <a:custGeom>
            <a:avLst/>
            <a:gdLst/>
            <a:ahLst/>
            <a:cxnLst/>
            <a:rect l="l" t="t" r="r" b="b"/>
            <a:pathLst>
              <a:path w="22337" h="25916" extrusionOk="0">
                <a:moveTo>
                  <a:pt x="21173" y="21531"/>
                </a:moveTo>
                <a:cubicBezTo>
                  <a:pt x="19027" y="19021"/>
                  <a:pt x="14013" y="19991"/>
                  <a:pt x="10510" y="18510"/>
                </a:cubicBezTo>
                <a:cubicBezTo>
                  <a:pt x="8471" y="17640"/>
                  <a:pt x="8124" y="15577"/>
                  <a:pt x="8671" y="12779"/>
                </a:cubicBezTo>
                <a:cubicBezTo>
                  <a:pt x="9464" y="8688"/>
                  <a:pt x="10540" y="3739"/>
                  <a:pt x="8065" y="1846"/>
                </a:cubicBezTo>
                <a:cubicBezTo>
                  <a:pt x="5655" y="1"/>
                  <a:pt x="2505" y="853"/>
                  <a:pt x="1" y="2845"/>
                </a:cubicBezTo>
                <a:lnTo>
                  <a:pt x="1" y="25916"/>
                </a:lnTo>
                <a:lnTo>
                  <a:pt x="21478" y="25916"/>
                </a:lnTo>
                <a:cubicBezTo>
                  <a:pt x="22184" y="24558"/>
                  <a:pt x="22336" y="22883"/>
                  <a:pt x="21173" y="21531"/>
                </a:cubicBezTo>
                <a:close/>
              </a:path>
            </a:pathLst>
          </a:cu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52" name="Google Shape;152;p14"/>
          <p:cNvSpPr/>
          <p:nvPr/>
        </p:nvSpPr>
        <p:spPr>
          <a:xfrm>
            <a:off x="9447867" y="77433"/>
            <a:ext cx="772400" cy="7724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extLst>
      <p:ext uri="{BB962C8B-B14F-4D97-AF65-F5344CB8AC3E}">
        <p14:creationId xmlns="" xmlns:p14="http://schemas.microsoft.com/office/powerpoint/2010/main" val="2316245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9"/>
        <p:cNvGrpSpPr/>
        <p:nvPr/>
      </p:nvGrpSpPr>
      <p:grpSpPr>
        <a:xfrm>
          <a:off x="0" y="0"/>
          <a:ext cx="0" cy="0"/>
          <a:chOff x="0" y="0"/>
          <a:chExt cx="0" cy="0"/>
        </a:xfrm>
      </p:grpSpPr>
      <p:sp>
        <p:nvSpPr>
          <p:cNvPr id="90" name="Google Shape;90;p9"/>
          <p:cNvSpPr txBox="1">
            <a:spLocks noGrp="1"/>
          </p:cNvSpPr>
          <p:nvPr>
            <p:ph type="title"/>
          </p:nvPr>
        </p:nvSpPr>
        <p:spPr>
          <a:xfrm>
            <a:off x="2737200" y="2053367"/>
            <a:ext cx="6717600" cy="1210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74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91" name="Google Shape;91;p9"/>
          <p:cNvSpPr txBox="1">
            <a:spLocks noGrp="1"/>
          </p:cNvSpPr>
          <p:nvPr>
            <p:ph type="subTitle" idx="1"/>
          </p:nvPr>
        </p:nvSpPr>
        <p:spPr>
          <a:xfrm>
            <a:off x="2919300" y="3467467"/>
            <a:ext cx="6353600" cy="1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 name="Google Shape;92;p9"/>
          <p:cNvSpPr/>
          <p:nvPr/>
        </p:nvSpPr>
        <p:spPr>
          <a:xfrm>
            <a:off x="10991600" y="5038667"/>
            <a:ext cx="2049200" cy="2049200"/>
          </a:xfrm>
          <a:prstGeom prst="ellipse">
            <a:avLst/>
          </a:pr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93" name="Google Shape;93;p9"/>
          <p:cNvSpPr/>
          <p:nvPr/>
        </p:nvSpPr>
        <p:spPr>
          <a:xfrm>
            <a:off x="11058967" y="3042800"/>
            <a:ext cx="772400" cy="7724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94" name="Google Shape;94;p9"/>
          <p:cNvSpPr/>
          <p:nvPr/>
        </p:nvSpPr>
        <p:spPr>
          <a:xfrm rot="376257" flipH="1">
            <a:off x="8376940" y="-173300"/>
            <a:ext cx="4119915" cy="2831435"/>
          </a:xfrm>
          <a:custGeom>
            <a:avLst/>
            <a:gdLst/>
            <a:ahLst/>
            <a:cxnLst/>
            <a:rect l="l" t="t" r="r" b="b"/>
            <a:pathLst>
              <a:path w="63205" h="43438" extrusionOk="0">
                <a:moveTo>
                  <a:pt x="3281" y="37066"/>
                </a:moveTo>
                <a:cubicBezTo>
                  <a:pt x="11627" y="32958"/>
                  <a:pt x="21943" y="36302"/>
                  <a:pt x="26422" y="37542"/>
                </a:cubicBezTo>
                <a:cubicBezTo>
                  <a:pt x="37736" y="40663"/>
                  <a:pt x="47999" y="43438"/>
                  <a:pt x="55711" y="35397"/>
                </a:cubicBezTo>
                <a:cubicBezTo>
                  <a:pt x="60266" y="30642"/>
                  <a:pt x="60801" y="21549"/>
                  <a:pt x="60807" y="11756"/>
                </a:cubicBezTo>
                <a:cubicBezTo>
                  <a:pt x="60813" y="6837"/>
                  <a:pt x="61606" y="2869"/>
                  <a:pt x="63205" y="1"/>
                </a:cubicBezTo>
                <a:lnTo>
                  <a:pt x="1" y="1"/>
                </a:lnTo>
                <a:lnTo>
                  <a:pt x="1" y="39664"/>
                </a:lnTo>
                <a:cubicBezTo>
                  <a:pt x="918" y="38589"/>
                  <a:pt x="2005" y="37689"/>
                  <a:pt x="3281" y="37066"/>
                </a:cubicBezTo>
                <a:close/>
              </a:path>
            </a:pathLst>
          </a:custGeom>
          <a:gradFill>
            <a:gsLst>
              <a:gs pos="0">
                <a:srgbClr val="D8F0F1"/>
              </a:gs>
              <a:gs pos="100000">
                <a:srgbClr val="6DC5C9">
                  <a:alpha val="0"/>
                </a:srgbClr>
              </a:gs>
            </a:gsLst>
            <a:lin ang="80993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95" name="Google Shape;95;p9"/>
          <p:cNvSpPr/>
          <p:nvPr/>
        </p:nvSpPr>
        <p:spPr>
          <a:xfrm rot="376257" flipH="1">
            <a:off x="8521314" y="-904451"/>
            <a:ext cx="4492697" cy="3313009"/>
          </a:xfrm>
          <a:custGeom>
            <a:avLst/>
            <a:gdLst/>
            <a:ahLst/>
            <a:cxnLst/>
            <a:rect l="l" t="t" r="r" b="b"/>
            <a:pathLst>
              <a:path w="68924" h="50826" extrusionOk="0">
                <a:moveTo>
                  <a:pt x="3668" y="37095"/>
                </a:moveTo>
                <a:cubicBezTo>
                  <a:pt x="12579" y="34433"/>
                  <a:pt x="22195" y="39452"/>
                  <a:pt x="26409" y="41421"/>
                </a:cubicBezTo>
                <a:cubicBezTo>
                  <a:pt x="37048" y="46388"/>
                  <a:pt x="46699" y="50826"/>
                  <a:pt x="55634" y="44184"/>
                </a:cubicBezTo>
                <a:cubicBezTo>
                  <a:pt x="60924" y="40252"/>
                  <a:pt x="62957" y="31376"/>
                  <a:pt x="64603" y="21719"/>
                </a:cubicBezTo>
                <a:cubicBezTo>
                  <a:pt x="65426" y="16870"/>
                  <a:pt x="66878" y="13090"/>
                  <a:pt x="68923" y="10528"/>
                </a:cubicBezTo>
                <a:lnTo>
                  <a:pt x="6613" y="1"/>
                </a:lnTo>
                <a:lnTo>
                  <a:pt x="0" y="39106"/>
                </a:lnTo>
                <a:cubicBezTo>
                  <a:pt x="1093" y="38195"/>
                  <a:pt x="2316" y="37501"/>
                  <a:pt x="3668" y="37095"/>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96" name="Google Shape;96;p9"/>
          <p:cNvSpPr/>
          <p:nvPr/>
        </p:nvSpPr>
        <p:spPr>
          <a:xfrm rot="376257" flipH="1">
            <a:off x="8686319" y="-1869486"/>
            <a:ext cx="4796192" cy="3813748"/>
          </a:xfrm>
          <a:custGeom>
            <a:avLst/>
            <a:gdLst/>
            <a:ahLst/>
            <a:cxnLst/>
            <a:rect l="l" t="t" r="r" b="b"/>
            <a:pathLst>
              <a:path w="73580" h="58508" extrusionOk="0">
                <a:moveTo>
                  <a:pt x="4027" y="35502"/>
                </a:moveTo>
                <a:cubicBezTo>
                  <a:pt x="13308" y="34908"/>
                  <a:pt x="21561" y="41944"/>
                  <a:pt x="25229" y="44807"/>
                </a:cubicBezTo>
                <a:cubicBezTo>
                  <a:pt x="34486" y="52024"/>
                  <a:pt x="42903" y="58508"/>
                  <a:pt x="53101" y="54035"/>
                </a:cubicBezTo>
                <a:cubicBezTo>
                  <a:pt x="59132" y="51378"/>
                  <a:pt x="63111" y="43190"/>
                  <a:pt x="66861" y="34144"/>
                </a:cubicBezTo>
                <a:cubicBezTo>
                  <a:pt x="68754" y="29601"/>
                  <a:pt x="71005" y="26244"/>
                  <a:pt x="73579" y="24205"/>
                </a:cubicBezTo>
                <a:lnTo>
                  <a:pt x="15189" y="0"/>
                </a:lnTo>
                <a:lnTo>
                  <a:pt x="1" y="36648"/>
                </a:lnTo>
                <a:cubicBezTo>
                  <a:pt x="1276" y="36002"/>
                  <a:pt x="2617" y="35590"/>
                  <a:pt x="4027" y="35502"/>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97" name="Google Shape;97;p9"/>
          <p:cNvSpPr/>
          <p:nvPr/>
        </p:nvSpPr>
        <p:spPr>
          <a:xfrm flipH="1">
            <a:off x="-189104" y="3406684"/>
            <a:ext cx="6212771" cy="4197153"/>
          </a:xfrm>
          <a:custGeom>
            <a:avLst/>
            <a:gdLst/>
            <a:ahLst/>
            <a:cxnLst/>
            <a:rect l="l" t="t" r="r" b="b"/>
            <a:pathLst>
              <a:path w="107166" h="72398" extrusionOk="0">
                <a:moveTo>
                  <a:pt x="91942" y="3216"/>
                </a:moveTo>
                <a:cubicBezTo>
                  <a:pt x="80309" y="9429"/>
                  <a:pt x="78499" y="37054"/>
                  <a:pt x="63857" y="45448"/>
                </a:cubicBezTo>
                <a:cubicBezTo>
                  <a:pt x="49216" y="53847"/>
                  <a:pt x="35426" y="45483"/>
                  <a:pt x="25358" y="44366"/>
                </a:cubicBezTo>
                <a:cubicBezTo>
                  <a:pt x="18616" y="43620"/>
                  <a:pt x="12709" y="44160"/>
                  <a:pt x="6901" y="49544"/>
                </a:cubicBezTo>
                <a:cubicBezTo>
                  <a:pt x="3216" y="52959"/>
                  <a:pt x="1100" y="58114"/>
                  <a:pt x="1" y="62787"/>
                </a:cubicBezTo>
                <a:lnTo>
                  <a:pt x="100729" y="72397"/>
                </a:lnTo>
                <a:lnTo>
                  <a:pt x="107165" y="4973"/>
                </a:lnTo>
                <a:cubicBezTo>
                  <a:pt x="103039" y="1347"/>
                  <a:pt x="97966" y="1"/>
                  <a:pt x="91942" y="3216"/>
                </a:cubicBezTo>
                <a:close/>
              </a:path>
            </a:pathLst>
          </a:custGeom>
          <a:gradFill>
            <a:gsLst>
              <a:gs pos="0">
                <a:srgbClr val="D8F0F1"/>
              </a:gs>
              <a:gs pos="100000">
                <a:srgbClr val="6DC5C9">
                  <a:alpha val="0"/>
                </a:srgbClr>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98" name="Google Shape;98;p9"/>
          <p:cNvSpPr/>
          <p:nvPr/>
        </p:nvSpPr>
        <p:spPr>
          <a:xfrm flipH="1">
            <a:off x="-694461" y="4269184"/>
            <a:ext cx="6623048" cy="4177675"/>
          </a:xfrm>
          <a:custGeom>
            <a:avLst/>
            <a:gdLst/>
            <a:ahLst/>
            <a:cxnLst/>
            <a:rect l="l" t="t" r="r" b="b"/>
            <a:pathLst>
              <a:path w="114243" h="72062" extrusionOk="0">
                <a:moveTo>
                  <a:pt x="99418" y="2340"/>
                </a:moveTo>
                <a:cubicBezTo>
                  <a:pt x="87028" y="6848"/>
                  <a:pt x="81344" y="33939"/>
                  <a:pt x="65662" y="40193"/>
                </a:cubicBezTo>
                <a:cubicBezTo>
                  <a:pt x="49986" y="46441"/>
                  <a:pt x="37507" y="36213"/>
                  <a:pt x="27697" y="33686"/>
                </a:cubicBezTo>
                <a:cubicBezTo>
                  <a:pt x="21132" y="31999"/>
                  <a:pt x="15201" y="31699"/>
                  <a:pt x="8700" y="36207"/>
                </a:cubicBezTo>
                <a:cubicBezTo>
                  <a:pt x="4568" y="39076"/>
                  <a:pt x="1747" y="43878"/>
                  <a:pt x="1" y="48351"/>
                </a:cubicBezTo>
                <a:lnTo>
                  <a:pt x="98366" y="72062"/>
                </a:lnTo>
                <a:lnTo>
                  <a:pt x="114242" y="6219"/>
                </a:lnTo>
                <a:cubicBezTo>
                  <a:pt x="110674" y="2052"/>
                  <a:pt x="105837" y="0"/>
                  <a:pt x="99418" y="2340"/>
                </a:cubicBezTo>
                <a:close/>
              </a:path>
            </a:pathLst>
          </a:custGeom>
          <a:gradFill>
            <a:gsLst>
              <a:gs pos="0">
                <a:schemeClr val="dk2"/>
              </a:gs>
              <a:gs pos="100000">
                <a:srgbClr val="6DC5C9">
                  <a:alpha val="0"/>
                </a:srgbClr>
              </a:gs>
            </a:gsLst>
            <a:lin ang="1350003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99" name="Google Shape;99;p9"/>
          <p:cNvSpPr/>
          <p:nvPr/>
        </p:nvSpPr>
        <p:spPr>
          <a:xfrm flipH="1">
            <a:off x="-1053959" y="5080549"/>
            <a:ext cx="6862941" cy="4099352"/>
          </a:xfrm>
          <a:custGeom>
            <a:avLst/>
            <a:gdLst/>
            <a:ahLst/>
            <a:cxnLst/>
            <a:rect l="l" t="t" r="r" b="b"/>
            <a:pathLst>
              <a:path w="118381" h="70711" extrusionOk="0">
                <a:moveTo>
                  <a:pt x="104109" y="1581"/>
                </a:moveTo>
                <a:cubicBezTo>
                  <a:pt x="91278" y="4614"/>
                  <a:pt x="82467" y="30853"/>
                  <a:pt x="66167" y="35232"/>
                </a:cubicBezTo>
                <a:cubicBezTo>
                  <a:pt x="49862" y="39611"/>
                  <a:pt x="38665" y="27996"/>
                  <a:pt x="29225" y="24346"/>
                </a:cubicBezTo>
                <a:cubicBezTo>
                  <a:pt x="22895" y="21895"/>
                  <a:pt x="17047" y="20913"/>
                  <a:pt x="10064" y="24628"/>
                </a:cubicBezTo>
                <a:cubicBezTo>
                  <a:pt x="5626" y="26997"/>
                  <a:pt x="2258" y="31435"/>
                  <a:pt x="1" y="35678"/>
                </a:cubicBezTo>
                <a:lnTo>
                  <a:pt x="94928" y="70710"/>
                </a:lnTo>
                <a:lnTo>
                  <a:pt x="118380" y="7165"/>
                </a:lnTo>
                <a:cubicBezTo>
                  <a:pt x="115318" y="2610"/>
                  <a:pt x="110757" y="0"/>
                  <a:pt x="104109" y="1581"/>
                </a:cubicBezTo>
                <a:close/>
              </a:path>
            </a:pathLst>
          </a:custGeom>
          <a:gradFill>
            <a:gsLst>
              <a:gs pos="0">
                <a:schemeClr val="dk2"/>
              </a:gs>
              <a:gs pos="100000">
                <a:srgbClr val="6DC5C9">
                  <a:alpha val="0"/>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00" name="Google Shape;100;p9"/>
          <p:cNvSpPr/>
          <p:nvPr/>
        </p:nvSpPr>
        <p:spPr>
          <a:xfrm>
            <a:off x="838867" y="1979500"/>
            <a:ext cx="508000" cy="508000"/>
          </a:xfrm>
          <a:prstGeom prst="ellipse">
            <a:avLst/>
          </a:pr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01" name="Google Shape;101;p9"/>
          <p:cNvSpPr/>
          <p:nvPr/>
        </p:nvSpPr>
        <p:spPr>
          <a:xfrm rot="10800000">
            <a:off x="-153095" y="-70769"/>
            <a:ext cx="2717964" cy="2088537"/>
          </a:xfrm>
          <a:custGeom>
            <a:avLst/>
            <a:gdLst/>
            <a:ahLst/>
            <a:cxnLst/>
            <a:rect l="l" t="t" r="r" b="b"/>
            <a:pathLst>
              <a:path w="113913" h="87533" fill="none" extrusionOk="0">
                <a:moveTo>
                  <a:pt x="93117" y="4667"/>
                </a:moveTo>
                <a:cubicBezTo>
                  <a:pt x="81115" y="13660"/>
                  <a:pt x="81879" y="46211"/>
                  <a:pt x="68818" y="57009"/>
                </a:cubicBezTo>
                <a:cubicBezTo>
                  <a:pt x="57997" y="65961"/>
                  <a:pt x="40834" y="60777"/>
                  <a:pt x="26845" y="60259"/>
                </a:cubicBezTo>
                <a:cubicBezTo>
                  <a:pt x="19133" y="59971"/>
                  <a:pt x="12350" y="62804"/>
                  <a:pt x="6760" y="69869"/>
                </a:cubicBezTo>
                <a:cubicBezTo>
                  <a:pt x="3204" y="74348"/>
                  <a:pt x="430" y="82078"/>
                  <a:pt x="1" y="87532"/>
                </a:cubicBezTo>
                <a:lnTo>
                  <a:pt x="113913" y="87068"/>
                </a:lnTo>
                <a:lnTo>
                  <a:pt x="112590" y="4791"/>
                </a:lnTo>
                <a:cubicBezTo>
                  <a:pt x="107318" y="1423"/>
                  <a:pt x="99342" y="0"/>
                  <a:pt x="93117" y="4667"/>
                </a:cubicBezTo>
                <a:close/>
              </a:path>
            </a:pathLst>
          </a:custGeom>
          <a:noFill/>
          <a:ln w="9525" cap="flat" cmpd="sng">
            <a:solidFill>
              <a:schemeClr val="dk2"/>
            </a:solidFill>
            <a:prstDash val="solid"/>
            <a:miter lim="5877"/>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02" name="Google Shape;102;p9"/>
          <p:cNvSpPr/>
          <p:nvPr/>
        </p:nvSpPr>
        <p:spPr>
          <a:xfrm>
            <a:off x="7714400" y="256367"/>
            <a:ext cx="199200" cy="199200"/>
          </a:xfrm>
          <a:prstGeom prst="ellipse">
            <a:avLst/>
          </a:pr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extLst>
      <p:ext uri="{BB962C8B-B14F-4D97-AF65-F5344CB8AC3E}">
        <p14:creationId xmlns="" xmlns:p14="http://schemas.microsoft.com/office/powerpoint/2010/main" val="308382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sp>
        <p:nvSpPr>
          <p:cNvPr id="68" name="Google Shape;68;p7"/>
          <p:cNvSpPr txBox="1">
            <a:spLocks noGrp="1"/>
          </p:cNvSpPr>
          <p:nvPr>
            <p:ph type="title"/>
          </p:nvPr>
        </p:nvSpPr>
        <p:spPr>
          <a:xfrm>
            <a:off x="960000" y="491767"/>
            <a:ext cx="10272000" cy="763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7"/>
          <p:cNvSpPr txBox="1">
            <a:spLocks noGrp="1"/>
          </p:cNvSpPr>
          <p:nvPr>
            <p:ph type="body" idx="1"/>
          </p:nvPr>
        </p:nvSpPr>
        <p:spPr>
          <a:xfrm>
            <a:off x="968600" y="2136367"/>
            <a:ext cx="5353600" cy="34796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70" name="Google Shape;70;p7"/>
          <p:cNvSpPr/>
          <p:nvPr/>
        </p:nvSpPr>
        <p:spPr>
          <a:xfrm flipH="1">
            <a:off x="8069658" y="-1891965"/>
            <a:ext cx="4982511" cy="3579020"/>
          </a:xfrm>
          <a:custGeom>
            <a:avLst/>
            <a:gdLst/>
            <a:ahLst/>
            <a:cxnLst/>
            <a:rect l="l" t="t" r="r" b="b"/>
            <a:pathLst>
              <a:path w="78858" h="56645" fill="none" extrusionOk="0">
                <a:moveTo>
                  <a:pt x="1" y="56516"/>
                </a:moveTo>
                <a:cubicBezTo>
                  <a:pt x="4527" y="49327"/>
                  <a:pt x="12503" y="43073"/>
                  <a:pt x="24347" y="46141"/>
                </a:cubicBezTo>
                <a:cubicBezTo>
                  <a:pt x="39717" y="50115"/>
                  <a:pt x="58138" y="56645"/>
                  <a:pt x="68783" y="46006"/>
                </a:cubicBezTo>
                <a:cubicBezTo>
                  <a:pt x="76101" y="38688"/>
                  <a:pt x="75601" y="29125"/>
                  <a:pt x="75619" y="15882"/>
                </a:cubicBezTo>
                <a:cubicBezTo>
                  <a:pt x="75625" y="9241"/>
                  <a:pt x="76695" y="3868"/>
                  <a:pt x="78858" y="1"/>
                </a:cubicBezTo>
              </a:path>
            </a:pathLst>
          </a:custGeom>
          <a:noFill/>
          <a:ln w="9525" cap="flat" cmpd="sng">
            <a:solidFill>
              <a:srgbClr val="6DC5C9"/>
            </a:solidFill>
            <a:prstDash val="solid"/>
            <a:miter lim="5877"/>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71" name="Google Shape;71;p7"/>
          <p:cNvSpPr/>
          <p:nvPr/>
        </p:nvSpPr>
        <p:spPr>
          <a:xfrm rot="-6538379">
            <a:off x="8415018" y="2742660"/>
            <a:ext cx="1212660" cy="1212712"/>
          </a:xfrm>
          <a:custGeom>
            <a:avLst/>
            <a:gdLst/>
            <a:ahLst/>
            <a:cxnLst/>
            <a:rect l="l" t="t" r="r" b="b"/>
            <a:pathLst>
              <a:path w="2117" h="2117" extrusionOk="0">
                <a:moveTo>
                  <a:pt x="2117" y="1059"/>
                </a:moveTo>
                <a:cubicBezTo>
                  <a:pt x="2117" y="1647"/>
                  <a:pt x="1641" y="2117"/>
                  <a:pt x="1059" y="2117"/>
                </a:cubicBezTo>
                <a:cubicBezTo>
                  <a:pt x="471" y="2117"/>
                  <a:pt x="1" y="1641"/>
                  <a:pt x="1" y="1059"/>
                </a:cubicBezTo>
                <a:cubicBezTo>
                  <a:pt x="1" y="471"/>
                  <a:pt x="483" y="1"/>
                  <a:pt x="1059" y="1"/>
                </a:cubicBezTo>
                <a:cubicBezTo>
                  <a:pt x="1647" y="1"/>
                  <a:pt x="2117" y="471"/>
                  <a:pt x="2117" y="1059"/>
                </a:cubicBezTo>
                <a:close/>
              </a:path>
            </a:pathLst>
          </a:cu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72" name="Google Shape;72;p7"/>
          <p:cNvSpPr/>
          <p:nvPr/>
        </p:nvSpPr>
        <p:spPr>
          <a:xfrm rot="-964472">
            <a:off x="6420557" y="3530215"/>
            <a:ext cx="7055411" cy="4450400"/>
          </a:xfrm>
          <a:custGeom>
            <a:avLst/>
            <a:gdLst/>
            <a:ahLst/>
            <a:cxnLst/>
            <a:rect l="l" t="t" r="r" b="b"/>
            <a:pathLst>
              <a:path w="114243" h="72062" extrusionOk="0">
                <a:moveTo>
                  <a:pt x="99418" y="2340"/>
                </a:moveTo>
                <a:cubicBezTo>
                  <a:pt x="87028" y="6848"/>
                  <a:pt x="81344" y="33939"/>
                  <a:pt x="65662" y="40193"/>
                </a:cubicBezTo>
                <a:cubicBezTo>
                  <a:pt x="49986" y="46441"/>
                  <a:pt x="37507" y="36213"/>
                  <a:pt x="27697" y="33686"/>
                </a:cubicBezTo>
                <a:cubicBezTo>
                  <a:pt x="21132" y="31999"/>
                  <a:pt x="15201" y="31699"/>
                  <a:pt x="8700" y="36207"/>
                </a:cubicBezTo>
                <a:cubicBezTo>
                  <a:pt x="4568" y="39076"/>
                  <a:pt x="1747" y="43878"/>
                  <a:pt x="1" y="48351"/>
                </a:cubicBezTo>
                <a:lnTo>
                  <a:pt x="98366" y="72062"/>
                </a:lnTo>
                <a:lnTo>
                  <a:pt x="114242" y="6219"/>
                </a:lnTo>
                <a:cubicBezTo>
                  <a:pt x="110674" y="2052"/>
                  <a:pt x="105837" y="0"/>
                  <a:pt x="99418" y="2340"/>
                </a:cubicBezTo>
                <a:close/>
              </a:path>
            </a:pathLst>
          </a:custGeom>
          <a:gradFill>
            <a:gsLst>
              <a:gs pos="0">
                <a:schemeClr val="dk2"/>
              </a:gs>
              <a:gs pos="100000">
                <a:srgbClr val="6DC5C9">
                  <a:alpha val="0"/>
                </a:srgbClr>
              </a:gs>
            </a:gsLst>
            <a:lin ang="1350003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73" name="Google Shape;73;p7"/>
          <p:cNvSpPr/>
          <p:nvPr/>
        </p:nvSpPr>
        <p:spPr>
          <a:xfrm rot="-1527928">
            <a:off x="6181531" y="3230146"/>
            <a:ext cx="7310816" cy="4366876"/>
          </a:xfrm>
          <a:custGeom>
            <a:avLst/>
            <a:gdLst/>
            <a:ahLst/>
            <a:cxnLst/>
            <a:rect l="l" t="t" r="r" b="b"/>
            <a:pathLst>
              <a:path w="118381" h="70711" extrusionOk="0">
                <a:moveTo>
                  <a:pt x="104109" y="1581"/>
                </a:moveTo>
                <a:cubicBezTo>
                  <a:pt x="91278" y="4614"/>
                  <a:pt x="82467" y="30853"/>
                  <a:pt x="66167" y="35232"/>
                </a:cubicBezTo>
                <a:cubicBezTo>
                  <a:pt x="49862" y="39611"/>
                  <a:pt x="38665" y="27996"/>
                  <a:pt x="29225" y="24346"/>
                </a:cubicBezTo>
                <a:cubicBezTo>
                  <a:pt x="22895" y="21895"/>
                  <a:pt x="17047" y="20913"/>
                  <a:pt x="10064" y="24628"/>
                </a:cubicBezTo>
                <a:cubicBezTo>
                  <a:pt x="5626" y="26997"/>
                  <a:pt x="2258" y="31435"/>
                  <a:pt x="1" y="35678"/>
                </a:cubicBezTo>
                <a:lnTo>
                  <a:pt x="94928" y="70710"/>
                </a:lnTo>
                <a:lnTo>
                  <a:pt x="118380" y="7165"/>
                </a:lnTo>
                <a:cubicBezTo>
                  <a:pt x="115318" y="2610"/>
                  <a:pt x="110757" y="0"/>
                  <a:pt x="104109" y="1581"/>
                </a:cubicBezTo>
                <a:close/>
              </a:path>
            </a:pathLst>
          </a:custGeom>
          <a:gradFill>
            <a:gsLst>
              <a:gs pos="0">
                <a:srgbClr val="D8F0F1"/>
              </a:gs>
              <a:gs pos="100000">
                <a:srgbClr val="6DC5C9">
                  <a:alpha val="0"/>
                </a:srgbClr>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74" name="Google Shape;74;p7"/>
          <p:cNvSpPr/>
          <p:nvPr/>
        </p:nvSpPr>
        <p:spPr>
          <a:xfrm rot="-964472">
            <a:off x="6765759" y="4291717"/>
            <a:ext cx="7310965" cy="4366964"/>
          </a:xfrm>
          <a:custGeom>
            <a:avLst/>
            <a:gdLst/>
            <a:ahLst/>
            <a:cxnLst/>
            <a:rect l="l" t="t" r="r" b="b"/>
            <a:pathLst>
              <a:path w="118381" h="70711" extrusionOk="0">
                <a:moveTo>
                  <a:pt x="104109" y="1581"/>
                </a:moveTo>
                <a:cubicBezTo>
                  <a:pt x="91278" y="4614"/>
                  <a:pt x="82467" y="30853"/>
                  <a:pt x="66167" y="35232"/>
                </a:cubicBezTo>
                <a:cubicBezTo>
                  <a:pt x="49862" y="39611"/>
                  <a:pt x="38665" y="27996"/>
                  <a:pt x="29225" y="24346"/>
                </a:cubicBezTo>
                <a:cubicBezTo>
                  <a:pt x="22895" y="21895"/>
                  <a:pt x="17047" y="20913"/>
                  <a:pt x="10064" y="24628"/>
                </a:cubicBezTo>
                <a:cubicBezTo>
                  <a:pt x="5626" y="26997"/>
                  <a:pt x="2258" y="31435"/>
                  <a:pt x="1" y="35678"/>
                </a:cubicBezTo>
                <a:lnTo>
                  <a:pt x="94928" y="70710"/>
                </a:lnTo>
                <a:lnTo>
                  <a:pt x="118380" y="7165"/>
                </a:lnTo>
                <a:cubicBezTo>
                  <a:pt x="115318" y="2610"/>
                  <a:pt x="110757" y="0"/>
                  <a:pt x="104109" y="1581"/>
                </a:cubicBezTo>
                <a:close/>
              </a:path>
            </a:pathLst>
          </a:custGeom>
          <a:gradFill>
            <a:gsLst>
              <a:gs pos="0">
                <a:schemeClr val="dk2"/>
              </a:gs>
              <a:gs pos="100000">
                <a:srgbClr val="6DC5C9">
                  <a:alpha val="0"/>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75" name="Google Shape;75;p7"/>
          <p:cNvSpPr/>
          <p:nvPr/>
        </p:nvSpPr>
        <p:spPr>
          <a:xfrm rot="-6538412">
            <a:off x="5552181" y="5851488"/>
            <a:ext cx="471000" cy="471017"/>
          </a:xfrm>
          <a:custGeom>
            <a:avLst/>
            <a:gdLst/>
            <a:ahLst/>
            <a:cxnLst/>
            <a:rect l="l" t="t" r="r" b="b"/>
            <a:pathLst>
              <a:path w="2117" h="2117" extrusionOk="0">
                <a:moveTo>
                  <a:pt x="2117" y="1059"/>
                </a:moveTo>
                <a:cubicBezTo>
                  <a:pt x="2117" y="1647"/>
                  <a:pt x="1641" y="2117"/>
                  <a:pt x="1059" y="2117"/>
                </a:cubicBezTo>
                <a:cubicBezTo>
                  <a:pt x="471" y="2117"/>
                  <a:pt x="1" y="1641"/>
                  <a:pt x="1" y="1059"/>
                </a:cubicBezTo>
                <a:cubicBezTo>
                  <a:pt x="1" y="471"/>
                  <a:pt x="483" y="1"/>
                  <a:pt x="1059" y="1"/>
                </a:cubicBezTo>
                <a:cubicBezTo>
                  <a:pt x="1647" y="1"/>
                  <a:pt x="2117" y="471"/>
                  <a:pt x="2117" y="1059"/>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extLst>
      <p:ext uri="{BB962C8B-B14F-4D97-AF65-F5344CB8AC3E}">
        <p14:creationId xmlns="" xmlns:p14="http://schemas.microsoft.com/office/powerpoint/2010/main" val="3050847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68"/>
        <p:cNvGrpSpPr/>
        <p:nvPr/>
      </p:nvGrpSpPr>
      <p:grpSpPr>
        <a:xfrm>
          <a:off x="0" y="0"/>
          <a:ext cx="0" cy="0"/>
          <a:chOff x="0" y="0"/>
          <a:chExt cx="0" cy="0"/>
        </a:xfrm>
      </p:grpSpPr>
      <p:sp>
        <p:nvSpPr>
          <p:cNvPr id="269" name="Google Shape;269;p27"/>
          <p:cNvSpPr txBox="1">
            <a:spLocks noGrp="1"/>
          </p:cNvSpPr>
          <p:nvPr>
            <p:ph type="title"/>
          </p:nvPr>
        </p:nvSpPr>
        <p:spPr>
          <a:xfrm>
            <a:off x="1461133" y="2584867"/>
            <a:ext cx="3307600" cy="7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70" name="Google Shape;270;p27"/>
          <p:cNvSpPr txBox="1">
            <a:spLocks noGrp="1"/>
          </p:cNvSpPr>
          <p:nvPr>
            <p:ph type="subTitle" idx="1"/>
          </p:nvPr>
        </p:nvSpPr>
        <p:spPr>
          <a:xfrm>
            <a:off x="1557267" y="3100292"/>
            <a:ext cx="3115200" cy="10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1" name="Google Shape;271;p27"/>
          <p:cNvSpPr txBox="1">
            <a:spLocks noGrp="1"/>
          </p:cNvSpPr>
          <p:nvPr>
            <p:ph type="title" idx="2"/>
          </p:nvPr>
        </p:nvSpPr>
        <p:spPr>
          <a:xfrm>
            <a:off x="4442200" y="4303500"/>
            <a:ext cx="3307600" cy="7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72" name="Google Shape;272;p27"/>
          <p:cNvSpPr txBox="1">
            <a:spLocks noGrp="1"/>
          </p:cNvSpPr>
          <p:nvPr>
            <p:ph type="subTitle" idx="3"/>
          </p:nvPr>
        </p:nvSpPr>
        <p:spPr>
          <a:xfrm>
            <a:off x="4538400" y="4817927"/>
            <a:ext cx="3115200" cy="10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3" name="Google Shape;273;p27"/>
          <p:cNvSpPr txBox="1">
            <a:spLocks noGrp="1"/>
          </p:cNvSpPr>
          <p:nvPr>
            <p:ph type="title" idx="4"/>
          </p:nvPr>
        </p:nvSpPr>
        <p:spPr>
          <a:xfrm>
            <a:off x="7423333" y="2584867"/>
            <a:ext cx="3307600" cy="7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74" name="Google Shape;274;p27"/>
          <p:cNvSpPr txBox="1">
            <a:spLocks noGrp="1"/>
          </p:cNvSpPr>
          <p:nvPr>
            <p:ph type="subTitle" idx="5"/>
          </p:nvPr>
        </p:nvSpPr>
        <p:spPr>
          <a:xfrm>
            <a:off x="7519533" y="3100292"/>
            <a:ext cx="3115200" cy="10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5" name="Google Shape;275;p27"/>
          <p:cNvSpPr txBox="1">
            <a:spLocks noGrp="1"/>
          </p:cNvSpPr>
          <p:nvPr>
            <p:ph type="title" idx="6"/>
          </p:nvPr>
        </p:nvSpPr>
        <p:spPr>
          <a:xfrm>
            <a:off x="960000" y="491767"/>
            <a:ext cx="10272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6" name="Google Shape;276;p27"/>
          <p:cNvSpPr/>
          <p:nvPr/>
        </p:nvSpPr>
        <p:spPr>
          <a:xfrm rot="-9272034" flipH="1">
            <a:off x="8227132" y="-534359"/>
            <a:ext cx="4941065" cy="2951383"/>
          </a:xfrm>
          <a:custGeom>
            <a:avLst/>
            <a:gdLst/>
            <a:ahLst/>
            <a:cxnLst/>
            <a:rect l="l" t="t" r="r" b="b"/>
            <a:pathLst>
              <a:path w="118381" h="70711" extrusionOk="0">
                <a:moveTo>
                  <a:pt x="104109" y="1581"/>
                </a:moveTo>
                <a:cubicBezTo>
                  <a:pt x="91278" y="4614"/>
                  <a:pt x="82467" y="30853"/>
                  <a:pt x="66167" y="35232"/>
                </a:cubicBezTo>
                <a:cubicBezTo>
                  <a:pt x="49862" y="39611"/>
                  <a:pt x="38665" y="27996"/>
                  <a:pt x="29225" y="24346"/>
                </a:cubicBezTo>
                <a:cubicBezTo>
                  <a:pt x="22895" y="21895"/>
                  <a:pt x="17047" y="20913"/>
                  <a:pt x="10064" y="24628"/>
                </a:cubicBezTo>
                <a:cubicBezTo>
                  <a:pt x="5626" y="26997"/>
                  <a:pt x="2258" y="31435"/>
                  <a:pt x="1" y="35678"/>
                </a:cubicBezTo>
                <a:lnTo>
                  <a:pt x="94928" y="70710"/>
                </a:lnTo>
                <a:lnTo>
                  <a:pt x="118380" y="7165"/>
                </a:lnTo>
                <a:cubicBezTo>
                  <a:pt x="115318" y="2610"/>
                  <a:pt x="110757" y="0"/>
                  <a:pt x="104109" y="1581"/>
                </a:cubicBezTo>
                <a:close/>
              </a:path>
            </a:pathLst>
          </a:custGeom>
          <a:gradFill>
            <a:gsLst>
              <a:gs pos="0">
                <a:srgbClr val="D8F0F1"/>
              </a:gs>
              <a:gs pos="100000">
                <a:srgbClr val="6DC5C9">
                  <a:alpha val="0"/>
                </a:srgbClr>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77" name="Google Shape;277;p27"/>
          <p:cNvSpPr/>
          <p:nvPr/>
        </p:nvSpPr>
        <p:spPr>
          <a:xfrm rot="-9272034" flipH="1">
            <a:off x="8309598" y="-978326"/>
            <a:ext cx="4941065" cy="2951383"/>
          </a:xfrm>
          <a:custGeom>
            <a:avLst/>
            <a:gdLst/>
            <a:ahLst/>
            <a:cxnLst/>
            <a:rect l="l" t="t" r="r" b="b"/>
            <a:pathLst>
              <a:path w="118381" h="70711" extrusionOk="0">
                <a:moveTo>
                  <a:pt x="104109" y="1581"/>
                </a:moveTo>
                <a:cubicBezTo>
                  <a:pt x="91278" y="4614"/>
                  <a:pt x="82467" y="30853"/>
                  <a:pt x="66167" y="35232"/>
                </a:cubicBezTo>
                <a:cubicBezTo>
                  <a:pt x="49862" y="39611"/>
                  <a:pt x="38665" y="27996"/>
                  <a:pt x="29225" y="24346"/>
                </a:cubicBezTo>
                <a:cubicBezTo>
                  <a:pt x="22895" y="21895"/>
                  <a:pt x="17047" y="20913"/>
                  <a:pt x="10064" y="24628"/>
                </a:cubicBezTo>
                <a:cubicBezTo>
                  <a:pt x="5626" y="26997"/>
                  <a:pt x="2258" y="31435"/>
                  <a:pt x="1" y="35678"/>
                </a:cubicBezTo>
                <a:lnTo>
                  <a:pt x="94928" y="70710"/>
                </a:lnTo>
                <a:lnTo>
                  <a:pt x="118380" y="7165"/>
                </a:lnTo>
                <a:cubicBezTo>
                  <a:pt x="115318" y="2610"/>
                  <a:pt x="110757" y="0"/>
                  <a:pt x="104109" y="1581"/>
                </a:cubicBezTo>
                <a:close/>
              </a:path>
            </a:pathLst>
          </a:custGeom>
          <a:gradFill>
            <a:gsLst>
              <a:gs pos="0">
                <a:schemeClr val="dk2"/>
              </a:gs>
              <a:gs pos="100000">
                <a:srgbClr val="6DC5C9">
                  <a:alpha val="0"/>
                </a:srgbClr>
              </a:gs>
            </a:gsLst>
            <a:lin ang="1350003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78" name="Google Shape;278;p27"/>
          <p:cNvSpPr/>
          <p:nvPr/>
        </p:nvSpPr>
        <p:spPr>
          <a:xfrm rot="-9835545" flipH="1">
            <a:off x="8471133" y="-1237566"/>
            <a:ext cx="4768329" cy="3007759"/>
          </a:xfrm>
          <a:custGeom>
            <a:avLst/>
            <a:gdLst/>
            <a:ahLst/>
            <a:cxnLst/>
            <a:rect l="l" t="t" r="r" b="b"/>
            <a:pathLst>
              <a:path w="114243" h="72062" extrusionOk="0">
                <a:moveTo>
                  <a:pt x="99418" y="2340"/>
                </a:moveTo>
                <a:cubicBezTo>
                  <a:pt x="87028" y="6848"/>
                  <a:pt x="81344" y="33939"/>
                  <a:pt x="65662" y="40193"/>
                </a:cubicBezTo>
                <a:cubicBezTo>
                  <a:pt x="49986" y="46441"/>
                  <a:pt x="37507" y="36213"/>
                  <a:pt x="27697" y="33686"/>
                </a:cubicBezTo>
                <a:cubicBezTo>
                  <a:pt x="21132" y="31999"/>
                  <a:pt x="15201" y="31699"/>
                  <a:pt x="8700" y="36207"/>
                </a:cubicBezTo>
                <a:cubicBezTo>
                  <a:pt x="4568" y="39076"/>
                  <a:pt x="1747" y="43878"/>
                  <a:pt x="1" y="48351"/>
                </a:cubicBezTo>
                <a:lnTo>
                  <a:pt x="98366" y="72062"/>
                </a:lnTo>
                <a:lnTo>
                  <a:pt x="114242" y="6219"/>
                </a:lnTo>
                <a:cubicBezTo>
                  <a:pt x="110674" y="2052"/>
                  <a:pt x="105837" y="0"/>
                  <a:pt x="99418" y="2340"/>
                </a:cubicBezTo>
                <a:close/>
              </a:path>
            </a:pathLst>
          </a:custGeom>
          <a:gradFill>
            <a:gsLst>
              <a:gs pos="0">
                <a:schemeClr val="dk2"/>
              </a:gs>
              <a:gs pos="100000">
                <a:srgbClr val="6DC5C9">
                  <a:alpha val="0"/>
                </a:srgbClr>
              </a:gs>
            </a:gsLst>
            <a:lin ang="1350003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79" name="Google Shape;279;p27"/>
          <p:cNvSpPr/>
          <p:nvPr/>
        </p:nvSpPr>
        <p:spPr>
          <a:xfrm>
            <a:off x="187600" y="4303484"/>
            <a:ext cx="772400" cy="7724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80" name="Google Shape;280;p27"/>
          <p:cNvSpPr/>
          <p:nvPr/>
        </p:nvSpPr>
        <p:spPr>
          <a:xfrm rot="-6538375">
            <a:off x="503549" y="5159044"/>
            <a:ext cx="2333171" cy="2333253"/>
          </a:xfrm>
          <a:custGeom>
            <a:avLst/>
            <a:gdLst/>
            <a:ahLst/>
            <a:cxnLst/>
            <a:rect l="l" t="t" r="r" b="b"/>
            <a:pathLst>
              <a:path w="2117" h="2117" extrusionOk="0">
                <a:moveTo>
                  <a:pt x="2117" y="1059"/>
                </a:moveTo>
                <a:cubicBezTo>
                  <a:pt x="2117" y="1647"/>
                  <a:pt x="1641" y="2117"/>
                  <a:pt x="1059" y="2117"/>
                </a:cubicBezTo>
                <a:cubicBezTo>
                  <a:pt x="471" y="2117"/>
                  <a:pt x="1" y="1641"/>
                  <a:pt x="1" y="1059"/>
                </a:cubicBezTo>
                <a:cubicBezTo>
                  <a:pt x="1" y="471"/>
                  <a:pt x="483" y="1"/>
                  <a:pt x="1059" y="1"/>
                </a:cubicBezTo>
                <a:cubicBezTo>
                  <a:pt x="1647" y="1"/>
                  <a:pt x="2117" y="471"/>
                  <a:pt x="2117" y="1059"/>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extLst>
      <p:ext uri="{BB962C8B-B14F-4D97-AF65-F5344CB8AC3E}">
        <p14:creationId xmlns="" xmlns:p14="http://schemas.microsoft.com/office/powerpoint/2010/main" val="482006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1">
  <p:cSld name="Section title 1">
    <p:spTree>
      <p:nvGrpSpPr>
        <p:cNvPr id="1" name="Shape 209"/>
        <p:cNvGrpSpPr/>
        <p:nvPr/>
      </p:nvGrpSpPr>
      <p:grpSpPr>
        <a:xfrm>
          <a:off x="0" y="0"/>
          <a:ext cx="0" cy="0"/>
          <a:chOff x="0" y="0"/>
          <a:chExt cx="0" cy="0"/>
        </a:xfrm>
      </p:grpSpPr>
      <p:sp>
        <p:nvSpPr>
          <p:cNvPr id="210" name="Google Shape;210;p22"/>
          <p:cNvSpPr txBox="1">
            <a:spLocks noGrp="1"/>
          </p:cNvSpPr>
          <p:nvPr>
            <p:ph type="title"/>
          </p:nvPr>
        </p:nvSpPr>
        <p:spPr>
          <a:xfrm>
            <a:off x="1132933" y="2346700"/>
            <a:ext cx="5404800" cy="11224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3600"/>
              <a:buNone/>
              <a:defRPr sz="70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11" name="Google Shape;211;p22"/>
          <p:cNvSpPr txBox="1">
            <a:spLocks noGrp="1"/>
          </p:cNvSpPr>
          <p:nvPr>
            <p:ph type="title" idx="2" hasCustomPrompt="1"/>
          </p:nvPr>
        </p:nvSpPr>
        <p:spPr>
          <a:xfrm>
            <a:off x="6873200" y="2268433"/>
            <a:ext cx="2940000" cy="222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16133" b="1">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12" name="Google Shape;212;p22"/>
          <p:cNvSpPr txBox="1">
            <a:spLocks noGrp="1"/>
          </p:cNvSpPr>
          <p:nvPr>
            <p:ph type="subTitle" idx="1"/>
          </p:nvPr>
        </p:nvSpPr>
        <p:spPr>
          <a:xfrm>
            <a:off x="1782400" y="3673167"/>
            <a:ext cx="4755200" cy="95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6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22"/>
          <p:cNvSpPr/>
          <p:nvPr/>
        </p:nvSpPr>
        <p:spPr>
          <a:xfrm rot="5400000">
            <a:off x="7910461" y="1303352"/>
            <a:ext cx="196593" cy="196560"/>
          </a:xfrm>
          <a:custGeom>
            <a:avLst/>
            <a:gdLst/>
            <a:ahLst/>
            <a:cxnLst/>
            <a:rect l="l" t="t" r="r" b="b"/>
            <a:pathLst>
              <a:path w="4204" h="4203" extrusionOk="0">
                <a:moveTo>
                  <a:pt x="4203" y="2099"/>
                </a:moveTo>
                <a:cubicBezTo>
                  <a:pt x="4203" y="3262"/>
                  <a:pt x="3263" y="4203"/>
                  <a:pt x="2099" y="4203"/>
                </a:cubicBezTo>
                <a:cubicBezTo>
                  <a:pt x="941" y="4203"/>
                  <a:pt x="1" y="3262"/>
                  <a:pt x="1" y="2099"/>
                </a:cubicBezTo>
                <a:cubicBezTo>
                  <a:pt x="1" y="941"/>
                  <a:pt x="941" y="0"/>
                  <a:pt x="2099" y="0"/>
                </a:cubicBezTo>
                <a:cubicBezTo>
                  <a:pt x="3263" y="0"/>
                  <a:pt x="4203" y="941"/>
                  <a:pt x="4203" y="2099"/>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14" name="Google Shape;214;p22"/>
          <p:cNvSpPr/>
          <p:nvPr/>
        </p:nvSpPr>
        <p:spPr>
          <a:xfrm>
            <a:off x="6895033" y="317600"/>
            <a:ext cx="661200" cy="6612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15" name="Google Shape;215;p22"/>
          <p:cNvSpPr/>
          <p:nvPr/>
        </p:nvSpPr>
        <p:spPr>
          <a:xfrm flipH="1">
            <a:off x="8785743" y="-12127"/>
            <a:ext cx="3498397" cy="2404293"/>
          </a:xfrm>
          <a:custGeom>
            <a:avLst/>
            <a:gdLst/>
            <a:ahLst/>
            <a:cxnLst/>
            <a:rect l="l" t="t" r="r" b="b"/>
            <a:pathLst>
              <a:path w="63205" h="43438" extrusionOk="0">
                <a:moveTo>
                  <a:pt x="3281" y="37066"/>
                </a:moveTo>
                <a:cubicBezTo>
                  <a:pt x="11627" y="32958"/>
                  <a:pt x="21943" y="36302"/>
                  <a:pt x="26422" y="37542"/>
                </a:cubicBezTo>
                <a:cubicBezTo>
                  <a:pt x="37736" y="40663"/>
                  <a:pt x="47999" y="43438"/>
                  <a:pt x="55711" y="35397"/>
                </a:cubicBezTo>
                <a:cubicBezTo>
                  <a:pt x="60266" y="30642"/>
                  <a:pt x="60801" y="21549"/>
                  <a:pt x="60807" y="11756"/>
                </a:cubicBezTo>
                <a:cubicBezTo>
                  <a:pt x="60813" y="6837"/>
                  <a:pt x="61606" y="2869"/>
                  <a:pt x="63205" y="1"/>
                </a:cubicBezTo>
                <a:lnTo>
                  <a:pt x="1" y="1"/>
                </a:lnTo>
                <a:lnTo>
                  <a:pt x="1" y="39664"/>
                </a:lnTo>
                <a:cubicBezTo>
                  <a:pt x="918" y="38589"/>
                  <a:pt x="2005" y="37689"/>
                  <a:pt x="3281" y="37066"/>
                </a:cubicBezTo>
                <a:close/>
              </a:path>
            </a:pathLst>
          </a:custGeom>
          <a:gradFill>
            <a:gsLst>
              <a:gs pos="0">
                <a:srgbClr val="D8F0F1"/>
              </a:gs>
              <a:gs pos="100000">
                <a:srgbClr val="6DC5C9">
                  <a:alpha val="0"/>
                </a:srgbClr>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16" name="Google Shape;216;p22"/>
          <p:cNvSpPr/>
          <p:nvPr/>
        </p:nvSpPr>
        <p:spPr>
          <a:xfrm flipH="1">
            <a:off x="8313662" y="-464333"/>
            <a:ext cx="4364791" cy="3135301"/>
          </a:xfrm>
          <a:custGeom>
            <a:avLst/>
            <a:gdLst/>
            <a:ahLst/>
            <a:cxnLst/>
            <a:rect l="l" t="t" r="r" b="b"/>
            <a:pathLst>
              <a:path w="78858" h="56645" fill="none" extrusionOk="0">
                <a:moveTo>
                  <a:pt x="1" y="56516"/>
                </a:moveTo>
                <a:cubicBezTo>
                  <a:pt x="4527" y="49327"/>
                  <a:pt x="12503" y="43073"/>
                  <a:pt x="24347" y="46141"/>
                </a:cubicBezTo>
                <a:cubicBezTo>
                  <a:pt x="39717" y="50115"/>
                  <a:pt x="58138" y="56645"/>
                  <a:pt x="68783" y="46006"/>
                </a:cubicBezTo>
                <a:cubicBezTo>
                  <a:pt x="76101" y="38688"/>
                  <a:pt x="75601" y="29125"/>
                  <a:pt x="75619" y="15882"/>
                </a:cubicBezTo>
                <a:cubicBezTo>
                  <a:pt x="75625" y="9241"/>
                  <a:pt x="76695" y="3868"/>
                  <a:pt x="78858" y="1"/>
                </a:cubicBezTo>
              </a:path>
            </a:pathLst>
          </a:custGeom>
          <a:noFill/>
          <a:ln w="9525" cap="flat" cmpd="sng">
            <a:solidFill>
              <a:srgbClr val="6DC5C9"/>
            </a:solidFill>
            <a:prstDash val="solid"/>
            <a:miter lim="5877"/>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17" name="Google Shape;217;p22"/>
          <p:cNvSpPr/>
          <p:nvPr/>
        </p:nvSpPr>
        <p:spPr>
          <a:xfrm flipH="1">
            <a:off x="8861183" y="-661156"/>
            <a:ext cx="3814944" cy="2813219"/>
          </a:xfrm>
          <a:custGeom>
            <a:avLst/>
            <a:gdLst/>
            <a:ahLst/>
            <a:cxnLst/>
            <a:rect l="l" t="t" r="r" b="b"/>
            <a:pathLst>
              <a:path w="68924" h="50826" extrusionOk="0">
                <a:moveTo>
                  <a:pt x="3668" y="37095"/>
                </a:moveTo>
                <a:cubicBezTo>
                  <a:pt x="12579" y="34433"/>
                  <a:pt x="22195" y="39452"/>
                  <a:pt x="26409" y="41421"/>
                </a:cubicBezTo>
                <a:cubicBezTo>
                  <a:pt x="37048" y="46388"/>
                  <a:pt x="46699" y="50826"/>
                  <a:pt x="55634" y="44184"/>
                </a:cubicBezTo>
                <a:cubicBezTo>
                  <a:pt x="60924" y="40252"/>
                  <a:pt x="62957" y="31376"/>
                  <a:pt x="64603" y="21719"/>
                </a:cubicBezTo>
                <a:cubicBezTo>
                  <a:pt x="65426" y="16870"/>
                  <a:pt x="66878" y="13090"/>
                  <a:pt x="68923" y="10528"/>
                </a:cubicBezTo>
                <a:lnTo>
                  <a:pt x="6613" y="1"/>
                </a:lnTo>
                <a:lnTo>
                  <a:pt x="0" y="39106"/>
                </a:lnTo>
                <a:cubicBezTo>
                  <a:pt x="1093" y="38195"/>
                  <a:pt x="2316" y="37501"/>
                  <a:pt x="3668" y="37095"/>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18" name="Google Shape;218;p22"/>
          <p:cNvSpPr/>
          <p:nvPr/>
        </p:nvSpPr>
        <p:spPr>
          <a:xfrm flipH="1">
            <a:off x="8933414" y="-1506343"/>
            <a:ext cx="4072653" cy="3238417"/>
          </a:xfrm>
          <a:custGeom>
            <a:avLst/>
            <a:gdLst/>
            <a:ahLst/>
            <a:cxnLst/>
            <a:rect l="l" t="t" r="r" b="b"/>
            <a:pathLst>
              <a:path w="73580" h="58508" extrusionOk="0">
                <a:moveTo>
                  <a:pt x="4027" y="35502"/>
                </a:moveTo>
                <a:cubicBezTo>
                  <a:pt x="13308" y="34908"/>
                  <a:pt x="21561" y="41944"/>
                  <a:pt x="25229" y="44807"/>
                </a:cubicBezTo>
                <a:cubicBezTo>
                  <a:pt x="34486" y="52024"/>
                  <a:pt x="42903" y="58508"/>
                  <a:pt x="53101" y="54035"/>
                </a:cubicBezTo>
                <a:cubicBezTo>
                  <a:pt x="59132" y="51378"/>
                  <a:pt x="63111" y="43190"/>
                  <a:pt x="66861" y="34144"/>
                </a:cubicBezTo>
                <a:cubicBezTo>
                  <a:pt x="68754" y="29601"/>
                  <a:pt x="71005" y="26244"/>
                  <a:pt x="73579" y="24205"/>
                </a:cubicBezTo>
                <a:lnTo>
                  <a:pt x="15189" y="0"/>
                </a:lnTo>
                <a:lnTo>
                  <a:pt x="1" y="36648"/>
                </a:lnTo>
                <a:cubicBezTo>
                  <a:pt x="1276" y="36002"/>
                  <a:pt x="2617" y="35590"/>
                  <a:pt x="4027" y="35502"/>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19" name="Google Shape;219;p22"/>
          <p:cNvSpPr/>
          <p:nvPr/>
        </p:nvSpPr>
        <p:spPr>
          <a:xfrm flipH="1">
            <a:off x="8948081" y="-2312566"/>
            <a:ext cx="4120752" cy="3505260"/>
          </a:xfrm>
          <a:custGeom>
            <a:avLst/>
            <a:gdLst/>
            <a:ahLst/>
            <a:cxnLst/>
            <a:rect l="l" t="t" r="r" b="b"/>
            <a:pathLst>
              <a:path w="74449" h="63329" extrusionOk="0">
                <a:moveTo>
                  <a:pt x="4174" y="31941"/>
                </a:moveTo>
                <a:cubicBezTo>
                  <a:pt x="13343" y="33510"/>
                  <a:pt x="19732" y="42274"/>
                  <a:pt x="22636" y="45901"/>
                </a:cubicBezTo>
                <a:cubicBezTo>
                  <a:pt x="29966" y="55070"/>
                  <a:pt x="36660" y="63328"/>
                  <a:pt x="47611" y="61336"/>
                </a:cubicBezTo>
                <a:cubicBezTo>
                  <a:pt x="54088" y="60154"/>
                  <a:pt x="59854" y="53107"/>
                  <a:pt x="65609" y="45184"/>
                </a:cubicBezTo>
                <a:cubicBezTo>
                  <a:pt x="68495" y="41204"/>
                  <a:pt x="71463" y="38459"/>
                  <a:pt x="74449" y="37072"/>
                </a:cubicBezTo>
                <a:lnTo>
                  <a:pt x="23259" y="1"/>
                </a:lnTo>
                <a:lnTo>
                  <a:pt x="1" y="32135"/>
                </a:lnTo>
                <a:cubicBezTo>
                  <a:pt x="1382" y="31794"/>
                  <a:pt x="2781" y="31706"/>
                  <a:pt x="4174" y="31941"/>
                </a:cubicBezTo>
                <a:close/>
              </a:path>
            </a:pathLst>
          </a:custGeom>
          <a:gradFill>
            <a:gsLst>
              <a:gs pos="0">
                <a:schemeClr val="dk2"/>
              </a:gs>
              <a:gs pos="100000">
                <a:srgbClr val="6DC5C9">
                  <a:alpha val="0"/>
                </a:srgbClr>
              </a:gs>
            </a:gsLst>
            <a:lin ang="80993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20" name="Google Shape;220;p22"/>
          <p:cNvSpPr/>
          <p:nvPr/>
        </p:nvSpPr>
        <p:spPr>
          <a:xfrm flipH="1">
            <a:off x="-52063" y="-12133"/>
            <a:ext cx="3914317" cy="1259967"/>
          </a:xfrm>
          <a:custGeom>
            <a:avLst/>
            <a:gdLst/>
            <a:ahLst/>
            <a:cxnLst/>
            <a:rect l="l" t="t" r="r" b="b"/>
            <a:pathLst>
              <a:path w="50638" h="16299" extrusionOk="0">
                <a:moveTo>
                  <a:pt x="988" y="0"/>
                </a:moveTo>
                <a:cubicBezTo>
                  <a:pt x="1" y="3233"/>
                  <a:pt x="941" y="8899"/>
                  <a:pt x="2840" y="11333"/>
                </a:cubicBezTo>
                <a:cubicBezTo>
                  <a:pt x="5316" y="14486"/>
                  <a:pt x="9814" y="16298"/>
                  <a:pt x="14640" y="16298"/>
                </a:cubicBezTo>
                <a:cubicBezTo>
                  <a:pt x="16903" y="16298"/>
                  <a:pt x="19239" y="15900"/>
                  <a:pt x="21472" y="15053"/>
                </a:cubicBezTo>
                <a:cubicBezTo>
                  <a:pt x="29378" y="12056"/>
                  <a:pt x="37636" y="5925"/>
                  <a:pt x="42133" y="5320"/>
                </a:cubicBezTo>
                <a:cubicBezTo>
                  <a:pt x="42800" y="5231"/>
                  <a:pt x="43415" y="5189"/>
                  <a:pt x="43985" y="5189"/>
                </a:cubicBezTo>
                <a:cubicBezTo>
                  <a:pt x="47251" y="5189"/>
                  <a:pt x="49020" y="6549"/>
                  <a:pt x="50626" y="8071"/>
                </a:cubicBezTo>
                <a:lnTo>
                  <a:pt x="50638" y="8076"/>
                </a:lnTo>
                <a:lnTo>
                  <a:pt x="50638" y="0"/>
                </a:ln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21" name="Google Shape;221;p22"/>
          <p:cNvSpPr/>
          <p:nvPr/>
        </p:nvSpPr>
        <p:spPr>
          <a:xfrm flipH="1">
            <a:off x="3978542" y="570501"/>
            <a:ext cx="530277" cy="467067"/>
          </a:xfrm>
          <a:custGeom>
            <a:avLst/>
            <a:gdLst/>
            <a:ahLst/>
            <a:cxnLst/>
            <a:rect l="l" t="t" r="r" b="b"/>
            <a:pathLst>
              <a:path w="6860" h="6042" extrusionOk="0">
                <a:moveTo>
                  <a:pt x="3423" y="0"/>
                </a:moveTo>
                <a:cubicBezTo>
                  <a:pt x="3036" y="0"/>
                  <a:pt x="2643" y="75"/>
                  <a:pt x="2263" y="234"/>
                </a:cubicBezTo>
                <a:cubicBezTo>
                  <a:pt x="723" y="880"/>
                  <a:pt x="0" y="2650"/>
                  <a:pt x="641" y="4190"/>
                </a:cubicBezTo>
                <a:cubicBezTo>
                  <a:pt x="1127" y="5344"/>
                  <a:pt x="2249" y="6042"/>
                  <a:pt x="3431" y="6042"/>
                </a:cubicBezTo>
                <a:cubicBezTo>
                  <a:pt x="3820" y="6042"/>
                  <a:pt x="4215" y="5966"/>
                  <a:pt x="4597" y="5806"/>
                </a:cubicBezTo>
                <a:cubicBezTo>
                  <a:pt x="6131" y="5159"/>
                  <a:pt x="6860" y="3390"/>
                  <a:pt x="6213" y="1856"/>
                </a:cubicBezTo>
                <a:cubicBezTo>
                  <a:pt x="5726" y="697"/>
                  <a:pt x="4603" y="0"/>
                  <a:pt x="3423" y="0"/>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22" name="Google Shape;222;p22"/>
          <p:cNvSpPr/>
          <p:nvPr/>
        </p:nvSpPr>
        <p:spPr>
          <a:xfrm flipH="1">
            <a:off x="3916220" y="1111548"/>
            <a:ext cx="192323" cy="191789"/>
          </a:xfrm>
          <a:custGeom>
            <a:avLst/>
            <a:gdLst/>
            <a:ahLst/>
            <a:cxnLst/>
            <a:rect l="l" t="t" r="r" b="b"/>
            <a:pathLst>
              <a:path w="2488" h="2481" extrusionOk="0">
                <a:moveTo>
                  <a:pt x="1247" y="0"/>
                </a:moveTo>
                <a:cubicBezTo>
                  <a:pt x="559" y="0"/>
                  <a:pt x="1" y="553"/>
                  <a:pt x="1" y="1240"/>
                </a:cubicBezTo>
                <a:cubicBezTo>
                  <a:pt x="1" y="1922"/>
                  <a:pt x="559" y="2481"/>
                  <a:pt x="1247" y="2481"/>
                </a:cubicBezTo>
                <a:cubicBezTo>
                  <a:pt x="1929" y="2481"/>
                  <a:pt x="2487" y="1922"/>
                  <a:pt x="2487" y="1240"/>
                </a:cubicBezTo>
                <a:cubicBezTo>
                  <a:pt x="2487" y="553"/>
                  <a:pt x="1929" y="0"/>
                  <a:pt x="1247" y="0"/>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23" name="Google Shape;223;p22"/>
          <p:cNvSpPr/>
          <p:nvPr/>
        </p:nvSpPr>
        <p:spPr>
          <a:xfrm rot="5400000">
            <a:off x="-992681" y="5002820"/>
            <a:ext cx="2559367" cy="2558731"/>
          </a:xfrm>
          <a:custGeom>
            <a:avLst/>
            <a:gdLst/>
            <a:ahLst/>
            <a:cxnLst/>
            <a:rect l="l" t="t" r="r" b="b"/>
            <a:pathLst>
              <a:path w="4204" h="4203" extrusionOk="0">
                <a:moveTo>
                  <a:pt x="4203" y="2099"/>
                </a:moveTo>
                <a:cubicBezTo>
                  <a:pt x="4203" y="3262"/>
                  <a:pt x="3263" y="4203"/>
                  <a:pt x="2099" y="4203"/>
                </a:cubicBezTo>
                <a:cubicBezTo>
                  <a:pt x="941" y="4203"/>
                  <a:pt x="1" y="3262"/>
                  <a:pt x="1" y="2099"/>
                </a:cubicBezTo>
                <a:cubicBezTo>
                  <a:pt x="1" y="941"/>
                  <a:pt x="941" y="0"/>
                  <a:pt x="2099" y="0"/>
                </a:cubicBezTo>
                <a:cubicBezTo>
                  <a:pt x="3263" y="0"/>
                  <a:pt x="4203" y="941"/>
                  <a:pt x="4203" y="2099"/>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24" name="Google Shape;224;p22"/>
          <p:cNvSpPr/>
          <p:nvPr/>
        </p:nvSpPr>
        <p:spPr>
          <a:xfrm rot="5400000">
            <a:off x="1916061" y="5748385"/>
            <a:ext cx="196593" cy="196560"/>
          </a:xfrm>
          <a:custGeom>
            <a:avLst/>
            <a:gdLst/>
            <a:ahLst/>
            <a:cxnLst/>
            <a:rect l="l" t="t" r="r" b="b"/>
            <a:pathLst>
              <a:path w="4204" h="4203" extrusionOk="0">
                <a:moveTo>
                  <a:pt x="4203" y="2099"/>
                </a:moveTo>
                <a:cubicBezTo>
                  <a:pt x="4203" y="3262"/>
                  <a:pt x="3263" y="4203"/>
                  <a:pt x="2099" y="4203"/>
                </a:cubicBezTo>
                <a:cubicBezTo>
                  <a:pt x="941" y="4203"/>
                  <a:pt x="1" y="3262"/>
                  <a:pt x="1" y="2099"/>
                </a:cubicBezTo>
                <a:cubicBezTo>
                  <a:pt x="1" y="941"/>
                  <a:pt x="941" y="0"/>
                  <a:pt x="2099" y="0"/>
                </a:cubicBezTo>
                <a:cubicBezTo>
                  <a:pt x="3263" y="0"/>
                  <a:pt x="4203" y="941"/>
                  <a:pt x="4203" y="2099"/>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extLst>
      <p:ext uri="{BB962C8B-B14F-4D97-AF65-F5344CB8AC3E}">
        <p14:creationId xmlns="" xmlns:p14="http://schemas.microsoft.com/office/powerpoint/2010/main" val="267756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6"/>
        <p:cNvGrpSpPr/>
        <p:nvPr/>
      </p:nvGrpSpPr>
      <p:grpSpPr>
        <a:xfrm>
          <a:off x="0" y="0"/>
          <a:ext cx="0" cy="0"/>
          <a:chOff x="0" y="0"/>
          <a:chExt cx="0" cy="0"/>
        </a:xfrm>
      </p:grpSpPr>
      <p:sp>
        <p:nvSpPr>
          <p:cNvPr id="77" name="Google Shape;77;p8"/>
          <p:cNvSpPr txBox="1">
            <a:spLocks noGrp="1"/>
          </p:cNvSpPr>
          <p:nvPr>
            <p:ph type="title"/>
          </p:nvPr>
        </p:nvSpPr>
        <p:spPr>
          <a:xfrm>
            <a:off x="1850800" y="1336400"/>
            <a:ext cx="8490400" cy="33724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SzPts val="6000"/>
              <a:buNone/>
              <a:defRPr sz="112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78" name="Google Shape;78;p8"/>
          <p:cNvSpPr/>
          <p:nvPr/>
        </p:nvSpPr>
        <p:spPr>
          <a:xfrm rot="-5400000" flipH="1">
            <a:off x="7031946" y="-2027079"/>
            <a:ext cx="5338543" cy="6194097"/>
          </a:xfrm>
          <a:custGeom>
            <a:avLst/>
            <a:gdLst/>
            <a:ahLst/>
            <a:cxnLst/>
            <a:rect l="l" t="t" r="r" b="b"/>
            <a:pathLst>
              <a:path w="22337" h="25916" extrusionOk="0">
                <a:moveTo>
                  <a:pt x="21173" y="21531"/>
                </a:moveTo>
                <a:cubicBezTo>
                  <a:pt x="19027" y="19021"/>
                  <a:pt x="14013" y="19991"/>
                  <a:pt x="10510" y="18510"/>
                </a:cubicBezTo>
                <a:cubicBezTo>
                  <a:pt x="8471" y="17640"/>
                  <a:pt x="8124" y="15577"/>
                  <a:pt x="8671" y="12779"/>
                </a:cubicBezTo>
                <a:cubicBezTo>
                  <a:pt x="9464" y="8688"/>
                  <a:pt x="10540" y="3739"/>
                  <a:pt x="8065" y="1846"/>
                </a:cubicBezTo>
                <a:cubicBezTo>
                  <a:pt x="5655" y="1"/>
                  <a:pt x="2505" y="853"/>
                  <a:pt x="1" y="2845"/>
                </a:cubicBezTo>
                <a:lnTo>
                  <a:pt x="1" y="25916"/>
                </a:lnTo>
                <a:lnTo>
                  <a:pt x="21478" y="25916"/>
                </a:lnTo>
                <a:cubicBezTo>
                  <a:pt x="22184" y="24558"/>
                  <a:pt x="22336" y="22883"/>
                  <a:pt x="21173" y="21531"/>
                </a:cubicBezTo>
                <a:close/>
              </a:path>
            </a:pathLst>
          </a:custGeom>
          <a:gradFill>
            <a:gsLst>
              <a:gs pos="0">
                <a:schemeClr val="dk2"/>
              </a:gs>
              <a:gs pos="100000">
                <a:srgbClr val="6DC5C9">
                  <a:alpha val="0"/>
                </a:srgbClr>
              </a:gs>
            </a:gsLst>
            <a:lin ang="8100019"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79" name="Google Shape;79;p8"/>
          <p:cNvSpPr/>
          <p:nvPr/>
        </p:nvSpPr>
        <p:spPr>
          <a:xfrm flipH="1">
            <a:off x="-525878" y="2187465"/>
            <a:ext cx="7631412" cy="5126224"/>
          </a:xfrm>
          <a:custGeom>
            <a:avLst/>
            <a:gdLst/>
            <a:ahLst/>
            <a:cxnLst/>
            <a:rect l="l" t="t" r="r" b="b"/>
            <a:pathLst>
              <a:path w="113913" h="87533" fill="none" extrusionOk="0">
                <a:moveTo>
                  <a:pt x="93117" y="4667"/>
                </a:moveTo>
                <a:cubicBezTo>
                  <a:pt x="81115" y="13660"/>
                  <a:pt x="81879" y="46211"/>
                  <a:pt x="68818" y="57009"/>
                </a:cubicBezTo>
                <a:cubicBezTo>
                  <a:pt x="57997" y="65961"/>
                  <a:pt x="40834" y="60777"/>
                  <a:pt x="26845" y="60259"/>
                </a:cubicBezTo>
                <a:cubicBezTo>
                  <a:pt x="19133" y="59971"/>
                  <a:pt x="12350" y="62804"/>
                  <a:pt x="6760" y="69869"/>
                </a:cubicBezTo>
                <a:cubicBezTo>
                  <a:pt x="3204" y="74348"/>
                  <a:pt x="430" y="82078"/>
                  <a:pt x="1" y="87532"/>
                </a:cubicBezTo>
                <a:lnTo>
                  <a:pt x="113913" y="87068"/>
                </a:lnTo>
                <a:lnTo>
                  <a:pt x="112590" y="4791"/>
                </a:lnTo>
                <a:cubicBezTo>
                  <a:pt x="107318" y="1423"/>
                  <a:pt x="99342" y="0"/>
                  <a:pt x="93117" y="4667"/>
                </a:cubicBezTo>
                <a:close/>
              </a:path>
            </a:pathLst>
          </a:custGeom>
          <a:noFill/>
          <a:ln w="9525" cap="flat" cmpd="sng">
            <a:solidFill>
              <a:schemeClr val="dk2"/>
            </a:solidFill>
            <a:prstDash val="solid"/>
            <a:miter lim="5877"/>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endParaRPr sz="2489"/>
          </a:p>
        </p:txBody>
      </p:sp>
      <p:sp>
        <p:nvSpPr>
          <p:cNvPr id="80" name="Google Shape;80;p8"/>
          <p:cNvSpPr/>
          <p:nvPr/>
        </p:nvSpPr>
        <p:spPr>
          <a:xfrm flipH="1">
            <a:off x="-343755" y="2940724"/>
            <a:ext cx="7179408" cy="4850184"/>
          </a:xfrm>
          <a:custGeom>
            <a:avLst/>
            <a:gdLst/>
            <a:ahLst/>
            <a:cxnLst/>
            <a:rect l="l" t="t" r="r" b="b"/>
            <a:pathLst>
              <a:path w="107166" h="72398" extrusionOk="0">
                <a:moveTo>
                  <a:pt x="91942" y="3216"/>
                </a:moveTo>
                <a:cubicBezTo>
                  <a:pt x="80309" y="9429"/>
                  <a:pt x="78499" y="37054"/>
                  <a:pt x="63857" y="45448"/>
                </a:cubicBezTo>
                <a:cubicBezTo>
                  <a:pt x="49216" y="53847"/>
                  <a:pt x="35426" y="45483"/>
                  <a:pt x="25358" y="44366"/>
                </a:cubicBezTo>
                <a:cubicBezTo>
                  <a:pt x="18616" y="43620"/>
                  <a:pt x="12709" y="44160"/>
                  <a:pt x="6901" y="49544"/>
                </a:cubicBezTo>
                <a:cubicBezTo>
                  <a:pt x="3216" y="52959"/>
                  <a:pt x="1100" y="58114"/>
                  <a:pt x="1" y="62787"/>
                </a:cubicBezTo>
                <a:lnTo>
                  <a:pt x="100729" y="72397"/>
                </a:lnTo>
                <a:lnTo>
                  <a:pt x="107165" y="4973"/>
                </a:lnTo>
                <a:cubicBezTo>
                  <a:pt x="103039" y="1347"/>
                  <a:pt x="97966" y="1"/>
                  <a:pt x="91942" y="3216"/>
                </a:cubicBezTo>
                <a:close/>
              </a:path>
            </a:pathLst>
          </a:custGeom>
          <a:gradFill>
            <a:gsLst>
              <a:gs pos="0">
                <a:srgbClr val="D8F0F1"/>
              </a:gs>
              <a:gs pos="100000">
                <a:srgbClr val="6DC5C9">
                  <a:alpha val="0"/>
                </a:srgbClr>
              </a:gs>
            </a:gsLst>
            <a:lin ang="8099331" scaled="0"/>
          </a:grad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2489"/>
          </a:p>
        </p:txBody>
      </p:sp>
      <p:sp>
        <p:nvSpPr>
          <p:cNvPr id="81" name="Google Shape;81;p8"/>
          <p:cNvSpPr/>
          <p:nvPr/>
        </p:nvSpPr>
        <p:spPr>
          <a:xfrm flipH="1">
            <a:off x="-927740" y="3937425"/>
            <a:ext cx="7653520" cy="4827673"/>
          </a:xfrm>
          <a:custGeom>
            <a:avLst/>
            <a:gdLst/>
            <a:ahLst/>
            <a:cxnLst/>
            <a:rect l="l" t="t" r="r" b="b"/>
            <a:pathLst>
              <a:path w="114243" h="72062" extrusionOk="0">
                <a:moveTo>
                  <a:pt x="99418" y="2340"/>
                </a:moveTo>
                <a:cubicBezTo>
                  <a:pt x="87028" y="6848"/>
                  <a:pt x="81344" y="33939"/>
                  <a:pt x="65662" y="40193"/>
                </a:cubicBezTo>
                <a:cubicBezTo>
                  <a:pt x="49986" y="46441"/>
                  <a:pt x="37507" y="36213"/>
                  <a:pt x="27697" y="33686"/>
                </a:cubicBezTo>
                <a:cubicBezTo>
                  <a:pt x="21132" y="31999"/>
                  <a:pt x="15201" y="31699"/>
                  <a:pt x="8700" y="36207"/>
                </a:cubicBezTo>
                <a:cubicBezTo>
                  <a:pt x="4568" y="39076"/>
                  <a:pt x="1747" y="43878"/>
                  <a:pt x="1" y="48351"/>
                </a:cubicBezTo>
                <a:lnTo>
                  <a:pt x="98366" y="72062"/>
                </a:lnTo>
                <a:lnTo>
                  <a:pt x="114242" y="6219"/>
                </a:lnTo>
                <a:cubicBezTo>
                  <a:pt x="110674" y="2052"/>
                  <a:pt x="105837" y="0"/>
                  <a:pt x="99418" y="2340"/>
                </a:cubicBezTo>
                <a:close/>
              </a:path>
            </a:pathLst>
          </a:custGeom>
          <a:gradFill>
            <a:gsLst>
              <a:gs pos="0">
                <a:schemeClr val="dk2"/>
              </a:gs>
              <a:gs pos="100000">
                <a:srgbClr val="6DC5C9">
                  <a:alpha val="0"/>
                </a:srgbClr>
              </a:gs>
            </a:gsLst>
            <a:lin ang="13500032" scaled="0"/>
          </a:grad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2489"/>
          </a:p>
        </p:txBody>
      </p:sp>
      <p:sp>
        <p:nvSpPr>
          <p:cNvPr id="82" name="Google Shape;82;p8"/>
          <p:cNvSpPr/>
          <p:nvPr/>
        </p:nvSpPr>
        <p:spPr>
          <a:xfrm flipH="1">
            <a:off x="-1343170" y="4875033"/>
            <a:ext cx="7930737" cy="4737165"/>
          </a:xfrm>
          <a:custGeom>
            <a:avLst/>
            <a:gdLst/>
            <a:ahLst/>
            <a:cxnLst/>
            <a:rect l="l" t="t" r="r" b="b"/>
            <a:pathLst>
              <a:path w="118381" h="70711" extrusionOk="0">
                <a:moveTo>
                  <a:pt x="104109" y="1581"/>
                </a:moveTo>
                <a:cubicBezTo>
                  <a:pt x="91278" y="4614"/>
                  <a:pt x="82467" y="30853"/>
                  <a:pt x="66167" y="35232"/>
                </a:cubicBezTo>
                <a:cubicBezTo>
                  <a:pt x="49862" y="39611"/>
                  <a:pt x="38665" y="27996"/>
                  <a:pt x="29225" y="24346"/>
                </a:cubicBezTo>
                <a:cubicBezTo>
                  <a:pt x="22895" y="21895"/>
                  <a:pt x="17047" y="20913"/>
                  <a:pt x="10064" y="24628"/>
                </a:cubicBezTo>
                <a:cubicBezTo>
                  <a:pt x="5626" y="26997"/>
                  <a:pt x="2258" y="31435"/>
                  <a:pt x="1" y="35678"/>
                </a:cubicBezTo>
                <a:lnTo>
                  <a:pt x="94928" y="70710"/>
                </a:lnTo>
                <a:lnTo>
                  <a:pt x="118380" y="7165"/>
                </a:lnTo>
                <a:cubicBezTo>
                  <a:pt x="115318" y="2610"/>
                  <a:pt x="110757" y="0"/>
                  <a:pt x="104109" y="1581"/>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83" name="Google Shape;83;p8"/>
          <p:cNvSpPr/>
          <p:nvPr/>
        </p:nvSpPr>
        <p:spPr>
          <a:xfrm>
            <a:off x="9838233" y="1265667"/>
            <a:ext cx="772800" cy="7728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84" name="Google Shape;84;p8"/>
          <p:cNvSpPr/>
          <p:nvPr/>
        </p:nvSpPr>
        <p:spPr>
          <a:xfrm>
            <a:off x="778300" y="1742800"/>
            <a:ext cx="295600" cy="2956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85" name="Google Shape;85;p8"/>
          <p:cNvSpPr/>
          <p:nvPr/>
        </p:nvSpPr>
        <p:spPr>
          <a:xfrm>
            <a:off x="10611033" y="2125333"/>
            <a:ext cx="425200" cy="425200"/>
          </a:xfrm>
          <a:prstGeom prst="ellipse">
            <a:avLst/>
          </a:pr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86" name="Google Shape;86;p8"/>
          <p:cNvSpPr/>
          <p:nvPr/>
        </p:nvSpPr>
        <p:spPr>
          <a:xfrm>
            <a:off x="1135700" y="970000"/>
            <a:ext cx="772800" cy="7728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87" name="Google Shape;87;p8"/>
          <p:cNvSpPr/>
          <p:nvPr/>
        </p:nvSpPr>
        <p:spPr>
          <a:xfrm>
            <a:off x="6835667" y="5481433"/>
            <a:ext cx="295600" cy="295600"/>
          </a:xfrm>
          <a:prstGeom prst="ellipse">
            <a:avLst/>
          </a:pr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88" name="Google Shape;88;p8"/>
          <p:cNvSpPr/>
          <p:nvPr/>
        </p:nvSpPr>
        <p:spPr>
          <a:xfrm rot="-5400000" flipH="1">
            <a:off x="7343846" y="-2218629"/>
            <a:ext cx="5338543" cy="6194097"/>
          </a:xfrm>
          <a:custGeom>
            <a:avLst/>
            <a:gdLst/>
            <a:ahLst/>
            <a:cxnLst/>
            <a:rect l="l" t="t" r="r" b="b"/>
            <a:pathLst>
              <a:path w="22337" h="25916" extrusionOk="0">
                <a:moveTo>
                  <a:pt x="21173" y="21531"/>
                </a:moveTo>
                <a:cubicBezTo>
                  <a:pt x="19027" y="19021"/>
                  <a:pt x="14013" y="19991"/>
                  <a:pt x="10510" y="18510"/>
                </a:cubicBezTo>
                <a:cubicBezTo>
                  <a:pt x="8471" y="17640"/>
                  <a:pt x="8124" y="15577"/>
                  <a:pt x="8671" y="12779"/>
                </a:cubicBezTo>
                <a:cubicBezTo>
                  <a:pt x="9464" y="8688"/>
                  <a:pt x="10540" y="3739"/>
                  <a:pt x="8065" y="1846"/>
                </a:cubicBezTo>
                <a:cubicBezTo>
                  <a:pt x="5655" y="1"/>
                  <a:pt x="2505" y="853"/>
                  <a:pt x="1" y="2845"/>
                </a:cubicBezTo>
                <a:lnTo>
                  <a:pt x="1" y="25916"/>
                </a:lnTo>
                <a:lnTo>
                  <a:pt x="21478" y="25916"/>
                </a:lnTo>
                <a:cubicBezTo>
                  <a:pt x="22184" y="24558"/>
                  <a:pt x="22336" y="22883"/>
                  <a:pt x="21173" y="21531"/>
                </a:cubicBezTo>
                <a:close/>
              </a:path>
            </a:pathLst>
          </a:custGeom>
          <a:gradFill>
            <a:gsLst>
              <a:gs pos="0">
                <a:schemeClr val="dk2"/>
              </a:gs>
              <a:gs pos="100000">
                <a:srgbClr val="6DC5C9">
                  <a:alpha val="0"/>
                </a:srgbClr>
              </a:gs>
            </a:gsLst>
            <a:lin ang="8100019"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extLst>
      <p:ext uri="{BB962C8B-B14F-4D97-AF65-F5344CB8AC3E}">
        <p14:creationId xmlns="" xmlns:p14="http://schemas.microsoft.com/office/powerpoint/2010/main" val="313620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0359A1-A402-4314-8655-4CB2A03E05BD}" type="datetimeFigureOut">
              <a:rPr lang="fr-FR" smtClean="0"/>
              <a:pPr/>
              <a:t>08/12/2024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5101B24-97E0-4D82-AC91-C448DE0B84E0}" type="slidenum">
              <a:rPr lang="fr-FR" smtClean="0"/>
              <a:pPr/>
              <a:t>‹N°›</a:t>
            </a:fld>
            <a:endParaRPr lang="fr-FR" dirty="0"/>
          </a:p>
        </p:txBody>
      </p:sp>
    </p:spTree>
    <p:extLst>
      <p:ext uri="{BB962C8B-B14F-4D97-AF65-F5344CB8AC3E}">
        <p14:creationId xmlns="" xmlns:p14="http://schemas.microsoft.com/office/powerpoint/2010/main" val="236740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28"/>
        <p:cNvGrpSpPr/>
        <p:nvPr/>
      </p:nvGrpSpPr>
      <p:grpSpPr>
        <a:xfrm>
          <a:off x="0" y="0"/>
          <a:ext cx="0" cy="0"/>
          <a:chOff x="0" y="0"/>
          <a:chExt cx="0" cy="0"/>
        </a:xfrm>
      </p:grpSpPr>
      <p:sp>
        <p:nvSpPr>
          <p:cNvPr id="329" name="Google Shape;329;p31"/>
          <p:cNvSpPr txBox="1">
            <a:spLocks noGrp="1"/>
          </p:cNvSpPr>
          <p:nvPr>
            <p:ph type="title" hasCustomPrompt="1"/>
          </p:nvPr>
        </p:nvSpPr>
        <p:spPr>
          <a:xfrm>
            <a:off x="1712000" y="1615917"/>
            <a:ext cx="8768000" cy="11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66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30" name="Google Shape;330;p31"/>
          <p:cNvSpPr txBox="1">
            <a:spLocks noGrp="1"/>
          </p:cNvSpPr>
          <p:nvPr>
            <p:ph type="subTitle" idx="1"/>
          </p:nvPr>
        </p:nvSpPr>
        <p:spPr>
          <a:xfrm>
            <a:off x="2464033" y="2601384"/>
            <a:ext cx="7264000" cy="720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1" name="Google Shape;331;p31"/>
          <p:cNvSpPr txBox="1">
            <a:spLocks noGrp="1"/>
          </p:cNvSpPr>
          <p:nvPr>
            <p:ph type="title" idx="2" hasCustomPrompt="1"/>
          </p:nvPr>
        </p:nvSpPr>
        <p:spPr>
          <a:xfrm>
            <a:off x="1712000" y="3676700"/>
            <a:ext cx="8768000" cy="11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66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32" name="Google Shape;332;p31"/>
          <p:cNvSpPr txBox="1">
            <a:spLocks noGrp="1"/>
          </p:cNvSpPr>
          <p:nvPr>
            <p:ph type="subTitle" idx="3"/>
          </p:nvPr>
        </p:nvSpPr>
        <p:spPr>
          <a:xfrm>
            <a:off x="2464033" y="4653725"/>
            <a:ext cx="7264000" cy="720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3" name="Google Shape;333;p31"/>
          <p:cNvSpPr/>
          <p:nvPr/>
        </p:nvSpPr>
        <p:spPr>
          <a:xfrm rot="-4261682" flipH="1">
            <a:off x="5592367" y="1182355"/>
            <a:ext cx="8289011" cy="6369440"/>
          </a:xfrm>
          <a:custGeom>
            <a:avLst/>
            <a:gdLst/>
            <a:ahLst/>
            <a:cxnLst/>
            <a:rect l="l" t="t" r="r" b="b"/>
            <a:pathLst>
              <a:path w="113913" h="87533" fill="none" extrusionOk="0">
                <a:moveTo>
                  <a:pt x="93117" y="4667"/>
                </a:moveTo>
                <a:cubicBezTo>
                  <a:pt x="81115" y="13660"/>
                  <a:pt x="81879" y="46211"/>
                  <a:pt x="68818" y="57009"/>
                </a:cubicBezTo>
                <a:cubicBezTo>
                  <a:pt x="57997" y="65961"/>
                  <a:pt x="40834" y="60777"/>
                  <a:pt x="26845" y="60259"/>
                </a:cubicBezTo>
                <a:cubicBezTo>
                  <a:pt x="19133" y="59971"/>
                  <a:pt x="12350" y="62804"/>
                  <a:pt x="6760" y="69869"/>
                </a:cubicBezTo>
                <a:cubicBezTo>
                  <a:pt x="3204" y="74348"/>
                  <a:pt x="430" y="82078"/>
                  <a:pt x="1" y="87532"/>
                </a:cubicBezTo>
                <a:lnTo>
                  <a:pt x="113913" y="87068"/>
                </a:lnTo>
                <a:lnTo>
                  <a:pt x="112590" y="4791"/>
                </a:lnTo>
                <a:cubicBezTo>
                  <a:pt x="107318" y="1423"/>
                  <a:pt x="99342" y="0"/>
                  <a:pt x="93117" y="4667"/>
                </a:cubicBezTo>
                <a:close/>
              </a:path>
            </a:pathLst>
          </a:custGeom>
          <a:noFill/>
          <a:ln w="9525" cap="flat" cmpd="sng">
            <a:solidFill>
              <a:schemeClr val="dk2"/>
            </a:solidFill>
            <a:prstDash val="solid"/>
            <a:miter lim="5877"/>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334" name="Google Shape;334;p31"/>
          <p:cNvSpPr/>
          <p:nvPr/>
        </p:nvSpPr>
        <p:spPr>
          <a:xfrm rot="-4261682" flipH="1">
            <a:off x="6421725" y="2298111"/>
            <a:ext cx="7798057" cy="5268124"/>
          </a:xfrm>
          <a:custGeom>
            <a:avLst/>
            <a:gdLst/>
            <a:ahLst/>
            <a:cxnLst/>
            <a:rect l="l" t="t" r="r" b="b"/>
            <a:pathLst>
              <a:path w="107166" h="72398" extrusionOk="0">
                <a:moveTo>
                  <a:pt x="91942" y="3216"/>
                </a:moveTo>
                <a:cubicBezTo>
                  <a:pt x="80309" y="9429"/>
                  <a:pt x="78499" y="37054"/>
                  <a:pt x="63857" y="45448"/>
                </a:cubicBezTo>
                <a:cubicBezTo>
                  <a:pt x="49216" y="53847"/>
                  <a:pt x="35426" y="45483"/>
                  <a:pt x="25358" y="44366"/>
                </a:cubicBezTo>
                <a:cubicBezTo>
                  <a:pt x="18616" y="43620"/>
                  <a:pt x="12709" y="44160"/>
                  <a:pt x="6901" y="49544"/>
                </a:cubicBezTo>
                <a:cubicBezTo>
                  <a:pt x="3216" y="52959"/>
                  <a:pt x="1100" y="58114"/>
                  <a:pt x="1" y="62787"/>
                </a:cubicBezTo>
                <a:lnTo>
                  <a:pt x="100729" y="72397"/>
                </a:lnTo>
                <a:lnTo>
                  <a:pt x="107165" y="4973"/>
                </a:lnTo>
                <a:cubicBezTo>
                  <a:pt x="103039" y="1347"/>
                  <a:pt x="97966" y="1"/>
                  <a:pt x="91942" y="3216"/>
                </a:cubicBezTo>
                <a:close/>
              </a:path>
            </a:pathLst>
          </a:custGeom>
          <a:gradFill>
            <a:gsLst>
              <a:gs pos="0">
                <a:srgbClr val="D8F0F1"/>
              </a:gs>
              <a:gs pos="100000">
                <a:srgbClr val="6DC5C9">
                  <a:alpha val="0"/>
                </a:srgbClr>
              </a:gs>
            </a:gsLst>
            <a:lin ang="8100019"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335" name="Google Shape;335;p31"/>
          <p:cNvSpPr/>
          <p:nvPr/>
        </p:nvSpPr>
        <p:spPr>
          <a:xfrm rot="-4261682" flipH="1">
            <a:off x="7053935" y="3014667"/>
            <a:ext cx="8313024" cy="5243675"/>
          </a:xfrm>
          <a:custGeom>
            <a:avLst/>
            <a:gdLst/>
            <a:ahLst/>
            <a:cxnLst/>
            <a:rect l="l" t="t" r="r" b="b"/>
            <a:pathLst>
              <a:path w="114243" h="72062" extrusionOk="0">
                <a:moveTo>
                  <a:pt x="99418" y="2340"/>
                </a:moveTo>
                <a:cubicBezTo>
                  <a:pt x="87028" y="6848"/>
                  <a:pt x="81344" y="33939"/>
                  <a:pt x="65662" y="40193"/>
                </a:cubicBezTo>
                <a:cubicBezTo>
                  <a:pt x="49986" y="46441"/>
                  <a:pt x="37507" y="36213"/>
                  <a:pt x="27697" y="33686"/>
                </a:cubicBezTo>
                <a:cubicBezTo>
                  <a:pt x="21132" y="31999"/>
                  <a:pt x="15201" y="31699"/>
                  <a:pt x="8700" y="36207"/>
                </a:cubicBezTo>
                <a:cubicBezTo>
                  <a:pt x="4568" y="39076"/>
                  <a:pt x="1747" y="43878"/>
                  <a:pt x="1" y="48351"/>
                </a:cubicBezTo>
                <a:lnTo>
                  <a:pt x="98366" y="72062"/>
                </a:lnTo>
                <a:lnTo>
                  <a:pt x="114242" y="6219"/>
                </a:lnTo>
                <a:cubicBezTo>
                  <a:pt x="110674" y="2052"/>
                  <a:pt x="105837" y="0"/>
                  <a:pt x="99418" y="2340"/>
                </a:cubicBezTo>
                <a:close/>
              </a:path>
            </a:pathLst>
          </a:custGeom>
          <a:gradFill>
            <a:gsLst>
              <a:gs pos="0">
                <a:schemeClr val="dk2"/>
              </a:gs>
              <a:gs pos="100000">
                <a:srgbClr val="6DC5C9">
                  <a:alpha val="0"/>
                </a:srgbClr>
              </a:gs>
            </a:gsLst>
            <a:lin ang="1350003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336" name="Google Shape;336;p31"/>
          <p:cNvSpPr/>
          <p:nvPr/>
        </p:nvSpPr>
        <p:spPr>
          <a:xfrm rot="-4261682" flipH="1">
            <a:off x="7722216" y="3663267"/>
            <a:ext cx="8614129" cy="5145367"/>
          </a:xfrm>
          <a:custGeom>
            <a:avLst/>
            <a:gdLst/>
            <a:ahLst/>
            <a:cxnLst/>
            <a:rect l="l" t="t" r="r" b="b"/>
            <a:pathLst>
              <a:path w="118381" h="70711" extrusionOk="0">
                <a:moveTo>
                  <a:pt x="104109" y="1581"/>
                </a:moveTo>
                <a:cubicBezTo>
                  <a:pt x="91278" y="4614"/>
                  <a:pt x="82467" y="30853"/>
                  <a:pt x="66167" y="35232"/>
                </a:cubicBezTo>
                <a:cubicBezTo>
                  <a:pt x="49862" y="39611"/>
                  <a:pt x="38665" y="27996"/>
                  <a:pt x="29225" y="24346"/>
                </a:cubicBezTo>
                <a:cubicBezTo>
                  <a:pt x="22895" y="21895"/>
                  <a:pt x="17047" y="20913"/>
                  <a:pt x="10064" y="24628"/>
                </a:cubicBezTo>
                <a:cubicBezTo>
                  <a:pt x="5626" y="26997"/>
                  <a:pt x="2258" y="31435"/>
                  <a:pt x="1" y="35678"/>
                </a:cubicBezTo>
                <a:lnTo>
                  <a:pt x="94928" y="70710"/>
                </a:lnTo>
                <a:lnTo>
                  <a:pt x="118380" y="7165"/>
                </a:lnTo>
                <a:cubicBezTo>
                  <a:pt x="115318" y="2610"/>
                  <a:pt x="110757" y="0"/>
                  <a:pt x="104109" y="1581"/>
                </a:cubicBezTo>
                <a:close/>
              </a:path>
            </a:pathLst>
          </a:custGeom>
          <a:gradFill>
            <a:gsLst>
              <a:gs pos="0">
                <a:schemeClr val="dk2"/>
              </a:gs>
              <a:gs pos="100000">
                <a:srgbClr val="6DC5C9">
                  <a:alpha val="0"/>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337" name="Google Shape;337;p31"/>
          <p:cNvSpPr/>
          <p:nvPr/>
        </p:nvSpPr>
        <p:spPr>
          <a:xfrm rot="-4261682" flipH="1">
            <a:off x="10675200" y="1606928"/>
            <a:ext cx="341419" cy="341347"/>
          </a:xfrm>
          <a:custGeom>
            <a:avLst/>
            <a:gdLst/>
            <a:ahLst/>
            <a:cxnLst/>
            <a:rect l="l" t="t" r="r" b="b"/>
            <a:pathLst>
              <a:path w="4692" h="4691" fill="none" extrusionOk="0">
                <a:moveTo>
                  <a:pt x="4068" y="1223"/>
                </a:moveTo>
                <a:cubicBezTo>
                  <a:pt x="4691" y="2181"/>
                  <a:pt x="4421" y="3450"/>
                  <a:pt x="3463" y="4073"/>
                </a:cubicBezTo>
                <a:cubicBezTo>
                  <a:pt x="2511" y="4691"/>
                  <a:pt x="1241" y="4420"/>
                  <a:pt x="618" y="3468"/>
                </a:cubicBezTo>
                <a:cubicBezTo>
                  <a:pt x="1" y="2510"/>
                  <a:pt x="271" y="1240"/>
                  <a:pt x="1223" y="617"/>
                </a:cubicBezTo>
                <a:cubicBezTo>
                  <a:pt x="2176" y="0"/>
                  <a:pt x="3451" y="271"/>
                  <a:pt x="4068" y="1223"/>
                </a:cubicBezTo>
                <a:close/>
              </a:path>
            </a:pathLst>
          </a:custGeom>
          <a:noFill/>
          <a:ln w="9525" cap="flat" cmpd="sng">
            <a:solidFill>
              <a:srgbClr val="6DC5C9"/>
            </a:solidFill>
            <a:prstDash val="solid"/>
            <a:miter lim="5877"/>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338" name="Google Shape;338;p31"/>
          <p:cNvSpPr/>
          <p:nvPr/>
        </p:nvSpPr>
        <p:spPr>
          <a:xfrm rot="-4261681" flipH="1">
            <a:off x="11571746" y="1080071"/>
            <a:ext cx="423305" cy="423308"/>
          </a:xfrm>
          <a:custGeom>
            <a:avLst/>
            <a:gdLst/>
            <a:ahLst/>
            <a:cxnLst/>
            <a:rect l="l" t="t" r="r" b="b"/>
            <a:pathLst>
              <a:path w="2117" h="2117" extrusionOk="0">
                <a:moveTo>
                  <a:pt x="2117" y="1059"/>
                </a:moveTo>
                <a:cubicBezTo>
                  <a:pt x="2117" y="1647"/>
                  <a:pt x="1641" y="2117"/>
                  <a:pt x="1059" y="2117"/>
                </a:cubicBezTo>
                <a:cubicBezTo>
                  <a:pt x="471" y="2117"/>
                  <a:pt x="1" y="1641"/>
                  <a:pt x="1" y="1059"/>
                </a:cubicBezTo>
                <a:cubicBezTo>
                  <a:pt x="1" y="471"/>
                  <a:pt x="483" y="1"/>
                  <a:pt x="1059" y="1"/>
                </a:cubicBezTo>
                <a:cubicBezTo>
                  <a:pt x="1647" y="1"/>
                  <a:pt x="2117" y="471"/>
                  <a:pt x="2117" y="1059"/>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339" name="Google Shape;339;p31"/>
          <p:cNvSpPr/>
          <p:nvPr/>
        </p:nvSpPr>
        <p:spPr>
          <a:xfrm rot="-4261620" flipH="1">
            <a:off x="-946782" y="1397475"/>
            <a:ext cx="2767972" cy="2768063"/>
          </a:xfrm>
          <a:custGeom>
            <a:avLst/>
            <a:gdLst/>
            <a:ahLst/>
            <a:cxnLst/>
            <a:rect l="l" t="t" r="r" b="b"/>
            <a:pathLst>
              <a:path w="2117" h="2117" extrusionOk="0">
                <a:moveTo>
                  <a:pt x="2117" y="1059"/>
                </a:moveTo>
                <a:cubicBezTo>
                  <a:pt x="2117" y="1647"/>
                  <a:pt x="1641" y="2117"/>
                  <a:pt x="1059" y="2117"/>
                </a:cubicBezTo>
                <a:cubicBezTo>
                  <a:pt x="471" y="2117"/>
                  <a:pt x="1" y="1641"/>
                  <a:pt x="1" y="1059"/>
                </a:cubicBezTo>
                <a:cubicBezTo>
                  <a:pt x="1" y="471"/>
                  <a:pt x="483" y="1"/>
                  <a:pt x="1059" y="1"/>
                </a:cubicBezTo>
                <a:cubicBezTo>
                  <a:pt x="1647" y="1"/>
                  <a:pt x="2117" y="471"/>
                  <a:pt x="2117" y="1059"/>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340" name="Google Shape;340;p31"/>
          <p:cNvSpPr/>
          <p:nvPr/>
        </p:nvSpPr>
        <p:spPr>
          <a:xfrm rot="4261572">
            <a:off x="939547" y="5327754"/>
            <a:ext cx="906631" cy="906673"/>
          </a:xfrm>
          <a:custGeom>
            <a:avLst/>
            <a:gdLst/>
            <a:ahLst/>
            <a:cxnLst/>
            <a:rect l="l" t="t" r="r" b="b"/>
            <a:pathLst>
              <a:path w="2117" h="2117" extrusionOk="0">
                <a:moveTo>
                  <a:pt x="2117" y="1059"/>
                </a:moveTo>
                <a:cubicBezTo>
                  <a:pt x="2117" y="1647"/>
                  <a:pt x="1641" y="2117"/>
                  <a:pt x="1059" y="2117"/>
                </a:cubicBezTo>
                <a:cubicBezTo>
                  <a:pt x="471" y="2117"/>
                  <a:pt x="1" y="1641"/>
                  <a:pt x="1" y="1059"/>
                </a:cubicBezTo>
                <a:cubicBezTo>
                  <a:pt x="1" y="471"/>
                  <a:pt x="483" y="1"/>
                  <a:pt x="1059" y="1"/>
                </a:cubicBezTo>
                <a:cubicBezTo>
                  <a:pt x="1647" y="1"/>
                  <a:pt x="2117" y="471"/>
                  <a:pt x="2117" y="1059"/>
                </a:cubicBezTo>
                <a:close/>
              </a:path>
            </a:pathLst>
          </a:cu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341" name="Google Shape;341;p31"/>
          <p:cNvSpPr txBox="1">
            <a:spLocks noGrp="1"/>
          </p:cNvSpPr>
          <p:nvPr>
            <p:ph type="title" idx="4"/>
          </p:nvPr>
        </p:nvSpPr>
        <p:spPr>
          <a:xfrm>
            <a:off x="960000" y="491767"/>
            <a:ext cx="10272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 xmlns:p14="http://schemas.microsoft.com/office/powerpoint/2010/main" val="108429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63"/>
        <p:cNvGrpSpPr/>
        <p:nvPr/>
      </p:nvGrpSpPr>
      <p:grpSpPr>
        <a:xfrm>
          <a:off x="0" y="0"/>
          <a:ext cx="0" cy="0"/>
          <a:chOff x="0" y="0"/>
          <a:chExt cx="0" cy="0"/>
        </a:xfrm>
      </p:grpSpPr>
      <p:sp>
        <p:nvSpPr>
          <p:cNvPr id="264" name="Google Shape;264;p26"/>
          <p:cNvSpPr txBox="1">
            <a:spLocks noGrp="1"/>
          </p:cNvSpPr>
          <p:nvPr>
            <p:ph type="subTitle" idx="1"/>
          </p:nvPr>
        </p:nvSpPr>
        <p:spPr>
          <a:xfrm>
            <a:off x="1333553" y="2987667"/>
            <a:ext cx="4542800" cy="248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265" name="Google Shape;265;p26"/>
          <p:cNvSpPr txBox="1">
            <a:spLocks noGrp="1"/>
          </p:cNvSpPr>
          <p:nvPr>
            <p:ph type="subTitle" idx="2"/>
          </p:nvPr>
        </p:nvSpPr>
        <p:spPr>
          <a:xfrm>
            <a:off x="6315647" y="2987667"/>
            <a:ext cx="4542800" cy="248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266" name="Google Shape;266;p26"/>
          <p:cNvSpPr txBox="1">
            <a:spLocks noGrp="1"/>
          </p:cNvSpPr>
          <p:nvPr>
            <p:ph type="title"/>
          </p:nvPr>
        </p:nvSpPr>
        <p:spPr>
          <a:xfrm>
            <a:off x="960000" y="491767"/>
            <a:ext cx="10272000" cy="815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7" name="Google Shape;267;p26"/>
          <p:cNvSpPr/>
          <p:nvPr/>
        </p:nvSpPr>
        <p:spPr>
          <a:xfrm>
            <a:off x="7879553" y="3912267"/>
            <a:ext cx="4364791" cy="3135301"/>
          </a:xfrm>
          <a:custGeom>
            <a:avLst/>
            <a:gdLst/>
            <a:ahLst/>
            <a:cxnLst/>
            <a:rect l="l" t="t" r="r" b="b"/>
            <a:pathLst>
              <a:path w="78858" h="56645" fill="none" extrusionOk="0">
                <a:moveTo>
                  <a:pt x="1" y="56516"/>
                </a:moveTo>
                <a:cubicBezTo>
                  <a:pt x="4527" y="49327"/>
                  <a:pt x="12503" y="43073"/>
                  <a:pt x="24347" y="46141"/>
                </a:cubicBezTo>
                <a:cubicBezTo>
                  <a:pt x="39717" y="50115"/>
                  <a:pt x="58138" y="56645"/>
                  <a:pt x="68783" y="46006"/>
                </a:cubicBezTo>
                <a:cubicBezTo>
                  <a:pt x="76101" y="38688"/>
                  <a:pt x="75601" y="29125"/>
                  <a:pt x="75619" y="15882"/>
                </a:cubicBezTo>
                <a:cubicBezTo>
                  <a:pt x="75625" y="9241"/>
                  <a:pt x="76695" y="3868"/>
                  <a:pt x="78858" y="1"/>
                </a:cubicBezTo>
              </a:path>
            </a:pathLst>
          </a:custGeom>
          <a:noFill/>
          <a:ln w="9525" cap="flat" cmpd="sng">
            <a:solidFill>
              <a:srgbClr val="6DC5C9"/>
            </a:solidFill>
            <a:prstDash val="solid"/>
            <a:miter lim="5877"/>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extLst>
      <p:ext uri="{BB962C8B-B14F-4D97-AF65-F5344CB8AC3E}">
        <p14:creationId xmlns="" xmlns:p14="http://schemas.microsoft.com/office/powerpoint/2010/main" val="2774613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81"/>
        <p:cNvGrpSpPr/>
        <p:nvPr/>
      </p:nvGrpSpPr>
      <p:grpSpPr>
        <a:xfrm>
          <a:off x="0" y="0"/>
          <a:ext cx="0" cy="0"/>
          <a:chOff x="0" y="0"/>
          <a:chExt cx="0" cy="0"/>
        </a:xfrm>
      </p:grpSpPr>
      <p:sp>
        <p:nvSpPr>
          <p:cNvPr id="282" name="Google Shape;282;p28"/>
          <p:cNvSpPr txBox="1">
            <a:spLocks noGrp="1"/>
          </p:cNvSpPr>
          <p:nvPr>
            <p:ph type="title"/>
          </p:nvPr>
        </p:nvSpPr>
        <p:spPr>
          <a:xfrm>
            <a:off x="1354067" y="4282551"/>
            <a:ext cx="3115200" cy="7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83" name="Google Shape;283;p28"/>
          <p:cNvSpPr txBox="1">
            <a:spLocks noGrp="1"/>
          </p:cNvSpPr>
          <p:nvPr>
            <p:ph type="subTitle" idx="1"/>
          </p:nvPr>
        </p:nvSpPr>
        <p:spPr>
          <a:xfrm>
            <a:off x="1354067" y="4793933"/>
            <a:ext cx="3115200" cy="10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4" name="Google Shape;284;p28"/>
          <p:cNvSpPr txBox="1">
            <a:spLocks noGrp="1"/>
          </p:cNvSpPr>
          <p:nvPr>
            <p:ph type="title" idx="2"/>
          </p:nvPr>
        </p:nvSpPr>
        <p:spPr>
          <a:xfrm>
            <a:off x="4538400" y="4282551"/>
            <a:ext cx="3115200" cy="7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85" name="Google Shape;285;p28"/>
          <p:cNvSpPr txBox="1">
            <a:spLocks noGrp="1"/>
          </p:cNvSpPr>
          <p:nvPr>
            <p:ph type="subTitle" idx="3"/>
          </p:nvPr>
        </p:nvSpPr>
        <p:spPr>
          <a:xfrm>
            <a:off x="4538400" y="4792936"/>
            <a:ext cx="3115200" cy="10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6" name="Google Shape;286;p28"/>
          <p:cNvSpPr txBox="1">
            <a:spLocks noGrp="1"/>
          </p:cNvSpPr>
          <p:nvPr>
            <p:ph type="title" idx="4"/>
          </p:nvPr>
        </p:nvSpPr>
        <p:spPr>
          <a:xfrm>
            <a:off x="7722732" y="4282551"/>
            <a:ext cx="3115200" cy="7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87" name="Google Shape;287;p28"/>
          <p:cNvSpPr txBox="1">
            <a:spLocks noGrp="1"/>
          </p:cNvSpPr>
          <p:nvPr>
            <p:ph type="subTitle" idx="5"/>
          </p:nvPr>
        </p:nvSpPr>
        <p:spPr>
          <a:xfrm>
            <a:off x="7722733" y="4793933"/>
            <a:ext cx="3115200" cy="10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8" name="Google Shape;288;p28"/>
          <p:cNvSpPr txBox="1">
            <a:spLocks noGrp="1"/>
          </p:cNvSpPr>
          <p:nvPr>
            <p:ph type="title" idx="6"/>
          </p:nvPr>
        </p:nvSpPr>
        <p:spPr>
          <a:xfrm>
            <a:off x="960000" y="491767"/>
            <a:ext cx="10272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9" name="Google Shape;289;p28"/>
          <p:cNvSpPr/>
          <p:nvPr/>
        </p:nvSpPr>
        <p:spPr>
          <a:xfrm rot="9272171">
            <a:off x="-1089433" y="-920631"/>
            <a:ext cx="6197959" cy="3702147"/>
          </a:xfrm>
          <a:custGeom>
            <a:avLst/>
            <a:gdLst/>
            <a:ahLst/>
            <a:cxnLst/>
            <a:rect l="l" t="t" r="r" b="b"/>
            <a:pathLst>
              <a:path w="118381" h="70711" extrusionOk="0">
                <a:moveTo>
                  <a:pt x="104109" y="1581"/>
                </a:moveTo>
                <a:cubicBezTo>
                  <a:pt x="91278" y="4614"/>
                  <a:pt x="82467" y="30853"/>
                  <a:pt x="66167" y="35232"/>
                </a:cubicBezTo>
                <a:cubicBezTo>
                  <a:pt x="49862" y="39611"/>
                  <a:pt x="38665" y="27996"/>
                  <a:pt x="29225" y="24346"/>
                </a:cubicBezTo>
                <a:cubicBezTo>
                  <a:pt x="22895" y="21895"/>
                  <a:pt x="17047" y="20913"/>
                  <a:pt x="10064" y="24628"/>
                </a:cubicBezTo>
                <a:cubicBezTo>
                  <a:pt x="5626" y="26997"/>
                  <a:pt x="2258" y="31435"/>
                  <a:pt x="1" y="35678"/>
                </a:cubicBezTo>
                <a:lnTo>
                  <a:pt x="94928" y="70710"/>
                </a:lnTo>
                <a:lnTo>
                  <a:pt x="118380" y="7165"/>
                </a:lnTo>
                <a:cubicBezTo>
                  <a:pt x="115318" y="2610"/>
                  <a:pt x="110757" y="0"/>
                  <a:pt x="104109" y="1581"/>
                </a:cubicBezTo>
                <a:close/>
              </a:path>
            </a:pathLst>
          </a:custGeom>
          <a:gradFill>
            <a:gsLst>
              <a:gs pos="0">
                <a:srgbClr val="D8F0F1"/>
              </a:gs>
              <a:gs pos="100000">
                <a:srgbClr val="6DC5C9">
                  <a:alpha val="0"/>
                </a:srgbClr>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90" name="Google Shape;290;p28"/>
          <p:cNvSpPr/>
          <p:nvPr/>
        </p:nvSpPr>
        <p:spPr>
          <a:xfrm rot="9835550">
            <a:off x="-1075529" y="-1245748"/>
            <a:ext cx="5981415" cy="3772947"/>
          </a:xfrm>
          <a:custGeom>
            <a:avLst/>
            <a:gdLst/>
            <a:ahLst/>
            <a:cxnLst/>
            <a:rect l="l" t="t" r="r" b="b"/>
            <a:pathLst>
              <a:path w="114243" h="72062" extrusionOk="0">
                <a:moveTo>
                  <a:pt x="99418" y="2340"/>
                </a:moveTo>
                <a:cubicBezTo>
                  <a:pt x="87028" y="6848"/>
                  <a:pt x="81344" y="33939"/>
                  <a:pt x="65662" y="40193"/>
                </a:cubicBezTo>
                <a:cubicBezTo>
                  <a:pt x="49986" y="46441"/>
                  <a:pt x="37507" y="36213"/>
                  <a:pt x="27697" y="33686"/>
                </a:cubicBezTo>
                <a:cubicBezTo>
                  <a:pt x="21132" y="31999"/>
                  <a:pt x="15201" y="31699"/>
                  <a:pt x="8700" y="36207"/>
                </a:cubicBezTo>
                <a:cubicBezTo>
                  <a:pt x="4568" y="39076"/>
                  <a:pt x="1747" y="43878"/>
                  <a:pt x="1" y="48351"/>
                </a:cubicBezTo>
                <a:lnTo>
                  <a:pt x="98366" y="72062"/>
                </a:lnTo>
                <a:lnTo>
                  <a:pt x="114242" y="6219"/>
                </a:lnTo>
                <a:cubicBezTo>
                  <a:pt x="110674" y="2052"/>
                  <a:pt x="105837" y="0"/>
                  <a:pt x="99418" y="2340"/>
                </a:cubicBezTo>
                <a:close/>
              </a:path>
            </a:pathLst>
          </a:custGeom>
          <a:gradFill>
            <a:gsLst>
              <a:gs pos="0">
                <a:schemeClr val="dk2"/>
              </a:gs>
              <a:gs pos="100000">
                <a:srgbClr val="6DC5C9">
                  <a:alpha val="0"/>
                </a:srgbClr>
              </a:gs>
            </a:gsLst>
            <a:lin ang="1350003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91" name="Google Shape;291;p28"/>
          <p:cNvSpPr/>
          <p:nvPr/>
        </p:nvSpPr>
        <p:spPr>
          <a:xfrm rot="9835550">
            <a:off x="-1584832" y="-1820590"/>
            <a:ext cx="6198067" cy="3702212"/>
          </a:xfrm>
          <a:custGeom>
            <a:avLst/>
            <a:gdLst/>
            <a:ahLst/>
            <a:cxnLst/>
            <a:rect l="l" t="t" r="r" b="b"/>
            <a:pathLst>
              <a:path w="118381" h="70711" extrusionOk="0">
                <a:moveTo>
                  <a:pt x="104109" y="1581"/>
                </a:moveTo>
                <a:cubicBezTo>
                  <a:pt x="91278" y="4614"/>
                  <a:pt x="82467" y="30853"/>
                  <a:pt x="66167" y="35232"/>
                </a:cubicBezTo>
                <a:cubicBezTo>
                  <a:pt x="49862" y="39611"/>
                  <a:pt x="38665" y="27996"/>
                  <a:pt x="29225" y="24346"/>
                </a:cubicBezTo>
                <a:cubicBezTo>
                  <a:pt x="22895" y="21895"/>
                  <a:pt x="17047" y="20913"/>
                  <a:pt x="10064" y="24628"/>
                </a:cubicBezTo>
                <a:cubicBezTo>
                  <a:pt x="5626" y="26997"/>
                  <a:pt x="2258" y="31435"/>
                  <a:pt x="1" y="35678"/>
                </a:cubicBezTo>
                <a:lnTo>
                  <a:pt x="94928" y="70710"/>
                </a:lnTo>
                <a:lnTo>
                  <a:pt x="118380" y="7165"/>
                </a:lnTo>
                <a:cubicBezTo>
                  <a:pt x="115318" y="2610"/>
                  <a:pt x="110757" y="0"/>
                  <a:pt x="104109" y="1581"/>
                </a:cubicBezTo>
                <a:close/>
              </a:path>
            </a:pathLst>
          </a:custGeom>
          <a:gradFill>
            <a:gsLst>
              <a:gs pos="0">
                <a:schemeClr val="dk2"/>
              </a:gs>
              <a:gs pos="100000">
                <a:srgbClr val="6DC5C9">
                  <a:alpha val="0"/>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92" name="Google Shape;292;p28"/>
          <p:cNvSpPr/>
          <p:nvPr/>
        </p:nvSpPr>
        <p:spPr>
          <a:xfrm rot="10800000" flipH="1">
            <a:off x="8565939" y="-202727"/>
            <a:ext cx="3839333" cy="2757856"/>
          </a:xfrm>
          <a:custGeom>
            <a:avLst/>
            <a:gdLst/>
            <a:ahLst/>
            <a:cxnLst/>
            <a:rect l="l" t="t" r="r" b="b"/>
            <a:pathLst>
              <a:path w="78858" h="56645" fill="none" extrusionOk="0">
                <a:moveTo>
                  <a:pt x="1" y="56516"/>
                </a:moveTo>
                <a:cubicBezTo>
                  <a:pt x="4527" y="49327"/>
                  <a:pt x="12503" y="43073"/>
                  <a:pt x="24347" y="46141"/>
                </a:cubicBezTo>
                <a:cubicBezTo>
                  <a:pt x="39717" y="50115"/>
                  <a:pt x="58138" y="56645"/>
                  <a:pt x="68783" y="46006"/>
                </a:cubicBezTo>
                <a:cubicBezTo>
                  <a:pt x="76101" y="38688"/>
                  <a:pt x="75601" y="29125"/>
                  <a:pt x="75619" y="15882"/>
                </a:cubicBezTo>
                <a:cubicBezTo>
                  <a:pt x="75625" y="9241"/>
                  <a:pt x="76695" y="3868"/>
                  <a:pt x="78858" y="1"/>
                </a:cubicBezTo>
              </a:path>
            </a:pathLst>
          </a:custGeom>
          <a:noFill/>
          <a:ln w="9525" cap="flat" cmpd="sng">
            <a:solidFill>
              <a:srgbClr val="6DC5C9"/>
            </a:solidFill>
            <a:prstDash val="solid"/>
            <a:miter lim="5877"/>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93" name="Google Shape;293;p28"/>
          <p:cNvSpPr/>
          <p:nvPr/>
        </p:nvSpPr>
        <p:spPr>
          <a:xfrm rot="4261588">
            <a:off x="11295797" y="1450402"/>
            <a:ext cx="471000" cy="471017"/>
          </a:xfrm>
          <a:custGeom>
            <a:avLst/>
            <a:gdLst/>
            <a:ahLst/>
            <a:cxnLst/>
            <a:rect l="l" t="t" r="r" b="b"/>
            <a:pathLst>
              <a:path w="2117" h="2117" extrusionOk="0">
                <a:moveTo>
                  <a:pt x="2117" y="1059"/>
                </a:moveTo>
                <a:cubicBezTo>
                  <a:pt x="2117" y="1647"/>
                  <a:pt x="1641" y="2117"/>
                  <a:pt x="1059" y="2117"/>
                </a:cubicBezTo>
                <a:cubicBezTo>
                  <a:pt x="471" y="2117"/>
                  <a:pt x="1" y="1641"/>
                  <a:pt x="1" y="1059"/>
                </a:cubicBezTo>
                <a:cubicBezTo>
                  <a:pt x="1" y="471"/>
                  <a:pt x="483" y="1"/>
                  <a:pt x="1059" y="1"/>
                </a:cubicBezTo>
                <a:cubicBezTo>
                  <a:pt x="1647" y="1"/>
                  <a:pt x="2117" y="471"/>
                  <a:pt x="2117" y="1059"/>
                </a:cubicBez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94" name="Google Shape;294;p28"/>
          <p:cNvSpPr/>
          <p:nvPr/>
        </p:nvSpPr>
        <p:spPr>
          <a:xfrm rot="4261621">
            <a:off x="-425899" y="4066583"/>
            <a:ext cx="1212660" cy="1212712"/>
          </a:xfrm>
          <a:custGeom>
            <a:avLst/>
            <a:gdLst/>
            <a:ahLst/>
            <a:cxnLst/>
            <a:rect l="l" t="t" r="r" b="b"/>
            <a:pathLst>
              <a:path w="2117" h="2117" extrusionOk="0">
                <a:moveTo>
                  <a:pt x="2117" y="1059"/>
                </a:moveTo>
                <a:cubicBezTo>
                  <a:pt x="2117" y="1647"/>
                  <a:pt x="1641" y="2117"/>
                  <a:pt x="1059" y="2117"/>
                </a:cubicBezTo>
                <a:cubicBezTo>
                  <a:pt x="471" y="2117"/>
                  <a:pt x="1" y="1641"/>
                  <a:pt x="1" y="1059"/>
                </a:cubicBezTo>
                <a:cubicBezTo>
                  <a:pt x="1" y="471"/>
                  <a:pt x="483" y="1"/>
                  <a:pt x="1059" y="1"/>
                </a:cubicBezTo>
                <a:cubicBezTo>
                  <a:pt x="1647" y="1"/>
                  <a:pt x="2117" y="471"/>
                  <a:pt x="2117" y="1059"/>
                </a:cubicBezTo>
                <a:close/>
              </a:path>
            </a:pathLst>
          </a:cu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extLst>
      <p:ext uri="{BB962C8B-B14F-4D97-AF65-F5344CB8AC3E}">
        <p14:creationId xmlns="" xmlns:p14="http://schemas.microsoft.com/office/powerpoint/2010/main" val="2275577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D0359A1-A402-4314-8655-4CB2A03E05BD}" type="datetimeFigureOut">
              <a:rPr lang="fr-FR" smtClean="0"/>
              <a:pPr/>
              <a:t>08/12/2024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5101B24-97E0-4D82-AC91-C448DE0B84E0}" type="slidenum">
              <a:rPr lang="fr-FR" smtClean="0"/>
              <a:pPr/>
              <a:t>‹N°›</a:t>
            </a:fld>
            <a:endParaRPr lang="fr-FR" dirty="0"/>
          </a:p>
        </p:txBody>
      </p:sp>
    </p:spTree>
    <p:extLst>
      <p:ext uri="{BB962C8B-B14F-4D97-AF65-F5344CB8AC3E}">
        <p14:creationId xmlns="" xmlns:p14="http://schemas.microsoft.com/office/powerpoint/2010/main" val="196043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D0359A1-A402-4314-8655-4CB2A03E05BD}" type="datetimeFigureOut">
              <a:rPr lang="fr-FR" smtClean="0"/>
              <a:pPr/>
              <a:t>08/12/2024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5101B24-97E0-4D82-AC91-C448DE0B84E0}" type="slidenum">
              <a:rPr lang="fr-FR" smtClean="0"/>
              <a:pPr/>
              <a:t>‹N°›</a:t>
            </a:fld>
            <a:endParaRPr lang="fr-FR" dirty="0"/>
          </a:p>
        </p:txBody>
      </p:sp>
    </p:spTree>
    <p:extLst>
      <p:ext uri="{BB962C8B-B14F-4D97-AF65-F5344CB8AC3E}">
        <p14:creationId xmlns="" xmlns:p14="http://schemas.microsoft.com/office/powerpoint/2010/main" val="4121893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D0359A1-A402-4314-8655-4CB2A03E05BD}" type="datetimeFigureOut">
              <a:rPr lang="fr-FR" smtClean="0"/>
              <a:pPr/>
              <a:t>08/12/2024</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E5101B24-97E0-4D82-AC91-C448DE0B84E0}" type="slidenum">
              <a:rPr lang="fr-FR" smtClean="0"/>
              <a:pPr/>
              <a:t>‹N°›</a:t>
            </a:fld>
            <a:endParaRPr lang="fr-FR" dirty="0"/>
          </a:p>
        </p:txBody>
      </p:sp>
    </p:spTree>
    <p:extLst>
      <p:ext uri="{BB962C8B-B14F-4D97-AF65-F5344CB8AC3E}">
        <p14:creationId xmlns="" xmlns:p14="http://schemas.microsoft.com/office/powerpoint/2010/main" val="46929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D0359A1-A402-4314-8655-4CB2A03E05BD}" type="datetimeFigureOut">
              <a:rPr lang="fr-FR" smtClean="0"/>
              <a:pPr/>
              <a:t>08/12/2024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E5101B24-97E0-4D82-AC91-C448DE0B84E0}" type="slidenum">
              <a:rPr lang="fr-FR" smtClean="0"/>
              <a:pPr/>
              <a:t>‹N°›</a:t>
            </a:fld>
            <a:endParaRPr lang="fr-FR" dirty="0"/>
          </a:p>
        </p:txBody>
      </p:sp>
    </p:spTree>
    <p:extLst>
      <p:ext uri="{BB962C8B-B14F-4D97-AF65-F5344CB8AC3E}">
        <p14:creationId xmlns="" xmlns:p14="http://schemas.microsoft.com/office/powerpoint/2010/main" val="3213709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D0359A1-A402-4314-8655-4CB2A03E05BD}" type="datetimeFigureOut">
              <a:rPr lang="fr-FR" smtClean="0"/>
              <a:pPr/>
              <a:t>08/12/2024</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E5101B24-97E0-4D82-AC91-C448DE0B84E0}" type="slidenum">
              <a:rPr lang="fr-FR" smtClean="0"/>
              <a:pPr/>
              <a:t>‹N°›</a:t>
            </a:fld>
            <a:endParaRPr lang="fr-FR" dirty="0"/>
          </a:p>
        </p:txBody>
      </p:sp>
    </p:spTree>
    <p:extLst>
      <p:ext uri="{BB962C8B-B14F-4D97-AF65-F5344CB8AC3E}">
        <p14:creationId xmlns="" xmlns:p14="http://schemas.microsoft.com/office/powerpoint/2010/main" val="2318651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D0359A1-A402-4314-8655-4CB2A03E05BD}" type="datetimeFigureOut">
              <a:rPr lang="fr-FR" smtClean="0"/>
              <a:pPr/>
              <a:t>08/12/2024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5101B24-97E0-4D82-AC91-C448DE0B84E0}" type="slidenum">
              <a:rPr lang="fr-FR" smtClean="0"/>
              <a:pPr/>
              <a:t>‹N°›</a:t>
            </a:fld>
            <a:endParaRPr lang="fr-FR" dirty="0"/>
          </a:p>
        </p:txBody>
      </p:sp>
    </p:spTree>
    <p:extLst>
      <p:ext uri="{BB962C8B-B14F-4D97-AF65-F5344CB8AC3E}">
        <p14:creationId xmlns="" xmlns:p14="http://schemas.microsoft.com/office/powerpoint/2010/main" val="392880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D0359A1-A402-4314-8655-4CB2A03E05BD}" type="datetimeFigureOut">
              <a:rPr lang="fr-FR" smtClean="0"/>
              <a:pPr/>
              <a:t>08/12/2024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5101B24-97E0-4D82-AC91-C448DE0B84E0}" type="slidenum">
              <a:rPr lang="fr-FR" smtClean="0"/>
              <a:pPr/>
              <a:t>‹N°›</a:t>
            </a:fld>
            <a:endParaRPr lang="fr-FR" dirty="0"/>
          </a:p>
        </p:txBody>
      </p:sp>
    </p:spTree>
    <p:extLst>
      <p:ext uri="{BB962C8B-B14F-4D97-AF65-F5344CB8AC3E}">
        <p14:creationId xmlns="" xmlns:p14="http://schemas.microsoft.com/office/powerpoint/2010/main" val="341844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1000">
              <a:schemeClr val="accent1">
                <a:lumMod val="5000"/>
                <a:lumOff val="95000"/>
              </a:schemeClr>
            </a:gs>
            <a:gs pos="74000">
              <a:srgbClr val="B3D9DD"/>
            </a:gs>
            <a:gs pos="100000">
              <a:srgbClr val="A9D5DE"/>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359A1-A402-4314-8655-4CB2A03E05BD}" type="datetimeFigureOut">
              <a:rPr lang="fr-FR" smtClean="0"/>
              <a:pPr/>
              <a:t>08/12/2024</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01B24-97E0-4D82-AC91-C448DE0B84E0}" type="slidenum">
              <a:rPr lang="fr-FR" smtClean="0"/>
              <a:pPr/>
              <a:t>‹N°›</a:t>
            </a:fld>
            <a:endParaRPr lang="fr-FR" dirty="0"/>
          </a:p>
        </p:txBody>
      </p:sp>
    </p:spTree>
    <p:extLst>
      <p:ext uri="{BB962C8B-B14F-4D97-AF65-F5344CB8AC3E}">
        <p14:creationId xmlns="" xmlns:p14="http://schemas.microsoft.com/office/powerpoint/2010/main" val="4100996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7" r:id="rId18"/>
    <p:sldLayoutId id="2147483673" r:id="rId19"/>
    <p:sldLayoutId id="2147483676" r:id="rId20"/>
    <p:sldLayoutId id="2147483678" r:id="rId21"/>
    <p:sldLayoutId id="214748368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microsoft.com/office/2007/relationships/diagramDrawing" Target="../diagrams/drawing5.xml"/><Relationship Id="rId4" Type="http://schemas.openxmlformats.org/officeDocument/2006/relationships/diagramLayout" Target="../diagrams/layout5.xml"/><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png"/><Relationship Id="rId7" Type="http://schemas.openxmlformats.org/officeDocument/2006/relationships/diagramColors" Target="../diagrams/colors8.xm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jpeg"/><Relationship Id="rId7" Type="http://schemas.openxmlformats.org/officeDocument/2006/relationships/diagramColors" Target="../diagrams/colors9.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gif"/><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diagramDrawing" Target="../diagrams/drawing3.xml"/><Relationship Id="rId4" Type="http://schemas.openxmlformats.org/officeDocument/2006/relationships/diagramLayout" Target="../diagrams/layout3.xm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2" name="Google Shape;662;p59"/>
          <p:cNvSpPr/>
          <p:nvPr/>
        </p:nvSpPr>
        <p:spPr>
          <a:xfrm rot="-5400000" flipH="1">
            <a:off x="6679914" y="-1723137"/>
            <a:ext cx="5338543" cy="6194097"/>
          </a:xfrm>
          <a:custGeom>
            <a:avLst/>
            <a:gdLst/>
            <a:ahLst/>
            <a:cxnLst/>
            <a:rect l="l" t="t" r="r" b="b"/>
            <a:pathLst>
              <a:path w="22337" h="25916" extrusionOk="0">
                <a:moveTo>
                  <a:pt x="21173" y="21531"/>
                </a:moveTo>
                <a:cubicBezTo>
                  <a:pt x="19027" y="19021"/>
                  <a:pt x="14013" y="19991"/>
                  <a:pt x="10510" y="18510"/>
                </a:cubicBezTo>
                <a:cubicBezTo>
                  <a:pt x="8471" y="17640"/>
                  <a:pt x="8124" y="15577"/>
                  <a:pt x="8671" y="12779"/>
                </a:cubicBezTo>
                <a:cubicBezTo>
                  <a:pt x="9464" y="8688"/>
                  <a:pt x="10540" y="3739"/>
                  <a:pt x="8065" y="1846"/>
                </a:cubicBezTo>
                <a:cubicBezTo>
                  <a:pt x="5655" y="1"/>
                  <a:pt x="2505" y="853"/>
                  <a:pt x="1" y="2845"/>
                </a:cubicBezTo>
                <a:lnTo>
                  <a:pt x="1" y="25916"/>
                </a:lnTo>
                <a:lnTo>
                  <a:pt x="21478" y="25916"/>
                </a:lnTo>
                <a:cubicBezTo>
                  <a:pt x="22184" y="24558"/>
                  <a:pt x="22336" y="22883"/>
                  <a:pt x="21173" y="21531"/>
                </a:cubicBezTo>
                <a:close/>
              </a:path>
            </a:pathLst>
          </a:custGeom>
          <a:gradFill>
            <a:gsLst>
              <a:gs pos="0">
                <a:srgbClr val="D8F0F1"/>
              </a:gs>
              <a:gs pos="100000">
                <a:srgbClr val="6DC5C9">
                  <a:alpha val="0"/>
                </a:srgbClr>
              </a:gs>
            </a:gsLst>
            <a:lin ang="2698631" scaled="0"/>
          </a:gradFill>
          <a:ln>
            <a:noFill/>
          </a:ln>
        </p:spPr>
        <p:txBody>
          <a:bodyPr spcFirstLastPara="1" wrap="square" lIns="121900" tIns="121900" rIns="121900" bIns="121900" anchor="ctr" anchorCtr="0">
            <a:noAutofit/>
          </a:bodyPr>
          <a:lstStyle/>
          <a:p>
            <a:endParaRPr sz="2489">
              <a:latin typeface="+mj-lt"/>
            </a:endParaRPr>
          </a:p>
        </p:txBody>
      </p:sp>
      <p:pic>
        <p:nvPicPr>
          <p:cNvPr id="2" name="Imag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85912" y="928526"/>
            <a:ext cx="9520730" cy="4773774"/>
          </a:xfrm>
          <a:prstGeom prst="rect">
            <a:avLst/>
          </a:prstGeom>
        </p:spPr>
      </p:pic>
      <p:sp>
        <p:nvSpPr>
          <p:cNvPr id="4" name="Titre 3"/>
          <p:cNvSpPr>
            <a:spLocks noGrp="1"/>
          </p:cNvSpPr>
          <p:nvPr>
            <p:ph type="title"/>
          </p:nvPr>
        </p:nvSpPr>
        <p:spPr/>
        <p:txBody>
          <a:bodyPr/>
          <a:lstStyle/>
          <a:p>
            <a:endParaRPr lang="en-US" dirty="0"/>
          </a:p>
        </p:txBody>
      </p:sp>
    </p:spTree>
    <p:extLst>
      <p:ext uri="{BB962C8B-B14F-4D97-AF65-F5344CB8AC3E}">
        <p14:creationId xmlns="" xmlns:p14="http://schemas.microsoft.com/office/powerpoint/2010/main" val="97054380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6" name="Image 5"/>
          <p:cNvPicPr>
            <a:picLocks noChangeAspect="1"/>
          </p:cNvPicPr>
          <p:nvPr/>
        </p:nvPicPr>
        <p:blipFill>
          <a:blip r:embed="rId3">
            <a:clrChange>
              <a:clrFrom>
                <a:srgbClr val="F5F5F5"/>
              </a:clrFrom>
              <a:clrTo>
                <a:srgbClr val="F5F5F5">
                  <a:alpha val="0"/>
                </a:srgbClr>
              </a:clrTo>
            </a:clrChange>
            <a:extLst>
              <a:ext uri="{28A0092B-C50C-407E-A947-70E740481C1C}">
                <a14:useLocalDpi xmlns="" xmlns:a14="http://schemas.microsoft.com/office/drawing/2010/main" val="0"/>
              </a:ext>
            </a:extLst>
          </a:blip>
          <a:stretch>
            <a:fillRect/>
          </a:stretch>
        </p:blipFill>
        <p:spPr>
          <a:xfrm>
            <a:off x="1625601" y="1054100"/>
            <a:ext cx="8978899" cy="5325824"/>
          </a:xfrm>
          <a:prstGeom prst="rect">
            <a:avLst/>
          </a:prstGeom>
        </p:spPr>
      </p:pic>
      <p:graphicFrame>
        <p:nvGraphicFramePr>
          <p:cNvPr id="2" name="Diagramme 1"/>
          <p:cNvGraphicFramePr/>
          <p:nvPr>
            <p:extLst>
              <p:ext uri="{D42A27DB-BD31-4B8C-83A1-F6EECF244321}">
                <p14:modId xmlns="" xmlns:p14="http://schemas.microsoft.com/office/powerpoint/2010/main" val="2018559024"/>
              </p:ext>
            </p:extLst>
          </p:nvPr>
        </p:nvGraphicFramePr>
        <p:xfrm>
          <a:off x="-139700" y="973666"/>
          <a:ext cx="13119100" cy="7090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p:cNvSpPr/>
          <p:nvPr/>
        </p:nvSpPr>
        <p:spPr>
          <a:xfrm>
            <a:off x="3652837" y="-182165"/>
            <a:ext cx="5318125" cy="1329531"/>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Rectangle 4"/>
          <p:cNvSpPr/>
          <p:nvPr/>
        </p:nvSpPr>
        <p:spPr>
          <a:xfrm>
            <a:off x="2095501" y="-2424"/>
            <a:ext cx="8000999" cy="11473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DZ" sz="4000" b="1" dirty="0">
                <a:ln w="0"/>
                <a:solidFill>
                  <a:srgbClr val="38535A"/>
                </a:solidFill>
                <a:effectLst>
                  <a:reflection blurRad="6350" stA="60000" endA="900" endPos="58000" dir="5400000" sy="-100000" algn="bl" rotWithShape="0"/>
                </a:effectLst>
              </a:rPr>
              <a:t>الفصل الثاني :آليات فقدان اللغة </a:t>
            </a:r>
            <a:endParaRPr lang="fr-FR" sz="4000" b="1" kern="1200" dirty="0">
              <a:ln w="0"/>
              <a:solidFill>
                <a:srgbClr val="38535A"/>
              </a:solidFill>
              <a:effectLst>
                <a:reflection blurRad="6350" stA="60000" endA="900" endPos="58000" dir="5400000" sy="-100000" algn="bl" rotWithShape="0"/>
              </a:effectLst>
            </a:endParaRPr>
          </a:p>
        </p:txBody>
      </p:sp>
    </p:spTree>
    <p:extLst>
      <p:ext uri="{BB962C8B-B14F-4D97-AF65-F5344CB8AC3E}">
        <p14:creationId xmlns="" xmlns:p14="http://schemas.microsoft.com/office/powerpoint/2010/main" val="2802961679"/>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9" presetClass="emph" presetSubtype="0" nodeType="withEffect">
                                  <p:stCondLst>
                                    <p:cond delay="0"/>
                                  </p:stCondLst>
                                  <p:childTnLst>
                                    <p:set>
                                      <p:cBhvr rctx="PPT">
                                        <p:cTn id="11" dur="indefinite"/>
                                        <p:tgtEl>
                                          <p:spTgt spid="6"/>
                                        </p:tgtEl>
                                        <p:attrNameLst>
                                          <p:attrName>style.opacity</p:attrName>
                                        </p:attrNameLst>
                                      </p:cBhvr>
                                      <p:to>
                                        <p:strVal val="0.5"/>
                                      </p:to>
                                    </p:set>
                                    <p:animEffect filter="image" prLst="opacity: 0.5">
                                      <p:cBhvr rctx="IE">
                                        <p:cTn id="12" dur="indefinite"/>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par>
                          <p:cTn id="31" fill="hold">
                            <p:stCondLst>
                              <p:cond delay="2000"/>
                            </p:stCondLst>
                            <p:childTnLst>
                              <p:par>
                                <p:cTn id="32" presetID="26" presetClass="entr" presetSubtype="0" fill="hold" grpId="0" nodeType="afterEffect">
                                  <p:stCondLst>
                                    <p:cond delay="0"/>
                                  </p:stCondLst>
                                  <p:childTnLst>
                                    <p:set>
                                      <p:cBhvr>
                                        <p:cTn id="33" dur="1" fill="hold">
                                          <p:stCondLst>
                                            <p:cond delay="0"/>
                                          </p:stCondLst>
                                        </p:cTn>
                                        <p:tgtEl>
                                          <p:spTgt spid="2">
                                            <p:graphicEl>
                                              <a:dgm id="{DF7B64D4-DC26-43CE-931E-D6DA0D38F9F2}"/>
                                            </p:graphicEl>
                                          </p:spTgt>
                                        </p:tgtEl>
                                        <p:attrNameLst>
                                          <p:attrName>style.visibility</p:attrName>
                                        </p:attrNameLst>
                                      </p:cBhvr>
                                      <p:to>
                                        <p:strVal val="visible"/>
                                      </p:to>
                                    </p:set>
                                    <p:animEffect transition="in" filter="wipe(down)">
                                      <p:cBhvr>
                                        <p:cTn id="34" dur="580">
                                          <p:stCondLst>
                                            <p:cond delay="0"/>
                                          </p:stCondLst>
                                        </p:cTn>
                                        <p:tgtEl>
                                          <p:spTgt spid="2">
                                            <p:graphicEl>
                                              <a:dgm id="{DF7B64D4-DC26-43CE-931E-D6DA0D38F9F2}"/>
                                            </p:graphicEl>
                                          </p:spTgt>
                                        </p:tgtEl>
                                      </p:cBhvr>
                                    </p:animEffect>
                                    <p:anim calcmode="lin" valueType="num">
                                      <p:cBhvr>
                                        <p:cTn id="35" dur="1822" tmFilter="0,0; 0.14,0.36; 0.43,0.73; 0.71,0.91; 1.0,1.0">
                                          <p:stCondLst>
                                            <p:cond delay="0"/>
                                          </p:stCondLst>
                                        </p:cTn>
                                        <p:tgtEl>
                                          <p:spTgt spid="2">
                                            <p:graphicEl>
                                              <a:dgm id="{DF7B64D4-DC26-43CE-931E-D6DA0D38F9F2}"/>
                                            </p:graphic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
                                            <p:graphicEl>
                                              <a:dgm id="{DF7B64D4-DC26-43CE-931E-D6DA0D38F9F2}"/>
                                            </p:graphic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
                                            <p:graphicEl>
                                              <a:dgm id="{DF7B64D4-DC26-43CE-931E-D6DA0D38F9F2}"/>
                                            </p:graphic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
                                            <p:graphicEl>
                                              <a:dgm id="{DF7B64D4-DC26-43CE-931E-D6DA0D38F9F2}"/>
                                            </p:graphic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
                                            <p:graphicEl>
                                              <a:dgm id="{DF7B64D4-DC26-43CE-931E-D6DA0D38F9F2}"/>
                                            </p:graphic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2">
                                            <p:graphicEl>
                                              <a:dgm id="{DF7B64D4-DC26-43CE-931E-D6DA0D38F9F2}"/>
                                            </p:graphicEl>
                                          </p:spTgt>
                                        </p:tgtEl>
                                      </p:cBhvr>
                                      <p:to x="100000" y="60000"/>
                                    </p:animScale>
                                    <p:animScale>
                                      <p:cBhvr>
                                        <p:cTn id="41" dur="166" decel="50000">
                                          <p:stCondLst>
                                            <p:cond delay="676"/>
                                          </p:stCondLst>
                                        </p:cTn>
                                        <p:tgtEl>
                                          <p:spTgt spid="2">
                                            <p:graphicEl>
                                              <a:dgm id="{DF7B64D4-DC26-43CE-931E-D6DA0D38F9F2}"/>
                                            </p:graphicEl>
                                          </p:spTgt>
                                        </p:tgtEl>
                                      </p:cBhvr>
                                      <p:to x="100000" y="100000"/>
                                    </p:animScale>
                                    <p:animScale>
                                      <p:cBhvr>
                                        <p:cTn id="42" dur="26">
                                          <p:stCondLst>
                                            <p:cond delay="1312"/>
                                          </p:stCondLst>
                                        </p:cTn>
                                        <p:tgtEl>
                                          <p:spTgt spid="2">
                                            <p:graphicEl>
                                              <a:dgm id="{DF7B64D4-DC26-43CE-931E-D6DA0D38F9F2}"/>
                                            </p:graphicEl>
                                          </p:spTgt>
                                        </p:tgtEl>
                                      </p:cBhvr>
                                      <p:to x="100000" y="80000"/>
                                    </p:animScale>
                                    <p:animScale>
                                      <p:cBhvr>
                                        <p:cTn id="43" dur="166" decel="50000">
                                          <p:stCondLst>
                                            <p:cond delay="1338"/>
                                          </p:stCondLst>
                                        </p:cTn>
                                        <p:tgtEl>
                                          <p:spTgt spid="2">
                                            <p:graphicEl>
                                              <a:dgm id="{DF7B64D4-DC26-43CE-931E-D6DA0D38F9F2}"/>
                                            </p:graphicEl>
                                          </p:spTgt>
                                        </p:tgtEl>
                                      </p:cBhvr>
                                      <p:to x="100000" y="100000"/>
                                    </p:animScale>
                                    <p:animScale>
                                      <p:cBhvr>
                                        <p:cTn id="44" dur="26">
                                          <p:stCondLst>
                                            <p:cond delay="1642"/>
                                          </p:stCondLst>
                                        </p:cTn>
                                        <p:tgtEl>
                                          <p:spTgt spid="2">
                                            <p:graphicEl>
                                              <a:dgm id="{DF7B64D4-DC26-43CE-931E-D6DA0D38F9F2}"/>
                                            </p:graphicEl>
                                          </p:spTgt>
                                        </p:tgtEl>
                                      </p:cBhvr>
                                      <p:to x="100000" y="90000"/>
                                    </p:animScale>
                                    <p:animScale>
                                      <p:cBhvr>
                                        <p:cTn id="45" dur="166" decel="50000">
                                          <p:stCondLst>
                                            <p:cond delay="1668"/>
                                          </p:stCondLst>
                                        </p:cTn>
                                        <p:tgtEl>
                                          <p:spTgt spid="2">
                                            <p:graphicEl>
                                              <a:dgm id="{DF7B64D4-DC26-43CE-931E-D6DA0D38F9F2}"/>
                                            </p:graphicEl>
                                          </p:spTgt>
                                        </p:tgtEl>
                                      </p:cBhvr>
                                      <p:to x="100000" y="100000"/>
                                    </p:animScale>
                                    <p:animScale>
                                      <p:cBhvr>
                                        <p:cTn id="46" dur="26">
                                          <p:stCondLst>
                                            <p:cond delay="1808"/>
                                          </p:stCondLst>
                                        </p:cTn>
                                        <p:tgtEl>
                                          <p:spTgt spid="2">
                                            <p:graphicEl>
                                              <a:dgm id="{DF7B64D4-DC26-43CE-931E-D6DA0D38F9F2}"/>
                                            </p:graphicEl>
                                          </p:spTgt>
                                        </p:tgtEl>
                                      </p:cBhvr>
                                      <p:to x="100000" y="95000"/>
                                    </p:animScale>
                                    <p:animScale>
                                      <p:cBhvr>
                                        <p:cTn id="47" dur="166" decel="50000">
                                          <p:stCondLst>
                                            <p:cond delay="1834"/>
                                          </p:stCondLst>
                                        </p:cTn>
                                        <p:tgtEl>
                                          <p:spTgt spid="2">
                                            <p:graphicEl>
                                              <a:dgm id="{DF7B64D4-DC26-43CE-931E-D6DA0D38F9F2}"/>
                                            </p:graphicEl>
                                          </p:spTgt>
                                        </p:tgtEl>
                                      </p:cBhvr>
                                      <p:to x="100000" y="100000"/>
                                    </p:animScale>
                                  </p:childTnLst>
                                </p:cTn>
                              </p:par>
                              <p:par>
                                <p:cTn id="48" presetID="26" presetClass="entr" presetSubtype="0" fill="hold" grpId="0" nodeType="withEffect">
                                  <p:stCondLst>
                                    <p:cond delay="0"/>
                                  </p:stCondLst>
                                  <p:childTnLst>
                                    <p:set>
                                      <p:cBhvr>
                                        <p:cTn id="49" dur="1" fill="hold">
                                          <p:stCondLst>
                                            <p:cond delay="0"/>
                                          </p:stCondLst>
                                        </p:cTn>
                                        <p:tgtEl>
                                          <p:spTgt spid="2">
                                            <p:graphicEl>
                                              <a:dgm id="{A5F9BC9D-B10E-4DAD-B2BA-32C11E6EDF78}"/>
                                            </p:graphicEl>
                                          </p:spTgt>
                                        </p:tgtEl>
                                        <p:attrNameLst>
                                          <p:attrName>style.visibility</p:attrName>
                                        </p:attrNameLst>
                                      </p:cBhvr>
                                      <p:to>
                                        <p:strVal val="visible"/>
                                      </p:to>
                                    </p:set>
                                    <p:animEffect transition="in" filter="wipe(down)">
                                      <p:cBhvr>
                                        <p:cTn id="50" dur="580">
                                          <p:stCondLst>
                                            <p:cond delay="0"/>
                                          </p:stCondLst>
                                        </p:cTn>
                                        <p:tgtEl>
                                          <p:spTgt spid="2">
                                            <p:graphicEl>
                                              <a:dgm id="{A5F9BC9D-B10E-4DAD-B2BA-32C11E6EDF78}"/>
                                            </p:graphicEl>
                                          </p:spTgt>
                                        </p:tgtEl>
                                      </p:cBhvr>
                                    </p:animEffect>
                                    <p:anim calcmode="lin" valueType="num">
                                      <p:cBhvr>
                                        <p:cTn id="51" dur="1822" tmFilter="0,0; 0.14,0.36; 0.43,0.73; 0.71,0.91; 1.0,1.0">
                                          <p:stCondLst>
                                            <p:cond delay="0"/>
                                          </p:stCondLst>
                                        </p:cTn>
                                        <p:tgtEl>
                                          <p:spTgt spid="2">
                                            <p:graphicEl>
                                              <a:dgm id="{A5F9BC9D-B10E-4DAD-B2BA-32C11E6EDF78}"/>
                                            </p:graphic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
                                            <p:graphicEl>
                                              <a:dgm id="{A5F9BC9D-B10E-4DAD-B2BA-32C11E6EDF78}"/>
                                            </p:graphic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
                                            <p:graphicEl>
                                              <a:dgm id="{A5F9BC9D-B10E-4DAD-B2BA-32C11E6EDF78}"/>
                                            </p:graphic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
                                            <p:graphicEl>
                                              <a:dgm id="{A5F9BC9D-B10E-4DAD-B2BA-32C11E6EDF78}"/>
                                            </p:graphic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
                                            <p:graphicEl>
                                              <a:dgm id="{A5F9BC9D-B10E-4DAD-B2BA-32C11E6EDF78}"/>
                                            </p:graphic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2">
                                            <p:graphicEl>
                                              <a:dgm id="{A5F9BC9D-B10E-4DAD-B2BA-32C11E6EDF78}"/>
                                            </p:graphicEl>
                                          </p:spTgt>
                                        </p:tgtEl>
                                      </p:cBhvr>
                                      <p:to x="100000" y="60000"/>
                                    </p:animScale>
                                    <p:animScale>
                                      <p:cBhvr>
                                        <p:cTn id="57" dur="166" decel="50000">
                                          <p:stCondLst>
                                            <p:cond delay="676"/>
                                          </p:stCondLst>
                                        </p:cTn>
                                        <p:tgtEl>
                                          <p:spTgt spid="2">
                                            <p:graphicEl>
                                              <a:dgm id="{A5F9BC9D-B10E-4DAD-B2BA-32C11E6EDF78}"/>
                                            </p:graphicEl>
                                          </p:spTgt>
                                        </p:tgtEl>
                                      </p:cBhvr>
                                      <p:to x="100000" y="100000"/>
                                    </p:animScale>
                                    <p:animScale>
                                      <p:cBhvr>
                                        <p:cTn id="58" dur="26">
                                          <p:stCondLst>
                                            <p:cond delay="1312"/>
                                          </p:stCondLst>
                                        </p:cTn>
                                        <p:tgtEl>
                                          <p:spTgt spid="2">
                                            <p:graphicEl>
                                              <a:dgm id="{A5F9BC9D-B10E-4DAD-B2BA-32C11E6EDF78}"/>
                                            </p:graphicEl>
                                          </p:spTgt>
                                        </p:tgtEl>
                                      </p:cBhvr>
                                      <p:to x="100000" y="80000"/>
                                    </p:animScale>
                                    <p:animScale>
                                      <p:cBhvr>
                                        <p:cTn id="59" dur="166" decel="50000">
                                          <p:stCondLst>
                                            <p:cond delay="1338"/>
                                          </p:stCondLst>
                                        </p:cTn>
                                        <p:tgtEl>
                                          <p:spTgt spid="2">
                                            <p:graphicEl>
                                              <a:dgm id="{A5F9BC9D-B10E-4DAD-B2BA-32C11E6EDF78}"/>
                                            </p:graphicEl>
                                          </p:spTgt>
                                        </p:tgtEl>
                                      </p:cBhvr>
                                      <p:to x="100000" y="100000"/>
                                    </p:animScale>
                                    <p:animScale>
                                      <p:cBhvr>
                                        <p:cTn id="60" dur="26">
                                          <p:stCondLst>
                                            <p:cond delay="1642"/>
                                          </p:stCondLst>
                                        </p:cTn>
                                        <p:tgtEl>
                                          <p:spTgt spid="2">
                                            <p:graphicEl>
                                              <a:dgm id="{A5F9BC9D-B10E-4DAD-B2BA-32C11E6EDF78}"/>
                                            </p:graphicEl>
                                          </p:spTgt>
                                        </p:tgtEl>
                                      </p:cBhvr>
                                      <p:to x="100000" y="90000"/>
                                    </p:animScale>
                                    <p:animScale>
                                      <p:cBhvr>
                                        <p:cTn id="61" dur="166" decel="50000">
                                          <p:stCondLst>
                                            <p:cond delay="1668"/>
                                          </p:stCondLst>
                                        </p:cTn>
                                        <p:tgtEl>
                                          <p:spTgt spid="2">
                                            <p:graphicEl>
                                              <a:dgm id="{A5F9BC9D-B10E-4DAD-B2BA-32C11E6EDF78}"/>
                                            </p:graphicEl>
                                          </p:spTgt>
                                        </p:tgtEl>
                                      </p:cBhvr>
                                      <p:to x="100000" y="100000"/>
                                    </p:animScale>
                                    <p:animScale>
                                      <p:cBhvr>
                                        <p:cTn id="62" dur="26">
                                          <p:stCondLst>
                                            <p:cond delay="1808"/>
                                          </p:stCondLst>
                                        </p:cTn>
                                        <p:tgtEl>
                                          <p:spTgt spid="2">
                                            <p:graphicEl>
                                              <a:dgm id="{A5F9BC9D-B10E-4DAD-B2BA-32C11E6EDF78}"/>
                                            </p:graphicEl>
                                          </p:spTgt>
                                        </p:tgtEl>
                                      </p:cBhvr>
                                      <p:to x="100000" y="95000"/>
                                    </p:animScale>
                                    <p:animScale>
                                      <p:cBhvr>
                                        <p:cTn id="63" dur="166" decel="50000">
                                          <p:stCondLst>
                                            <p:cond delay="1834"/>
                                          </p:stCondLst>
                                        </p:cTn>
                                        <p:tgtEl>
                                          <p:spTgt spid="2">
                                            <p:graphicEl>
                                              <a:dgm id="{A5F9BC9D-B10E-4DAD-B2BA-32C11E6EDF78}"/>
                                            </p:graphicEl>
                                          </p:spTgt>
                                        </p:tgtEl>
                                      </p:cBhvr>
                                      <p:to x="100000" y="100000"/>
                                    </p:animScale>
                                  </p:childTnLst>
                                </p:cTn>
                              </p:par>
                              <p:par>
                                <p:cTn id="64" presetID="26" presetClass="entr" presetSubtype="0" fill="hold" grpId="0" nodeType="withEffect">
                                  <p:stCondLst>
                                    <p:cond delay="0"/>
                                  </p:stCondLst>
                                  <p:childTnLst>
                                    <p:set>
                                      <p:cBhvr>
                                        <p:cTn id="65" dur="1" fill="hold">
                                          <p:stCondLst>
                                            <p:cond delay="0"/>
                                          </p:stCondLst>
                                        </p:cTn>
                                        <p:tgtEl>
                                          <p:spTgt spid="2">
                                            <p:graphicEl>
                                              <a:dgm id="{2B449ED2-0C02-4217-BAA2-159C0457119A}"/>
                                            </p:graphicEl>
                                          </p:spTgt>
                                        </p:tgtEl>
                                        <p:attrNameLst>
                                          <p:attrName>style.visibility</p:attrName>
                                        </p:attrNameLst>
                                      </p:cBhvr>
                                      <p:to>
                                        <p:strVal val="visible"/>
                                      </p:to>
                                    </p:set>
                                    <p:animEffect transition="in" filter="wipe(down)">
                                      <p:cBhvr>
                                        <p:cTn id="66" dur="580">
                                          <p:stCondLst>
                                            <p:cond delay="0"/>
                                          </p:stCondLst>
                                        </p:cTn>
                                        <p:tgtEl>
                                          <p:spTgt spid="2">
                                            <p:graphicEl>
                                              <a:dgm id="{2B449ED2-0C02-4217-BAA2-159C0457119A}"/>
                                            </p:graphicEl>
                                          </p:spTgt>
                                        </p:tgtEl>
                                      </p:cBhvr>
                                    </p:animEffect>
                                    <p:anim calcmode="lin" valueType="num">
                                      <p:cBhvr>
                                        <p:cTn id="67" dur="1822" tmFilter="0,0; 0.14,0.36; 0.43,0.73; 0.71,0.91; 1.0,1.0">
                                          <p:stCondLst>
                                            <p:cond delay="0"/>
                                          </p:stCondLst>
                                        </p:cTn>
                                        <p:tgtEl>
                                          <p:spTgt spid="2">
                                            <p:graphicEl>
                                              <a:dgm id="{2B449ED2-0C02-4217-BAA2-159C0457119A}"/>
                                            </p:graphic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
                                            <p:graphicEl>
                                              <a:dgm id="{2B449ED2-0C02-4217-BAA2-159C0457119A}"/>
                                            </p:graphic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
                                            <p:graphicEl>
                                              <a:dgm id="{2B449ED2-0C02-4217-BAA2-159C0457119A}"/>
                                            </p:graphic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
                                            <p:graphicEl>
                                              <a:dgm id="{2B449ED2-0C02-4217-BAA2-159C0457119A}"/>
                                            </p:graphic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
                                            <p:graphicEl>
                                              <a:dgm id="{2B449ED2-0C02-4217-BAA2-159C0457119A}"/>
                                            </p:graphic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2">
                                            <p:graphicEl>
                                              <a:dgm id="{2B449ED2-0C02-4217-BAA2-159C0457119A}"/>
                                            </p:graphicEl>
                                          </p:spTgt>
                                        </p:tgtEl>
                                      </p:cBhvr>
                                      <p:to x="100000" y="60000"/>
                                    </p:animScale>
                                    <p:animScale>
                                      <p:cBhvr>
                                        <p:cTn id="73" dur="166" decel="50000">
                                          <p:stCondLst>
                                            <p:cond delay="676"/>
                                          </p:stCondLst>
                                        </p:cTn>
                                        <p:tgtEl>
                                          <p:spTgt spid="2">
                                            <p:graphicEl>
                                              <a:dgm id="{2B449ED2-0C02-4217-BAA2-159C0457119A}"/>
                                            </p:graphicEl>
                                          </p:spTgt>
                                        </p:tgtEl>
                                      </p:cBhvr>
                                      <p:to x="100000" y="100000"/>
                                    </p:animScale>
                                    <p:animScale>
                                      <p:cBhvr>
                                        <p:cTn id="74" dur="26">
                                          <p:stCondLst>
                                            <p:cond delay="1312"/>
                                          </p:stCondLst>
                                        </p:cTn>
                                        <p:tgtEl>
                                          <p:spTgt spid="2">
                                            <p:graphicEl>
                                              <a:dgm id="{2B449ED2-0C02-4217-BAA2-159C0457119A}"/>
                                            </p:graphicEl>
                                          </p:spTgt>
                                        </p:tgtEl>
                                      </p:cBhvr>
                                      <p:to x="100000" y="80000"/>
                                    </p:animScale>
                                    <p:animScale>
                                      <p:cBhvr>
                                        <p:cTn id="75" dur="166" decel="50000">
                                          <p:stCondLst>
                                            <p:cond delay="1338"/>
                                          </p:stCondLst>
                                        </p:cTn>
                                        <p:tgtEl>
                                          <p:spTgt spid="2">
                                            <p:graphicEl>
                                              <a:dgm id="{2B449ED2-0C02-4217-BAA2-159C0457119A}"/>
                                            </p:graphicEl>
                                          </p:spTgt>
                                        </p:tgtEl>
                                      </p:cBhvr>
                                      <p:to x="100000" y="100000"/>
                                    </p:animScale>
                                    <p:animScale>
                                      <p:cBhvr>
                                        <p:cTn id="76" dur="26">
                                          <p:stCondLst>
                                            <p:cond delay="1642"/>
                                          </p:stCondLst>
                                        </p:cTn>
                                        <p:tgtEl>
                                          <p:spTgt spid="2">
                                            <p:graphicEl>
                                              <a:dgm id="{2B449ED2-0C02-4217-BAA2-159C0457119A}"/>
                                            </p:graphicEl>
                                          </p:spTgt>
                                        </p:tgtEl>
                                      </p:cBhvr>
                                      <p:to x="100000" y="90000"/>
                                    </p:animScale>
                                    <p:animScale>
                                      <p:cBhvr>
                                        <p:cTn id="77" dur="166" decel="50000">
                                          <p:stCondLst>
                                            <p:cond delay="1668"/>
                                          </p:stCondLst>
                                        </p:cTn>
                                        <p:tgtEl>
                                          <p:spTgt spid="2">
                                            <p:graphicEl>
                                              <a:dgm id="{2B449ED2-0C02-4217-BAA2-159C0457119A}"/>
                                            </p:graphicEl>
                                          </p:spTgt>
                                        </p:tgtEl>
                                      </p:cBhvr>
                                      <p:to x="100000" y="100000"/>
                                    </p:animScale>
                                    <p:animScale>
                                      <p:cBhvr>
                                        <p:cTn id="78" dur="26">
                                          <p:stCondLst>
                                            <p:cond delay="1808"/>
                                          </p:stCondLst>
                                        </p:cTn>
                                        <p:tgtEl>
                                          <p:spTgt spid="2">
                                            <p:graphicEl>
                                              <a:dgm id="{2B449ED2-0C02-4217-BAA2-159C0457119A}"/>
                                            </p:graphicEl>
                                          </p:spTgt>
                                        </p:tgtEl>
                                      </p:cBhvr>
                                      <p:to x="100000" y="95000"/>
                                    </p:animScale>
                                    <p:animScale>
                                      <p:cBhvr>
                                        <p:cTn id="79" dur="166" decel="50000">
                                          <p:stCondLst>
                                            <p:cond delay="1834"/>
                                          </p:stCondLst>
                                        </p:cTn>
                                        <p:tgtEl>
                                          <p:spTgt spid="2">
                                            <p:graphicEl>
                                              <a:dgm id="{2B449ED2-0C02-4217-BAA2-159C0457119A}"/>
                                            </p:graphicEl>
                                          </p:spTgt>
                                        </p:tgtEl>
                                      </p:cBhvr>
                                      <p:to x="100000" y="100000"/>
                                    </p:animScale>
                                  </p:childTnLst>
                                </p:cTn>
                              </p:par>
                            </p:childTnLst>
                          </p:cTn>
                        </p:par>
                        <p:par>
                          <p:cTn id="80" fill="hold">
                            <p:stCondLst>
                              <p:cond delay="4000"/>
                            </p:stCondLst>
                            <p:childTnLst>
                              <p:par>
                                <p:cTn id="81" presetID="26" presetClass="entr" presetSubtype="0" fill="hold" grpId="0" nodeType="afterEffect">
                                  <p:stCondLst>
                                    <p:cond delay="0"/>
                                  </p:stCondLst>
                                  <p:childTnLst>
                                    <p:set>
                                      <p:cBhvr>
                                        <p:cTn id="82" dur="1" fill="hold">
                                          <p:stCondLst>
                                            <p:cond delay="0"/>
                                          </p:stCondLst>
                                        </p:cTn>
                                        <p:tgtEl>
                                          <p:spTgt spid="2">
                                            <p:graphicEl>
                                              <a:dgm id="{E81AC506-280B-4EAE-BA71-7F836E2460D5}"/>
                                            </p:graphicEl>
                                          </p:spTgt>
                                        </p:tgtEl>
                                        <p:attrNameLst>
                                          <p:attrName>style.visibility</p:attrName>
                                        </p:attrNameLst>
                                      </p:cBhvr>
                                      <p:to>
                                        <p:strVal val="visible"/>
                                      </p:to>
                                    </p:set>
                                    <p:animEffect transition="in" filter="wipe(down)">
                                      <p:cBhvr>
                                        <p:cTn id="83" dur="580">
                                          <p:stCondLst>
                                            <p:cond delay="0"/>
                                          </p:stCondLst>
                                        </p:cTn>
                                        <p:tgtEl>
                                          <p:spTgt spid="2">
                                            <p:graphicEl>
                                              <a:dgm id="{E81AC506-280B-4EAE-BA71-7F836E2460D5}"/>
                                            </p:graphicEl>
                                          </p:spTgt>
                                        </p:tgtEl>
                                      </p:cBhvr>
                                    </p:animEffect>
                                    <p:anim calcmode="lin" valueType="num">
                                      <p:cBhvr>
                                        <p:cTn id="84" dur="1822" tmFilter="0,0; 0.14,0.36; 0.43,0.73; 0.71,0.91; 1.0,1.0">
                                          <p:stCondLst>
                                            <p:cond delay="0"/>
                                          </p:stCondLst>
                                        </p:cTn>
                                        <p:tgtEl>
                                          <p:spTgt spid="2">
                                            <p:graphicEl>
                                              <a:dgm id="{E81AC506-280B-4EAE-BA71-7F836E2460D5}"/>
                                            </p:graphic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
                                            <p:graphicEl>
                                              <a:dgm id="{E81AC506-280B-4EAE-BA71-7F836E2460D5}"/>
                                            </p:graphic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
                                            <p:graphicEl>
                                              <a:dgm id="{E81AC506-280B-4EAE-BA71-7F836E2460D5}"/>
                                            </p:graphic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
                                            <p:graphicEl>
                                              <a:dgm id="{E81AC506-280B-4EAE-BA71-7F836E2460D5}"/>
                                            </p:graphic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
                                            <p:graphicEl>
                                              <a:dgm id="{E81AC506-280B-4EAE-BA71-7F836E2460D5}"/>
                                            </p:graphic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2">
                                            <p:graphicEl>
                                              <a:dgm id="{E81AC506-280B-4EAE-BA71-7F836E2460D5}"/>
                                            </p:graphicEl>
                                          </p:spTgt>
                                        </p:tgtEl>
                                      </p:cBhvr>
                                      <p:to x="100000" y="60000"/>
                                    </p:animScale>
                                    <p:animScale>
                                      <p:cBhvr>
                                        <p:cTn id="90" dur="166" decel="50000">
                                          <p:stCondLst>
                                            <p:cond delay="676"/>
                                          </p:stCondLst>
                                        </p:cTn>
                                        <p:tgtEl>
                                          <p:spTgt spid="2">
                                            <p:graphicEl>
                                              <a:dgm id="{E81AC506-280B-4EAE-BA71-7F836E2460D5}"/>
                                            </p:graphicEl>
                                          </p:spTgt>
                                        </p:tgtEl>
                                      </p:cBhvr>
                                      <p:to x="100000" y="100000"/>
                                    </p:animScale>
                                    <p:animScale>
                                      <p:cBhvr>
                                        <p:cTn id="91" dur="26">
                                          <p:stCondLst>
                                            <p:cond delay="1312"/>
                                          </p:stCondLst>
                                        </p:cTn>
                                        <p:tgtEl>
                                          <p:spTgt spid="2">
                                            <p:graphicEl>
                                              <a:dgm id="{E81AC506-280B-4EAE-BA71-7F836E2460D5}"/>
                                            </p:graphicEl>
                                          </p:spTgt>
                                        </p:tgtEl>
                                      </p:cBhvr>
                                      <p:to x="100000" y="80000"/>
                                    </p:animScale>
                                    <p:animScale>
                                      <p:cBhvr>
                                        <p:cTn id="92" dur="166" decel="50000">
                                          <p:stCondLst>
                                            <p:cond delay="1338"/>
                                          </p:stCondLst>
                                        </p:cTn>
                                        <p:tgtEl>
                                          <p:spTgt spid="2">
                                            <p:graphicEl>
                                              <a:dgm id="{E81AC506-280B-4EAE-BA71-7F836E2460D5}"/>
                                            </p:graphicEl>
                                          </p:spTgt>
                                        </p:tgtEl>
                                      </p:cBhvr>
                                      <p:to x="100000" y="100000"/>
                                    </p:animScale>
                                    <p:animScale>
                                      <p:cBhvr>
                                        <p:cTn id="93" dur="26">
                                          <p:stCondLst>
                                            <p:cond delay="1642"/>
                                          </p:stCondLst>
                                        </p:cTn>
                                        <p:tgtEl>
                                          <p:spTgt spid="2">
                                            <p:graphicEl>
                                              <a:dgm id="{E81AC506-280B-4EAE-BA71-7F836E2460D5}"/>
                                            </p:graphicEl>
                                          </p:spTgt>
                                        </p:tgtEl>
                                      </p:cBhvr>
                                      <p:to x="100000" y="90000"/>
                                    </p:animScale>
                                    <p:animScale>
                                      <p:cBhvr>
                                        <p:cTn id="94" dur="166" decel="50000">
                                          <p:stCondLst>
                                            <p:cond delay="1668"/>
                                          </p:stCondLst>
                                        </p:cTn>
                                        <p:tgtEl>
                                          <p:spTgt spid="2">
                                            <p:graphicEl>
                                              <a:dgm id="{E81AC506-280B-4EAE-BA71-7F836E2460D5}"/>
                                            </p:graphicEl>
                                          </p:spTgt>
                                        </p:tgtEl>
                                      </p:cBhvr>
                                      <p:to x="100000" y="100000"/>
                                    </p:animScale>
                                    <p:animScale>
                                      <p:cBhvr>
                                        <p:cTn id="95" dur="26">
                                          <p:stCondLst>
                                            <p:cond delay="1808"/>
                                          </p:stCondLst>
                                        </p:cTn>
                                        <p:tgtEl>
                                          <p:spTgt spid="2">
                                            <p:graphicEl>
                                              <a:dgm id="{E81AC506-280B-4EAE-BA71-7F836E2460D5}"/>
                                            </p:graphicEl>
                                          </p:spTgt>
                                        </p:tgtEl>
                                      </p:cBhvr>
                                      <p:to x="100000" y="95000"/>
                                    </p:animScale>
                                    <p:animScale>
                                      <p:cBhvr>
                                        <p:cTn id="96" dur="166" decel="50000">
                                          <p:stCondLst>
                                            <p:cond delay="1834"/>
                                          </p:stCondLst>
                                        </p:cTn>
                                        <p:tgtEl>
                                          <p:spTgt spid="2">
                                            <p:graphicEl>
                                              <a:dgm id="{E81AC506-280B-4EAE-BA71-7F836E2460D5}"/>
                                            </p:graphicEl>
                                          </p:spTgt>
                                        </p:tgtEl>
                                      </p:cBhvr>
                                      <p:to x="100000" y="100000"/>
                                    </p:animScale>
                                  </p:childTnLst>
                                </p:cTn>
                              </p:par>
                            </p:childTnLst>
                          </p:cTn>
                        </p:par>
                        <p:par>
                          <p:cTn id="97" fill="hold">
                            <p:stCondLst>
                              <p:cond delay="6000"/>
                            </p:stCondLst>
                            <p:childTnLst>
                              <p:par>
                                <p:cTn id="98" presetID="26" presetClass="entr" presetSubtype="0" fill="hold" grpId="0" nodeType="afterEffect">
                                  <p:stCondLst>
                                    <p:cond delay="0"/>
                                  </p:stCondLst>
                                  <p:childTnLst>
                                    <p:set>
                                      <p:cBhvr>
                                        <p:cTn id="99" dur="1" fill="hold">
                                          <p:stCondLst>
                                            <p:cond delay="0"/>
                                          </p:stCondLst>
                                        </p:cTn>
                                        <p:tgtEl>
                                          <p:spTgt spid="2">
                                            <p:graphicEl>
                                              <a:dgm id="{B567A3E1-D715-400E-A7E1-7E93A3FBA05F}"/>
                                            </p:graphicEl>
                                          </p:spTgt>
                                        </p:tgtEl>
                                        <p:attrNameLst>
                                          <p:attrName>style.visibility</p:attrName>
                                        </p:attrNameLst>
                                      </p:cBhvr>
                                      <p:to>
                                        <p:strVal val="visible"/>
                                      </p:to>
                                    </p:set>
                                    <p:animEffect transition="in" filter="wipe(down)">
                                      <p:cBhvr>
                                        <p:cTn id="100" dur="580">
                                          <p:stCondLst>
                                            <p:cond delay="0"/>
                                          </p:stCondLst>
                                        </p:cTn>
                                        <p:tgtEl>
                                          <p:spTgt spid="2">
                                            <p:graphicEl>
                                              <a:dgm id="{B567A3E1-D715-400E-A7E1-7E93A3FBA05F}"/>
                                            </p:graphicEl>
                                          </p:spTgt>
                                        </p:tgtEl>
                                      </p:cBhvr>
                                    </p:animEffect>
                                    <p:anim calcmode="lin" valueType="num">
                                      <p:cBhvr>
                                        <p:cTn id="101" dur="1822" tmFilter="0,0; 0.14,0.36; 0.43,0.73; 0.71,0.91; 1.0,1.0">
                                          <p:stCondLst>
                                            <p:cond delay="0"/>
                                          </p:stCondLst>
                                        </p:cTn>
                                        <p:tgtEl>
                                          <p:spTgt spid="2">
                                            <p:graphicEl>
                                              <a:dgm id="{B567A3E1-D715-400E-A7E1-7E93A3FBA05F}"/>
                                            </p:graphicEl>
                                          </p:spTgt>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2">
                                            <p:graphicEl>
                                              <a:dgm id="{B567A3E1-D715-400E-A7E1-7E93A3FBA05F}"/>
                                            </p:graphicEl>
                                          </p:spTgt>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2">
                                            <p:graphicEl>
                                              <a:dgm id="{B567A3E1-D715-400E-A7E1-7E93A3FBA05F}"/>
                                            </p:graphicEl>
                                          </p:spTgt>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2">
                                            <p:graphicEl>
                                              <a:dgm id="{B567A3E1-D715-400E-A7E1-7E93A3FBA05F}"/>
                                            </p:graphicEl>
                                          </p:spTgt>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2">
                                            <p:graphicEl>
                                              <a:dgm id="{B567A3E1-D715-400E-A7E1-7E93A3FBA05F}"/>
                                            </p:graphicEl>
                                          </p:spTgt>
                                        </p:tgtEl>
                                        <p:attrNameLst>
                                          <p:attrName>ppt_y</p:attrName>
                                        </p:attrNameLst>
                                      </p:cBhvr>
                                      <p:tavLst>
                                        <p:tav tm="0" fmla="#ppt_y-sin(pi*$)/81">
                                          <p:val>
                                            <p:fltVal val="0"/>
                                          </p:val>
                                        </p:tav>
                                        <p:tav tm="100000">
                                          <p:val>
                                            <p:fltVal val="1"/>
                                          </p:val>
                                        </p:tav>
                                      </p:tavLst>
                                    </p:anim>
                                    <p:animScale>
                                      <p:cBhvr>
                                        <p:cTn id="106" dur="26">
                                          <p:stCondLst>
                                            <p:cond delay="650"/>
                                          </p:stCondLst>
                                        </p:cTn>
                                        <p:tgtEl>
                                          <p:spTgt spid="2">
                                            <p:graphicEl>
                                              <a:dgm id="{B567A3E1-D715-400E-A7E1-7E93A3FBA05F}"/>
                                            </p:graphicEl>
                                          </p:spTgt>
                                        </p:tgtEl>
                                      </p:cBhvr>
                                      <p:to x="100000" y="60000"/>
                                    </p:animScale>
                                    <p:animScale>
                                      <p:cBhvr>
                                        <p:cTn id="107" dur="166" decel="50000">
                                          <p:stCondLst>
                                            <p:cond delay="676"/>
                                          </p:stCondLst>
                                        </p:cTn>
                                        <p:tgtEl>
                                          <p:spTgt spid="2">
                                            <p:graphicEl>
                                              <a:dgm id="{B567A3E1-D715-400E-A7E1-7E93A3FBA05F}"/>
                                            </p:graphicEl>
                                          </p:spTgt>
                                        </p:tgtEl>
                                      </p:cBhvr>
                                      <p:to x="100000" y="100000"/>
                                    </p:animScale>
                                    <p:animScale>
                                      <p:cBhvr>
                                        <p:cTn id="108" dur="26">
                                          <p:stCondLst>
                                            <p:cond delay="1312"/>
                                          </p:stCondLst>
                                        </p:cTn>
                                        <p:tgtEl>
                                          <p:spTgt spid="2">
                                            <p:graphicEl>
                                              <a:dgm id="{B567A3E1-D715-400E-A7E1-7E93A3FBA05F}"/>
                                            </p:graphicEl>
                                          </p:spTgt>
                                        </p:tgtEl>
                                      </p:cBhvr>
                                      <p:to x="100000" y="80000"/>
                                    </p:animScale>
                                    <p:animScale>
                                      <p:cBhvr>
                                        <p:cTn id="109" dur="166" decel="50000">
                                          <p:stCondLst>
                                            <p:cond delay="1338"/>
                                          </p:stCondLst>
                                        </p:cTn>
                                        <p:tgtEl>
                                          <p:spTgt spid="2">
                                            <p:graphicEl>
                                              <a:dgm id="{B567A3E1-D715-400E-A7E1-7E93A3FBA05F}"/>
                                            </p:graphicEl>
                                          </p:spTgt>
                                        </p:tgtEl>
                                      </p:cBhvr>
                                      <p:to x="100000" y="100000"/>
                                    </p:animScale>
                                    <p:animScale>
                                      <p:cBhvr>
                                        <p:cTn id="110" dur="26">
                                          <p:stCondLst>
                                            <p:cond delay="1642"/>
                                          </p:stCondLst>
                                        </p:cTn>
                                        <p:tgtEl>
                                          <p:spTgt spid="2">
                                            <p:graphicEl>
                                              <a:dgm id="{B567A3E1-D715-400E-A7E1-7E93A3FBA05F}"/>
                                            </p:graphicEl>
                                          </p:spTgt>
                                        </p:tgtEl>
                                      </p:cBhvr>
                                      <p:to x="100000" y="90000"/>
                                    </p:animScale>
                                    <p:animScale>
                                      <p:cBhvr>
                                        <p:cTn id="111" dur="166" decel="50000">
                                          <p:stCondLst>
                                            <p:cond delay="1668"/>
                                          </p:stCondLst>
                                        </p:cTn>
                                        <p:tgtEl>
                                          <p:spTgt spid="2">
                                            <p:graphicEl>
                                              <a:dgm id="{B567A3E1-D715-400E-A7E1-7E93A3FBA05F}"/>
                                            </p:graphicEl>
                                          </p:spTgt>
                                        </p:tgtEl>
                                      </p:cBhvr>
                                      <p:to x="100000" y="100000"/>
                                    </p:animScale>
                                    <p:animScale>
                                      <p:cBhvr>
                                        <p:cTn id="112" dur="26">
                                          <p:stCondLst>
                                            <p:cond delay="1808"/>
                                          </p:stCondLst>
                                        </p:cTn>
                                        <p:tgtEl>
                                          <p:spTgt spid="2">
                                            <p:graphicEl>
                                              <a:dgm id="{B567A3E1-D715-400E-A7E1-7E93A3FBA05F}"/>
                                            </p:graphicEl>
                                          </p:spTgt>
                                        </p:tgtEl>
                                      </p:cBhvr>
                                      <p:to x="100000" y="95000"/>
                                    </p:animScale>
                                    <p:animScale>
                                      <p:cBhvr>
                                        <p:cTn id="113" dur="166" decel="50000">
                                          <p:stCondLst>
                                            <p:cond delay="1834"/>
                                          </p:stCondLst>
                                        </p:cTn>
                                        <p:tgtEl>
                                          <p:spTgt spid="2">
                                            <p:graphicEl>
                                              <a:dgm id="{B567A3E1-D715-400E-A7E1-7E93A3FBA05F}"/>
                                            </p:graphicEl>
                                          </p:spTgt>
                                        </p:tgtEl>
                                      </p:cBhvr>
                                      <p:to x="100000" y="100000"/>
                                    </p:animScale>
                                  </p:childTnLst>
                                </p:cTn>
                              </p:par>
                            </p:childTnLst>
                          </p:cTn>
                        </p:par>
                        <p:par>
                          <p:cTn id="114" fill="hold">
                            <p:stCondLst>
                              <p:cond delay="8000"/>
                            </p:stCondLst>
                            <p:childTnLst>
                              <p:par>
                                <p:cTn id="115" presetID="26" presetClass="entr" presetSubtype="0" fill="hold" grpId="0" nodeType="afterEffect">
                                  <p:stCondLst>
                                    <p:cond delay="0"/>
                                  </p:stCondLst>
                                  <p:childTnLst>
                                    <p:set>
                                      <p:cBhvr>
                                        <p:cTn id="116" dur="1" fill="hold">
                                          <p:stCondLst>
                                            <p:cond delay="0"/>
                                          </p:stCondLst>
                                        </p:cTn>
                                        <p:tgtEl>
                                          <p:spTgt spid="2">
                                            <p:graphicEl>
                                              <a:dgm id="{67028DFB-86F6-4C51-A918-F993B0A2C55A}"/>
                                            </p:graphicEl>
                                          </p:spTgt>
                                        </p:tgtEl>
                                        <p:attrNameLst>
                                          <p:attrName>style.visibility</p:attrName>
                                        </p:attrNameLst>
                                      </p:cBhvr>
                                      <p:to>
                                        <p:strVal val="visible"/>
                                      </p:to>
                                    </p:set>
                                    <p:animEffect transition="in" filter="wipe(down)">
                                      <p:cBhvr>
                                        <p:cTn id="117" dur="580">
                                          <p:stCondLst>
                                            <p:cond delay="0"/>
                                          </p:stCondLst>
                                        </p:cTn>
                                        <p:tgtEl>
                                          <p:spTgt spid="2">
                                            <p:graphicEl>
                                              <a:dgm id="{67028DFB-86F6-4C51-A918-F993B0A2C55A}"/>
                                            </p:graphicEl>
                                          </p:spTgt>
                                        </p:tgtEl>
                                      </p:cBhvr>
                                    </p:animEffect>
                                    <p:anim calcmode="lin" valueType="num">
                                      <p:cBhvr>
                                        <p:cTn id="118" dur="1822" tmFilter="0,0; 0.14,0.36; 0.43,0.73; 0.71,0.91; 1.0,1.0">
                                          <p:stCondLst>
                                            <p:cond delay="0"/>
                                          </p:stCondLst>
                                        </p:cTn>
                                        <p:tgtEl>
                                          <p:spTgt spid="2">
                                            <p:graphicEl>
                                              <a:dgm id="{67028DFB-86F6-4C51-A918-F993B0A2C55A}"/>
                                            </p:graphic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
                                            <p:graphicEl>
                                              <a:dgm id="{67028DFB-86F6-4C51-A918-F993B0A2C55A}"/>
                                            </p:graphic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
                                            <p:graphicEl>
                                              <a:dgm id="{67028DFB-86F6-4C51-A918-F993B0A2C55A}"/>
                                            </p:graphic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
                                            <p:graphicEl>
                                              <a:dgm id="{67028DFB-86F6-4C51-A918-F993B0A2C55A}"/>
                                            </p:graphic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
                                            <p:graphicEl>
                                              <a:dgm id="{67028DFB-86F6-4C51-A918-F993B0A2C55A}"/>
                                            </p:graphic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2">
                                            <p:graphicEl>
                                              <a:dgm id="{67028DFB-86F6-4C51-A918-F993B0A2C55A}"/>
                                            </p:graphicEl>
                                          </p:spTgt>
                                        </p:tgtEl>
                                      </p:cBhvr>
                                      <p:to x="100000" y="60000"/>
                                    </p:animScale>
                                    <p:animScale>
                                      <p:cBhvr>
                                        <p:cTn id="124" dur="166" decel="50000">
                                          <p:stCondLst>
                                            <p:cond delay="676"/>
                                          </p:stCondLst>
                                        </p:cTn>
                                        <p:tgtEl>
                                          <p:spTgt spid="2">
                                            <p:graphicEl>
                                              <a:dgm id="{67028DFB-86F6-4C51-A918-F993B0A2C55A}"/>
                                            </p:graphicEl>
                                          </p:spTgt>
                                        </p:tgtEl>
                                      </p:cBhvr>
                                      <p:to x="100000" y="100000"/>
                                    </p:animScale>
                                    <p:animScale>
                                      <p:cBhvr>
                                        <p:cTn id="125" dur="26">
                                          <p:stCondLst>
                                            <p:cond delay="1312"/>
                                          </p:stCondLst>
                                        </p:cTn>
                                        <p:tgtEl>
                                          <p:spTgt spid="2">
                                            <p:graphicEl>
                                              <a:dgm id="{67028DFB-86F6-4C51-A918-F993B0A2C55A}"/>
                                            </p:graphicEl>
                                          </p:spTgt>
                                        </p:tgtEl>
                                      </p:cBhvr>
                                      <p:to x="100000" y="80000"/>
                                    </p:animScale>
                                    <p:animScale>
                                      <p:cBhvr>
                                        <p:cTn id="126" dur="166" decel="50000">
                                          <p:stCondLst>
                                            <p:cond delay="1338"/>
                                          </p:stCondLst>
                                        </p:cTn>
                                        <p:tgtEl>
                                          <p:spTgt spid="2">
                                            <p:graphicEl>
                                              <a:dgm id="{67028DFB-86F6-4C51-A918-F993B0A2C55A}"/>
                                            </p:graphicEl>
                                          </p:spTgt>
                                        </p:tgtEl>
                                      </p:cBhvr>
                                      <p:to x="100000" y="100000"/>
                                    </p:animScale>
                                    <p:animScale>
                                      <p:cBhvr>
                                        <p:cTn id="127" dur="26">
                                          <p:stCondLst>
                                            <p:cond delay="1642"/>
                                          </p:stCondLst>
                                        </p:cTn>
                                        <p:tgtEl>
                                          <p:spTgt spid="2">
                                            <p:graphicEl>
                                              <a:dgm id="{67028DFB-86F6-4C51-A918-F993B0A2C55A}"/>
                                            </p:graphicEl>
                                          </p:spTgt>
                                        </p:tgtEl>
                                      </p:cBhvr>
                                      <p:to x="100000" y="90000"/>
                                    </p:animScale>
                                    <p:animScale>
                                      <p:cBhvr>
                                        <p:cTn id="128" dur="166" decel="50000">
                                          <p:stCondLst>
                                            <p:cond delay="1668"/>
                                          </p:stCondLst>
                                        </p:cTn>
                                        <p:tgtEl>
                                          <p:spTgt spid="2">
                                            <p:graphicEl>
                                              <a:dgm id="{67028DFB-86F6-4C51-A918-F993B0A2C55A}"/>
                                            </p:graphicEl>
                                          </p:spTgt>
                                        </p:tgtEl>
                                      </p:cBhvr>
                                      <p:to x="100000" y="100000"/>
                                    </p:animScale>
                                    <p:animScale>
                                      <p:cBhvr>
                                        <p:cTn id="129" dur="26">
                                          <p:stCondLst>
                                            <p:cond delay="1808"/>
                                          </p:stCondLst>
                                        </p:cTn>
                                        <p:tgtEl>
                                          <p:spTgt spid="2">
                                            <p:graphicEl>
                                              <a:dgm id="{67028DFB-86F6-4C51-A918-F993B0A2C55A}"/>
                                            </p:graphicEl>
                                          </p:spTgt>
                                        </p:tgtEl>
                                      </p:cBhvr>
                                      <p:to x="100000" y="95000"/>
                                    </p:animScale>
                                    <p:animScale>
                                      <p:cBhvr>
                                        <p:cTn id="130" dur="166" decel="50000">
                                          <p:stCondLst>
                                            <p:cond delay="1834"/>
                                          </p:stCondLst>
                                        </p:cTn>
                                        <p:tgtEl>
                                          <p:spTgt spid="2">
                                            <p:graphicEl>
                                              <a:dgm id="{67028DFB-86F6-4C51-A918-F993B0A2C55A}"/>
                                            </p:graphicEl>
                                          </p:spTgt>
                                        </p:tgtEl>
                                      </p:cBhvr>
                                      <p:to x="100000" y="100000"/>
                                    </p:animScale>
                                  </p:childTnLst>
                                </p:cTn>
                              </p:par>
                            </p:childTnLst>
                          </p:cTn>
                        </p:par>
                        <p:par>
                          <p:cTn id="131" fill="hold">
                            <p:stCondLst>
                              <p:cond delay="10000"/>
                            </p:stCondLst>
                            <p:childTnLst>
                              <p:par>
                                <p:cTn id="132" presetID="26" presetClass="entr" presetSubtype="0" fill="hold" grpId="0" nodeType="afterEffect">
                                  <p:stCondLst>
                                    <p:cond delay="0"/>
                                  </p:stCondLst>
                                  <p:childTnLst>
                                    <p:set>
                                      <p:cBhvr>
                                        <p:cTn id="133" dur="1" fill="hold">
                                          <p:stCondLst>
                                            <p:cond delay="0"/>
                                          </p:stCondLst>
                                        </p:cTn>
                                        <p:tgtEl>
                                          <p:spTgt spid="2">
                                            <p:graphicEl>
                                              <a:dgm id="{46D14288-2A4C-49FD-B281-C494DB3EE095}"/>
                                            </p:graphicEl>
                                          </p:spTgt>
                                        </p:tgtEl>
                                        <p:attrNameLst>
                                          <p:attrName>style.visibility</p:attrName>
                                        </p:attrNameLst>
                                      </p:cBhvr>
                                      <p:to>
                                        <p:strVal val="visible"/>
                                      </p:to>
                                    </p:set>
                                    <p:animEffect transition="in" filter="wipe(down)">
                                      <p:cBhvr>
                                        <p:cTn id="134" dur="580">
                                          <p:stCondLst>
                                            <p:cond delay="0"/>
                                          </p:stCondLst>
                                        </p:cTn>
                                        <p:tgtEl>
                                          <p:spTgt spid="2">
                                            <p:graphicEl>
                                              <a:dgm id="{46D14288-2A4C-49FD-B281-C494DB3EE095}"/>
                                            </p:graphicEl>
                                          </p:spTgt>
                                        </p:tgtEl>
                                      </p:cBhvr>
                                    </p:animEffect>
                                    <p:anim calcmode="lin" valueType="num">
                                      <p:cBhvr>
                                        <p:cTn id="135" dur="1822" tmFilter="0,0; 0.14,0.36; 0.43,0.73; 0.71,0.91; 1.0,1.0">
                                          <p:stCondLst>
                                            <p:cond delay="0"/>
                                          </p:stCondLst>
                                        </p:cTn>
                                        <p:tgtEl>
                                          <p:spTgt spid="2">
                                            <p:graphicEl>
                                              <a:dgm id="{46D14288-2A4C-49FD-B281-C494DB3EE095}"/>
                                            </p:graphicEl>
                                          </p:spTgt>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2">
                                            <p:graphicEl>
                                              <a:dgm id="{46D14288-2A4C-49FD-B281-C494DB3EE095}"/>
                                            </p:graphicEl>
                                          </p:spTgt>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2">
                                            <p:graphicEl>
                                              <a:dgm id="{46D14288-2A4C-49FD-B281-C494DB3EE095}"/>
                                            </p:graphicEl>
                                          </p:spTgt>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2">
                                            <p:graphicEl>
                                              <a:dgm id="{46D14288-2A4C-49FD-B281-C494DB3EE095}"/>
                                            </p:graphicEl>
                                          </p:spTgt>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2">
                                            <p:graphicEl>
                                              <a:dgm id="{46D14288-2A4C-49FD-B281-C494DB3EE095}"/>
                                            </p:graphicEl>
                                          </p:spTgt>
                                        </p:tgtEl>
                                        <p:attrNameLst>
                                          <p:attrName>ppt_y</p:attrName>
                                        </p:attrNameLst>
                                      </p:cBhvr>
                                      <p:tavLst>
                                        <p:tav tm="0" fmla="#ppt_y-sin(pi*$)/81">
                                          <p:val>
                                            <p:fltVal val="0"/>
                                          </p:val>
                                        </p:tav>
                                        <p:tav tm="100000">
                                          <p:val>
                                            <p:fltVal val="1"/>
                                          </p:val>
                                        </p:tav>
                                      </p:tavLst>
                                    </p:anim>
                                    <p:animScale>
                                      <p:cBhvr>
                                        <p:cTn id="140" dur="26">
                                          <p:stCondLst>
                                            <p:cond delay="650"/>
                                          </p:stCondLst>
                                        </p:cTn>
                                        <p:tgtEl>
                                          <p:spTgt spid="2">
                                            <p:graphicEl>
                                              <a:dgm id="{46D14288-2A4C-49FD-B281-C494DB3EE095}"/>
                                            </p:graphicEl>
                                          </p:spTgt>
                                        </p:tgtEl>
                                      </p:cBhvr>
                                      <p:to x="100000" y="60000"/>
                                    </p:animScale>
                                    <p:animScale>
                                      <p:cBhvr>
                                        <p:cTn id="141" dur="166" decel="50000">
                                          <p:stCondLst>
                                            <p:cond delay="676"/>
                                          </p:stCondLst>
                                        </p:cTn>
                                        <p:tgtEl>
                                          <p:spTgt spid="2">
                                            <p:graphicEl>
                                              <a:dgm id="{46D14288-2A4C-49FD-B281-C494DB3EE095}"/>
                                            </p:graphicEl>
                                          </p:spTgt>
                                        </p:tgtEl>
                                      </p:cBhvr>
                                      <p:to x="100000" y="100000"/>
                                    </p:animScale>
                                    <p:animScale>
                                      <p:cBhvr>
                                        <p:cTn id="142" dur="26">
                                          <p:stCondLst>
                                            <p:cond delay="1312"/>
                                          </p:stCondLst>
                                        </p:cTn>
                                        <p:tgtEl>
                                          <p:spTgt spid="2">
                                            <p:graphicEl>
                                              <a:dgm id="{46D14288-2A4C-49FD-B281-C494DB3EE095}"/>
                                            </p:graphicEl>
                                          </p:spTgt>
                                        </p:tgtEl>
                                      </p:cBhvr>
                                      <p:to x="100000" y="80000"/>
                                    </p:animScale>
                                    <p:animScale>
                                      <p:cBhvr>
                                        <p:cTn id="143" dur="166" decel="50000">
                                          <p:stCondLst>
                                            <p:cond delay="1338"/>
                                          </p:stCondLst>
                                        </p:cTn>
                                        <p:tgtEl>
                                          <p:spTgt spid="2">
                                            <p:graphicEl>
                                              <a:dgm id="{46D14288-2A4C-49FD-B281-C494DB3EE095}"/>
                                            </p:graphicEl>
                                          </p:spTgt>
                                        </p:tgtEl>
                                      </p:cBhvr>
                                      <p:to x="100000" y="100000"/>
                                    </p:animScale>
                                    <p:animScale>
                                      <p:cBhvr>
                                        <p:cTn id="144" dur="26">
                                          <p:stCondLst>
                                            <p:cond delay="1642"/>
                                          </p:stCondLst>
                                        </p:cTn>
                                        <p:tgtEl>
                                          <p:spTgt spid="2">
                                            <p:graphicEl>
                                              <a:dgm id="{46D14288-2A4C-49FD-B281-C494DB3EE095}"/>
                                            </p:graphicEl>
                                          </p:spTgt>
                                        </p:tgtEl>
                                      </p:cBhvr>
                                      <p:to x="100000" y="90000"/>
                                    </p:animScale>
                                    <p:animScale>
                                      <p:cBhvr>
                                        <p:cTn id="145" dur="166" decel="50000">
                                          <p:stCondLst>
                                            <p:cond delay="1668"/>
                                          </p:stCondLst>
                                        </p:cTn>
                                        <p:tgtEl>
                                          <p:spTgt spid="2">
                                            <p:graphicEl>
                                              <a:dgm id="{46D14288-2A4C-49FD-B281-C494DB3EE095}"/>
                                            </p:graphicEl>
                                          </p:spTgt>
                                        </p:tgtEl>
                                      </p:cBhvr>
                                      <p:to x="100000" y="100000"/>
                                    </p:animScale>
                                    <p:animScale>
                                      <p:cBhvr>
                                        <p:cTn id="146" dur="26">
                                          <p:stCondLst>
                                            <p:cond delay="1808"/>
                                          </p:stCondLst>
                                        </p:cTn>
                                        <p:tgtEl>
                                          <p:spTgt spid="2">
                                            <p:graphicEl>
                                              <a:dgm id="{46D14288-2A4C-49FD-B281-C494DB3EE095}"/>
                                            </p:graphicEl>
                                          </p:spTgt>
                                        </p:tgtEl>
                                      </p:cBhvr>
                                      <p:to x="100000" y="95000"/>
                                    </p:animScale>
                                    <p:animScale>
                                      <p:cBhvr>
                                        <p:cTn id="147" dur="166" decel="50000">
                                          <p:stCondLst>
                                            <p:cond delay="1834"/>
                                          </p:stCondLst>
                                        </p:cTn>
                                        <p:tgtEl>
                                          <p:spTgt spid="2">
                                            <p:graphicEl>
                                              <a:dgm id="{46D14288-2A4C-49FD-B281-C494DB3EE095}"/>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16" name="Rectangle 15"/>
          <p:cNvSpPr/>
          <p:nvPr/>
        </p:nvSpPr>
        <p:spPr>
          <a:xfrm>
            <a:off x="2603698" y="138175"/>
            <a:ext cx="6984604" cy="707886"/>
          </a:xfrm>
          <a:prstGeom prst="rect">
            <a:avLst/>
          </a:prstGeom>
        </p:spPr>
        <p:txBody>
          <a:bodyPr wrap="none">
            <a:spAutoFit/>
          </a:bodyPr>
          <a:lstStyle/>
          <a:p>
            <a:r>
              <a:rPr lang="ar-DZ" sz="4000" b="1" dirty="0">
                <a:solidFill>
                  <a:srgbClr val="38535A"/>
                </a:solidFill>
                <a:effectLst>
                  <a:reflection blurRad="6350" stA="60000" endA="900" endPos="58000" dir="5400000" sy="-100000" algn="bl" rotWithShape="0"/>
                </a:effectLst>
              </a:rPr>
              <a:t>تأثير الإصابات الدماغية على مناطق </a:t>
            </a:r>
            <a:r>
              <a:rPr lang="ar-DZ" sz="4000" b="1" dirty="0" smtClean="0">
                <a:solidFill>
                  <a:srgbClr val="38535A"/>
                </a:solidFill>
                <a:effectLst>
                  <a:reflection blurRad="6350" stA="60000" endA="900" endPos="58000" dir="5400000" sy="-100000" algn="bl" rotWithShape="0"/>
                </a:effectLst>
              </a:rPr>
              <a:t>اللغة</a:t>
            </a:r>
            <a:endParaRPr lang="fr-FR" sz="4000" b="1" dirty="0">
              <a:solidFill>
                <a:srgbClr val="38535A"/>
              </a:solidFill>
              <a:effectLst>
                <a:reflection blurRad="6350" stA="60000" endA="900" endPos="58000" dir="5400000" sy="-100000" algn="bl" rotWithShape="0"/>
              </a:effectLst>
            </a:endParaRPr>
          </a:p>
        </p:txBody>
      </p:sp>
      <p:graphicFrame>
        <p:nvGraphicFramePr>
          <p:cNvPr id="19" name="Diagramme 18"/>
          <p:cNvGraphicFramePr/>
          <p:nvPr>
            <p:extLst>
              <p:ext uri="{D42A27DB-BD31-4B8C-83A1-F6EECF244321}">
                <p14:modId xmlns="" xmlns:p14="http://schemas.microsoft.com/office/powerpoint/2010/main" val="881728513"/>
              </p:ext>
            </p:extLst>
          </p:nvPr>
        </p:nvGraphicFramePr>
        <p:xfrm>
          <a:off x="2032000" y="17250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e 6"/>
          <p:cNvGrpSpPr/>
          <p:nvPr/>
        </p:nvGrpSpPr>
        <p:grpSpPr>
          <a:xfrm>
            <a:off x="8092918" y="4432299"/>
            <a:ext cx="3794281" cy="2227937"/>
            <a:chOff x="-241841" y="190434"/>
            <a:chExt cx="5437140" cy="3834030"/>
          </a:xfrm>
        </p:grpSpPr>
        <p:grpSp>
          <p:nvGrpSpPr>
            <p:cNvPr id="18" name="Groupe 17"/>
            <p:cNvGrpSpPr/>
            <p:nvPr/>
          </p:nvGrpSpPr>
          <p:grpSpPr>
            <a:xfrm>
              <a:off x="699268" y="458746"/>
              <a:ext cx="4496031" cy="3225961"/>
              <a:chOff x="3763851" y="3587750"/>
              <a:chExt cx="4496031" cy="3225961"/>
            </a:xfrm>
          </p:grpSpPr>
          <p:pic>
            <p:nvPicPr>
              <p:cNvPr id="2" name="Image 1"/>
              <p:cNvPicPr>
                <a:picLocks noChangeAspect="1"/>
              </p:cNvPicPr>
              <p:nvPr/>
            </p:nvPicPr>
            <p:blipFill>
              <a:blip r:embed="rId7">
                <a:extLst>
                  <a:ext uri="{BEBA8EAE-BF5A-486C-A8C5-ECC9F3942E4B}">
                    <a14:imgProps xmlns="" xmlns:a14="http://schemas.microsoft.com/office/drawing/2010/main">
                      <a14:imgLayer r:embed="rId9">
                        <a14:imgEffect>
                          <a14:backgroundRemoval t="10000" b="90000" l="10000" r="90000"/>
                        </a14:imgEffect>
                      </a14:imgLayer>
                    </a14:imgProps>
                  </a:ext>
                  <a:ext uri="{28A0092B-C50C-407E-A947-70E740481C1C}">
                    <a14:useLocalDpi xmlns="" xmlns:a14="http://schemas.microsoft.com/office/drawing/2010/main" val="0"/>
                  </a:ext>
                </a:extLst>
              </a:blip>
              <a:stretch>
                <a:fillRect/>
              </a:stretch>
            </p:blipFill>
            <p:spPr>
              <a:xfrm flipH="1">
                <a:off x="3763851" y="3587750"/>
                <a:ext cx="4496031" cy="3130711"/>
              </a:xfrm>
              <a:prstGeom prst="rect">
                <a:avLst/>
              </a:prstGeom>
            </p:spPr>
          </p:pic>
          <p:grpSp>
            <p:nvGrpSpPr>
              <p:cNvPr id="17" name="Groupe 16"/>
              <p:cNvGrpSpPr/>
              <p:nvPr/>
            </p:nvGrpSpPr>
            <p:grpSpPr>
              <a:xfrm>
                <a:off x="3902765" y="3683000"/>
                <a:ext cx="3539656" cy="3130711"/>
                <a:chOff x="3902765" y="3683000"/>
                <a:chExt cx="3539656" cy="3130711"/>
              </a:xfrm>
            </p:grpSpPr>
            <p:cxnSp>
              <p:nvCxnSpPr>
                <p:cNvPr id="4" name="Connecteur droit avec flèche 3"/>
                <p:cNvCxnSpPr/>
                <p:nvPr/>
              </p:nvCxnSpPr>
              <p:spPr>
                <a:xfrm flipH="1">
                  <a:off x="6601101" y="3683000"/>
                  <a:ext cx="841320" cy="1105784"/>
                </a:xfrm>
                <a:prstGeom prst="straightConnector1">
                  <a:avLst/>
                </a:prstGeom>
                <a:ln w="38100">
                  <a:solidFill>
                    <a:srgbClr val="486B74"/>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3949269" y="3683000"/>
                  <a:ext cx="2062597" cy="1576457"/>
                </a:xfrm>
                <a:prstGeom prst="straightConnector1">
                  <a:avLst/>
                </a:prstGeom>
                <a:ln w="38100">
                  <a:solidFill>
                    <a:srgbClr val="486B7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3949269" y="4123524"/>
                  <a:ext cx="990545" cy="695408"/>
                </a:xfrm>
                <a:prstGeom prst="straightConnector1">
                  <a:avLst/>
                </a:prstGeom>
                <a:ln w="38100">
                  <a:solidFill>
                    <a:srgbClr val="486B7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3902765" y="5356210"/>
                  <a:ext cx="1037049" cy="687541"/>
                </a:xfrm>
                <a:prstGeom prst="straightConnector1">
                  <a:avLst/>
                </a:prstGeom>
                <a:ln w="38100">
                  <a:solidFill>
                    <a:srgbClr val="486B7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5575625" y="5711144"/>
                  <a:ext cx="556217" cy="1102567"/>
                </a:xfrm>
                <a:prstGeom prst="straightConnector1">
                  <a:avLst/>
                </a:prstGeom>
                <a:ln w="38100">
                  <a:solidFill>
                    <a:srgbClr val="486B74"/>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6" name="Groupe 5"/>
            <p:cNvGrpSpPr/>
            <p:nvPr/>
          </p:nvGrpSpPr>
          <p:grpSpPr>
            <a:xfrm>
              <a:off x="-241841" y="190434"/>
              <a:ext cx="5246795" cy="3834030"/>
              <a:chOff x="-241841" y="190434"/>
              <a:chExt cx="5246795" cy="3834030"/>
            </a:xfrm>
          </p:grpSpPr>
          <p:sp>
            <p:nvSpPr>
              <p:cNvPr id="3" name="Rectangle 2"/>
              <p:cNvSpPr/>
              <p:nvPr/>
            </p:nvSpPr>
            <p:spPr>
              <a:xfrm>
                <a:off x="1711214" y="3624354"/>
                <a:ext cx="1404552" cy="400110"/>
              </a:xfrm>
              <a:prstGeom prst="rect">
                <a:avLst/>
              </a:prstGeom>
              <a:noFill/>
            </p:spPr>
            <p:txBody>
              <a:bodyPr wrap="none" lIns="91440" tIns="45720" rIns="91440" bIns="45720">
                <a:spAutoFit/>
              </a:bodyPr>
              <a:lstStyle/>
              <a:p>
                <a:pPr algn="ctr"/>
                <a:r>
                  <a:rPr lang="ar-DZ" sz="2000" b="1" cap="none" spc="0" dirty="0" smtClean="0">
                    <a:ln w="0"/>
                    <a:solidFill>
                      <a:schemeClr val="tx1"/>
                    </a:solidFill>
                    <a:effectLst>
                      <a:outerShdw blurRad="38100" dist="19050" dir="2700000" algn="tl" rotWithShape="0">
                        <a:schemeClr val="dk1">
                          <a:alpha val="40000"/>
                        </a:schemeClr>
                      </a:outerShdw>
                    </a:effectLst>
                  </a:rPr>
                  <a:t>الفص الصدغي</a:t>
                </a:r>
                <a:endParaRPr lang="fr-FR" sz="2000" b="1" cap="none" spc="0" dirty="0">
                  <a:ln w="0"/>
                  <a:solidFill>
                    <a:schemeClr val="tx1"/>
                  </a:solidFill>
                  <a:effectLst>
                    <a:outerShdw blurRad="38100" dist="19050" dir="2700000" algn="tl" rotWithShape="0">
                      <a:schemeClr val="dk1">
                        <a:alpha val="40000"/>
                      </a:schemeClr>
                    </a:outerShdw>
                  </a:effectLst>
                </a:endParaRPr>
              </a:p>
            </p:txBody>
          </p:sp>
          <p:sp>
            <p:nvSpPr>
              <p:cNvPr id="20" name="Rectangle 19"/>
              <p:cNvSpPr/>
              <p:nvPr/>
            </p:nvSpPr>
            <p:spPr>
              <a:xfrm>
                <a:off x="95201" y="2862669"/>
                <a:ext cx="1202573" cy="400110"/>
              </a:xfrm>
              <a:prstGeom prst="rect">
                <a:avLst/>
              </a:prstGeom>
              <a:noFill/>
            </p:spPr>
            <p:txBody>
              <a:bodyPr wrap="none" lIns="91440" tIns="45720" rIns="91440" bIns="45720">
                <a:spAutoFit/>
              </a:bodyPr>
              <a:lstStyle/>
              <a:p>
                <a:pPr algn="ctr"/>
                <a:r>
                  <a:rPr lang="ar-DZ" sz="2000" b="1" cap="none" spc="0" dirty="0" smtClean="0">
                    <a:ln w="0"/>
                    <a:solidFill>
                      <a:schemeClr val="tx1"/>
                    </a:solidFill>
                    <a:effectLst>
                      <a:outerShdw blurRad="38100" dist="19050" dir="2700000" algn="tl" rotWithShape="0">
                        <a:schemeClr val="dk1">
                          <a:alpha val="40000"/>
                        </a:schemeClr>
                      </a:outerShdw>
                    </a:effectLst>
                  </a:rPr>
                  <a:t>منطقة بروكا</a:t>
                </a:r>
                <a:endParaRPr lang="fr-FR" sz="2000" b="1" cap="none" spc="0" dirty="0">
                  <a:ln w="0"/>
                  <a:solidFill>
                    <a:schemeClr val="tx1"/>
                  </a:solidFill>
                  <a:effectLst>
                    <a:outerShdw blurRad="38100" dist="19050" dir="2700000" algn="tl" rotWithShape="0">
                      <a:schemeClr val="dk1">
                        <a:alpha val="40000"/>
                      </a:schemeClr>
                    </a:outerShdw>
                  </a:effectLst>
                </a:endParaRPr>
              </a:p>
            </p:txBody>
          </p:sp>
          <p:sp>
            <p:nvSpPr>
              <p:cNvPr id="21" name="Rectangle 20"/>
              <p:cNvSpPr/>
              <p:nvPr/>
            </p:nvSpPr>
            <p:spPr>
              <a:xfrm>
                <a:off x="3605212" y="190434"/>
                <a:ext cx="1399742" cy="400110"/>
              </a:xfrm>
              <a:prstGeom prst="rect">
                <a:avLst/>
              </a:prstGeom>
              <a:noFill/>
            </p:spPr>
            <p:txBody>
              <a:bodyPr wrap="none" lIns="91440" tIns="45720" rIns="91440" bIns="45720">
                <a:spAutoFit/>
              </a:bodyPr>
              <a:lstStyle/>
              <a:p>
                <a:pPr algn="ctr"/>
                <a:r>
                  <a:rPr lang="ar-DZ" sz="2000" b="1" cap="none" spc="0" dirty="0" smtClean="0">
                    <a:ln w="0"/>
                    <a:solidFill>
                      <a:schemeClr val="tx1"/>
                    </a:solidFill>
                    <a:effectLst>
                      <a:outerShdw blurRad="38100" dist="19050" dir="2700000" algn="tl" rotWithShape="0">
                        <a:schemeClr val="dk1">
                          <a:alpha val="40000"/>
                        </a:schemeClr>
                      </a:outerShdw>
                    </a:effectLst>
                  </a:rPr>
                  <a:t>الفص الجداري</a:t>
                </a:r>
                <a:endParaRPr lang="fr-FR" sz="2000" b="1"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p:cNvSpPr/>
              <p:nvPr/>
            </p:nvSpPr>
            <p:spPr>
              <a:xfrm>
                <a:off x="-241841" y="657129"/>
                <a:ext cx="1311578" cy="400110"/>
              </a:xfrm>
              <a:prstGeom prst="rect">
                <a:avLst/>
              </a:prstGeom>
              <a:noFill/>
            </p:spPr>
            <p:txBody>
              <a:bodyPr wrap="none" lIns="91440" tIns="45720" rIns="91440" bIns="45720">
                <a:spAutoFit/>
              </a:bodyPr>
              <a:lstStyle/>
              <a:p>
                <a:pPr algn="ctr"/>
                <a:r>
                  <a:rPr lang="ar-DZ" sz="2000" b="1" cap="none" spc="0" dirty="0" smtClean="0">
                    <a:ln w="0"/>
                    <a:solidFill>
                      <a:schemeClr val="tx1"/>
                    </a:solidFill>
                    <a:effectLst>
                      <a:outerShdw blurRad="38100" dist="19050" dir="2700000" algn="tl" rotWithShape="0">
                        <a:schemeClr val="dk1">
                          <a:alpha val="40000"/>
                        </a:schemeClr>
                      </a:outerShdw>
                    </a:effectLst>
                  </a:rPr>
                  <a:t>الفص الجبهي</a:t>
                </a:r>
                <a:endParaRPr lang="fr-FR" sz="2000" b="1" cap="none" spc="0" dirty="0">
                  <a:ln w="0"/>
                  <a:solidFill>
                    <a:schemeClr val="tx1"/>
                  </a:solidFill>
                  <a:effectLst>
                    <a:outerShdw blurRad="38100" dist="19050" dir="2700000" algn="tl" rotWithShape="0">
                      <a:schemeClr val="dk1">
                        <a:alpha val="40000"/>
                      </a:schemeClr>
                    </a:outerShdw>
                  </a:effectLst>
                </a:endParaRPr>
              </a:p>
            </p:txBody>
          </p:sp>
          <p:sp>
            <p:nvSpPr>
              <p:cNvPr id="23" name="Rectangle 22"/>
              <p:cNvSpPr/>
              <p:nvPr/>
            </p:nvSpPr>
            <p:spPr>
              <a:xfrm>
                <a:off x="128628" y="233097"/>
                <a:ext cx="1289135" cy="400110"/>
              </a:xfrm>
              <a:prstGeom prst="rect">
                <a:avLst/>
              </a:prstGeom>
              <a:noFill/>
            </p:spPr>
            <p:txBody>
              <a:bodyPr wrap="none" lIns="91440" tIns="45720" rIns="91440" bIns="45720">
                <a:spAutoFit/>
              </a:bodyPr>
              <a:lstStyle/>
              <a:p>
                <a:pPr algn="ctr"/>
                <a:r>
                  <a:rPr lang="ar-DZ" sz="2000" b="1" cap="none" spc="0" dirty="0" smtClean="0">
                    <a:ln w="0"/>
                    <a:solidFill>
                      <a:schemeClr val="tx1"/>
                    </a:solidFill>
                    <a:effectLst>
                      <a:outerShdw blurRad="38100" dist="19050" dir="2700000" algn="tl" rotWithShape="0">
                        <a:schemeClr val="dk1">
                          <a:alpha val="40000"/>
                        </a:schemeClr>
                      </a:outerShdw>
                    </a:effectLst>
                  </a:rPr>
                  <a:t>منطقة فيرنيك</a:t>
                </a:r>
                <a:endParaRPr lang="fr-FR" sz="2000" b="1" cap="none" spc="0" dirty="0">
                  <a:ln w="0"/>
                  <a:solidFill>
                    <a:schemeClr val="tx1"/>
                  </a:solidFill>
                  <a:effectLst>
                    <a:outerShdw blurRad="38100" dist="19050" dir="2700000" algn="tl" rotWithShape="0">
                      <a:schemeClr val="dk1">
                        <a:alpha val="40000"/>
                      </a:schemeClr>
                    </a:outerShdw>
                  </a:effectLst>
                </a:endParaRPr>
              </a:p>
            </p:txBody>
          </p:sp>
        </p:grpSp>
      </p:grpSp>
    </p:spTree>
    <p:extLst>
      <p:ext uri="{BB962C8B-B14F-4D97-AF65-F5344CB8AC3E}">
        <p14:creationId xmlns="" xmlns:p14="http://schemas.microsoft.com/office/powerpoint/2010/main" val="10980078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27" presetClass="emph" presetSubtype="0" repeatCount="indefinite" fill="remove" grpId="1" nodeType="afterEffect">
                                  <p:stCondLst>
                                    <p:cond delay="0"/>
                                  </p:stCondLst>
                                  <p:childTnLst>
                                    <p:animClr clrSpc="rgb" dir="cw">
                                      <p:cBhvr override="childStyle">
                                        <p:cTn id="13" dur="250" autoRev="1" fill="remove"/>
                                        <p:tgtEl>
                                          <p:spTgt spid="16"/>
                                        </p:tgtEl>
                                        <p:attrNameLst>
                                          <p:attrName>style.color</p:attrName>
                                        </p:attrNameLst>
                                      </p:cBhvr>
                                      <p:to>
                                        <a:schemeClr val="accent2"/>
                                      </p:to>
                                    </p:animClr>
                                    <p:animClr clrSpc="rgb" dir="cw">
                                      <p:cBhvr>
                                        <p:cTn id="14" dur="250" autoRev="1" fill="remove"/>
                                        <p:tgtEl>
                                          <p:spTgt spid="16"/>
                                        </p:tgtEl>
                                        <p:attrNameLst>
                                          <p:attrName>fillcolor</p:attrName>
                                        </p:attrNameLst>
                                      </p:cBhvr>
                                      <p:to>
                                        <a:schemeClr val="accent2"/>
                                      </p:to>
                                    </p:animClr>
                                    <p:set>
                                      <p:cBhvr>
                                        <p:cTn id="15" dur="250" autoRev="1" fill="remove"/>
                                        <p:tgtEl>
                                          <p:spTgt spid="16"/>
                                        </p:tgtEl>
                                        <p:attrNameLst>
                                          <p:attrName>fill.type</p:attrName>
                                        </p:attrNameLst>
                                      </p:cBhvr>
                                      <p:to>
                                        <p:strVal val="solid"/>
                                      </p:to>
                                    </p:set>
                                    <p:set>
                                      <p:cBhvr>
                                        <p:cTn id="16" dur="250" autoRev="1" fill="remove"/>
                                        <p:tgtEl>
                                          <p:spTgt spid="16"/>
                                        </p:tgtEl>
                                        <p:attrNameLst>
                                          <p:attrName>fill.on</p:attrName>
                                        </p:attrNameLst>
                                      </p:cBhvr>
                                      <p:to>
                                        <p:strVal val="true"/>
                                      </p:to>
                                    </p:set>
                                  </p:childTnLst>
                                </p:cTn>
                              </p:par>
                              <p:par>
                                <p:cTn id="17" presetID="9" presetClass="entr" presetSubtype="0" fill="hold" grpId="0" nodeType="withEffect">
                                  <p:stCondLst>
                                    <p:cond delay="0"/>
                                  </p:stCondLst>
                                  <p:childTnLst>
                                    <p:set>
                                      <p:cBhvr>
                                        <p:cTn id="18" dur="1" fill="hold">
                                          <p:stCondLst>
                                            <p:cond delay="0"/>
                                          </p:stCondLst>
                                        </p:cTn>
                                        <p:tgtEl>
                                          <p:spTgt spid="19">
                                            <p:graphicEl>
                                              <a:dgm id="{1CD56CA9-3FB8-4793-A2FF-34795F09D43F}"/>
                                            </p:graphicEl>
                                          </p:spTgt>
                                        </p:tgtEl>
                                        <p:attrNameLst>
                                          <p:attrName>style.visibility</p:attrName>
                                        </p:attrNameLst>
                                      </p:cBhvr>
                                      <p:to>
                                        <p:strVal val="visible"/>
                                      </p:to>
                                    </p:set>
                                    <p:animEffect transition="in" filter="dissolve">
                                      <p:cBhvr>
                                        <p:cTn id="19" dur="500"/>
                                        <p:tgtEl>
                                          <p:spTgt spid="19">
                                            <p:graphicEl>
                                              <a:dgm id="{1CD56CA9-3FB8-4793-A2FF-34795F09D43F}"/>
                                            </p:graphicEl>
                                          </p:spTgt>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19">
                                            <p:graphicEl>
                                              <a:dgm id="{A9D3D748-C1DA-43AE-80CF-1C9B36B91CB0}"/>
                                            </p:graphicEl>
                                          </p:spTgt>
                                        </p:tgtEl>
                                        <p:attrNameLst>
                                          <p:attrName>style.visibility</p:attrName>
                                        </p:attrNameLst>
                                      </p:cBhvr>
                                      <p:to>
                                        <p:strVal val="visible"/>
                                      </p:to>
                                    </p:set>
                                    <p:animEffect transition="in" filter="dissolve">
                                      <p:cBhvr>
                                        <p:cTn id="23" dur="500"/>
                                        <p:tgtEl>
                                          <p:spTgt spid="19">
                                            <p:graphicEl>
                                              <a:dgm id="{A9D3D748-C1DA-43AE-80CF-1C9B36B91CB0}"/>
                                            </p:graphicEl>
                                          </p:spTgt>
                                        </p:tgtEl>
                                      </p:cBhvr>
                                    </p:animEffect>
                                  </p:childTnLst>
                                </p:cTn>
                              </p:par>
                            </p:childTnLst>
                          </p:cTn>
                        </p:par>
                        <p:par>
                          <p:cTn id="24" fill="hold">
                            <p:stCondLst>
                              <p:cond delay="1500"/>
                            </p:stCondLst>
                            <p:childTnLst>
                              <p:par>
                                <p:cTn id="25" presetID="9" presetClass="entr" presetSubtype="0" fill="hold" grpId="0" nodeType="afterEffect">
                                  <p:stCondLst>
                                    <p:cond delay="0"/>
                                  </p:stCondLst>
                                  <p:childTnLst>
                                    <p:set>
                                      <p:cBhvr>
                                        <p:cTn id="26" dur="1" fill="hold">
                                          <p:stCondLst>
                                            <p:cond delay="0"/>
                                          </p:stCondLst>
                                        </p:cTn>
                                        <p:tgtEl>
                                          <p:spTgt spid="19">
                                            <p:graphicEl>
                                              <a:dgm id="{1AC58760-0FD7-4B21-BE17-DF68514AFAC1}"/>
                                            </p:graphicEl>
                                          </p:spTgt>
                                        </p:tgtEl>
                                        <p:attrNameLst>
                                          <p:attrName>style.visibility</p:attrName>
                                        </p:attrNameLst>
                                      </p:cBhvr>
                                      <p:to>
                                        <p:strVal val="visible"/>
                                      </p:to>
                                    </p:set>
                                    <p:animEffect transition="in" filter="dissolve">
                                      <p:cBhvr>
                                        <p:cTn id="27" dur="500"/>
                                        <p:tgtEl>
                                          <p:spTgt spid="19">
                                            <p:graphicEl>
                                              <a:dgm id="{1AC58760-0FD7-4B21-BE17-DF68514AFAC1}"/>
                                            </p:graphicEl>
                                          </p:spTgt>
                                        </p:tgtEl>
                                      </p:cBhvr>
                                    </p:animEffect>
                                  </p:childTnLst>
                                </p:cTn>
                              </p:par>
                            </p:childTnLst>
                          </p:cTn>
                        </p:par>
                        <p:par>
                          <p:cTn id="28" fill="hold">
                            <p:stCondLst>
                              <p:cond delay="2000"/>
                            </p:stCondLst>
                            <p:childTnLst>
                              <p:par>
                                <p:cTn id="29" presetID="9" presetClass="entr" presetSubtype="0" fill="hold" grpId="0" nodeType="afterEffect">
                                  <p:stCondLst>
                                    <p:cond delay="0"/>
                                  </p:stCondLst>
                                  <p:childTnLst>
                                    <p:set>
                                      <p:cBhvr>
                                        <p:cTn id="30" dur="1" fill="hold">
                                          <p:stCondLst>
                                            <p:cond delay="0"/>
                                          </p:stCondLst>
                                        </p:cTn>
                                        <p:tgtEl>
                                          <p:spTgt spid="19">
                                            <p:graphicEl>
                                              <a:dgm id="{46D7D4DF-341B-4D20-8970-849BBA0B2439}"/>
                                            </p:graphicEl>
                                          </p:spTgt>
                                        </p:tgtEl>
                                        <p:attrNameLst>
                                          <p:attrName>style.visibility</p:attrName>
                                        </p:attrNameLst>
                                      </p:cBhvr>
                                      <p:to>
                                        <p:strVal val="visible"/>
                                      </p:to>
                                    </p:set>
                                    <p:animEffect transition="in" filter="dissolve">
                                      <p:cBhvr>
                                        <p:cTn id="31" dur="500"/>
                                        <p:tgtEl>
                                          <p:spTgt spid="19">
                                            <p:graphicEl>
                                              <a:dgm id="{46D7D4DF-341B-4D20-8970-849BBA0B2439}"/>
                                            </p:graphicEl>
                                          </p:spTgt>
                                        </p:tgtEl>
                                      </p:cBhvr>
                                    </p:animEffect>
                                  </p:childTnLst>
                                </p:cTn>
                              </p:par>
                            </p:childTnLst>
                          </p:cTn>
                        </p:par>
                        <p:par>
                          <p:cTn id="32" fill="hold">
                            <p:stCondLst>
                              <p:cond delay="2500"/>
                            </p:stCondLst>
                            <p:childTnLst>
                              <p:par>
                                <p:cTn id="33" presetID="9" presetClass="entr" presetSubtype="0" fill="hold" grpId="0" nodeType="afterEffect">
                                  <p:stCondLst>
                                    <p:cond delay="0"/>
                                  </p:stCondLst>
                                  <p:childTnLst>
                                    <p:set>
                                      <p:cBhvr>
                                        <p:cTn id="34" dur="1" fill="hold">
                                          <p:stCondLst>
                                            <p:cond delay="0"/>
                                          </p:stCondLst>
                                        </p:cTn>
                                        <p:tgtEl>
                                          <p:spTgt spid="19">
                                            <p:graphicEl>
                                              <a:dgm id="{1234C854-BDB0-4E64-A659-72118DBB6854}"/>
                                            </p:graphicEl>
                                          </p:spTgt>
                                        </p:tgtEl>
                                        <p:attrNameLst>
                                          <p:attrName>style.visibility</p:attrName>
                                        </p:attrNameLst>
                                      </p:cBhvr>
                                      <p:to>
                                        <p:strVal val="visible"/>
                                      </p:to>
                                    </p:set>
                                    <p:animEffect transition="in" filter="dissolve">
                                      <p:cBhvr>
                                        <p:cTn id="35" dur="500"/>
                                        <p:tgtEl>
                                          <p:spTgt spid="19">
                                            <p:graphicEl>
                                              <a:dgm id="{1234C854-BDB0-4E64-A659-72118DBB6854}"/>
                                            </p:graphicEl>
                                          </p:spTgt>
                                        </p:tgtEl>
                                      </p:cBhvr>
                                    </p:animEffect>
                                  </p:childTnLst>
                                </p:cTn>
                              </p:par>
                            </p:childTnLst>
                          </p:cTn>
                        </p:par>
                        <p:par>
                          <p:cTn id="36" fill="hold">
                            <p:stCondLst>
                              <p:cond delay="3000"/>
                            </p:stCondLst>
                            <p:childTnLst>
                              <p:par>
                                <p:cTn id="37" presetID="9" presetClass="entr" presetSubtype="0" fill="hold" grpId="0" nodeType="afterEffect">
                                  <p:stCondLst>
                                    <p:cond delay="0"/>
                                  </p:stCondLst>
                                  <p:childTnLst>
                                    <p:set>
                                      <p:cBhvr>
                                        <p:cTn id="38" dur="1" fill="hold">
                                          <p:stCondLst>
                                            <p:cond delay="0"/>
                                          </p:stCondLst>
                                        </p:cTn>
                                        <p:tgtEl>
                                          <p:spTgt spid="19">
                                            <p:graphicEl>
                                              <a:dgm id="{4B9400BC-9E28-49A2-82F1-D6E7848E8F50}"/>
                                            </p:graphicEl>
                                          </p:spTgt>
                                        </p:tgtEl>
                                        <p:attrNameLst>
                                          <p:attrName>style.visibility</p:attrName>
                                        </p:attrNameLst>
                                      </p:cBhvr>
                                      <p:to>
                                        <p:strVal val="visible"/>
                                      </p:to>
                                    </p:set>
                                    <p:animEffect transition="in" filter="dissolve">
                                      <p:cBhvr>
                                        <p:cTn id="39" dur="500"/>
                                        <p:tgtEl>
                                          <p:spTgt spid="19">
                                            <p:graphicEl>
                                              <a:dgm id="{4B9400BC-9E28-49A2-82F1-D6E7848E8F50}"/>
                                            </p:graphicEl>
                                          </p:spTgt>
                                        </p:tgtEl>
                                      </p:cBhvr>
                                    </p:animEffect>
                                  </p:childTnLst>
                                </p:cTn>
                              </p:par>
                            </p:childTnLst>
                          </p:cTn>
                        </p:par>
                        <p:par>
                          <p:cTn id="40" fill="hold">
                            <p:stCondLst>
                              <p:cond delay="3500"/>
                            </p:stCondLst>
                            <p:childTnLst>
                              <p:par>
                                <p:cTn id="41" presetID="9" presetClass="entr" presetSubtype="0" fill="hold" grpId="0" nodeType="afterEffect">
                                  <p:stCondLst>
                                    <p:cond delay="0"/>
                                  </p:stCondLst>
                                  <p:childTnLst>
                                    <p:set>
                                      <p:cBhvr>
                                        <p:cTn id="42" dur="1" fill="hold">
                                          <p:stCondLst>
                                            <p:cond delay="0"/>
                                          </p:stCondLst>
                                        </p:cTn>
                                        <p:tgtEl>
                                          <p:spTgt spid="19">
                                            <p:graphicEl>
                                              <a:dgm id="{37BA2FCC-3DA6-45FA-B45F-4CFC4833AD8C}"/>
                                            </p:graphicEl>
                                          </p:spTgt>
                                        </p:tgtEl>
                                        <p:attrNameLst>
                                          <p:attrName>style.visibility</p:attrName>
                                        </p:attrNameLst>
                                      </p:cBhvr>
                                      <p:to>
                                        <p:strVal val="visible"/>
                                      </p:to>
                                    </p:set>
                                    <p:animEffect transition="in" filter="dissolve">
                                      <p:cBhvr>
                                        <p:cTn id="43" dur="500"/>
                                        <p:tgtEl>
                                          <p:spTgt spid="19">
                                            <p:graphicEl>
                                              <a:dgm id="{37BA2FCC-3DA6-45FA-B45F-4CFC4833AD8C}"/>
                                            </p:graphicEl>
                                          </p:spTgt>
                                        </p:tgtEl>
                                      </p:cBhvr>
                                    </p:animEffect>
                                  </p:childTnLst>
                                </p:cTn>
                              </p:par>
                            </p:childTnLst>
                          </p:cTn>
                        </p:par>
                        <p:par>
                          <p:cTn id="44" fill="hold">
                            <p:stCondLst>
                              <p:cond delay="4000"/>
                            </p:stCondLst>
                            <p:childTnLst>
                              <p:par>
                                <p:cTn id="45" presetID="9" presetClass="entr" presetSubtype="0" fill="hold" grpId="0" nodeType="afterEffect">
                                  <p:stCondLst>
                                    <p:cond delay="0"/>
                                  </p:stCondLst>
                                  <p:childTnLst>
                                    <p:set>
                                      <p:cBhvr>
                                        <p:cTn id="46" dur="1" fill="hold">
                                          <p:stCondLst>
                                            <p:cond delay="0"/>
                                          </p:stCondLst>
                                        </p:cTn>
                                        <p:tgtEl>
                                          <p:spTgt spid="19">
                                            <p:graphicEl>
                                              <a:dgm id="{17A522D5-0970-49FF-B15D-92D3872BA4FC}"/>
                                            </p:graphicEl>
                                          </p:spTgt>
                                        </p:tgtEl>
                                        <p:attrNameLst>
                                          <p:attrName>style.visibility</p:attrName>
                                        </p:attrNameLst>
                                      </p:cBhvr>
                                      <p:to>
                                        <p:strVal val="visible"/>
                                      </p:to>
                                    </p:set>
                                    <p:animEffect transition="in" filter="dissolve">
                                      <p:cBhvr>
                                        <p:cTn id="47" dur="500"/>
                                        <p:tgtEl>
                                          <p:spTgt spid="19">
                                            <p:graphicEl>
                                              <a:dgm id="{17A522D5-0970-49FF-B15D-92D3872BA4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Graphic spid="19"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graphicFrame>
        <p:nvGraphicFramePr>
          <p:cNvPr id="4" name="Diagramme 3"/>
          <p:cNvGraphicFramePr/>
          <p:nvPr>
            <p:extLst>
              <p:ext uri="{D42A27DB-BD31-4B8C-83A1-F6EECF244321}">
                <p14:modId xmlns="" xmlns:p14="http://schemas.microsoft.com/office/powerpoint/2010/main" val="3007606866"/>
              </p:ext>
            </p:extLst>
          </p:nvPr>
        </p:nvGraphicFramePr>
        <p:xfrm>
          <a:off x="215900" y="521706"/>
          <a:ext cx="11733291" cy="5730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1560330" y="5088396"/>
            <a:ext cx="9151034" cy="584775"/>
          </a:xfrm>
          <a:prstGeom prst="rect">
            <a:avLst/>
          </a:prstGeom>
          <a:noFill/>
        </p:spPr>
        <p:txBody>
          <a:bodyPr wrap="square" rtlCol="0">
            <a:spAutoFit/>
          </a:bodyPr>
          <a:lstStyle/>
          <a:p>
            <a:pPr algn="ctr">
              <a:buClr>
                <a:srgbClr val="000000"/>
              </a:buClr>
              <a:buFont typeface="Arial"/>
              <a:buNone/>
            </a:pPr>
            <a:r>
              <a:rPr lang="ar-DZ" sz="3200" b="1" kern="0" dirty="0" smtClean="0">
                <a:ln w="13462">
                  <a:noFill/>
                  <a:prstDash val="solid"/>
                </a:ln>
                <a:solidFill>
                  <a:schemeClr val="bg1"/>
                </a:solidFill>
                <a:effectLst>
                  <a:outerShdw dist="38100" dir="2700000" algn="bl" rotWithShape="0">
                    <a:srgbClr val="783F04"/>
                  </a:outerShdw>
                </a:effectLst>
                <a:cs typeface="Calibri" panose="020F0502020204030204" pitchFamily="34" charset="0"/>
                <a:sym typeface="Arial"/>
              </a:rPr>
              <a:t>أهم </a:t>
            </a:r>
            <a:r>
              <a:rPr lang="ar-DZ" sz="3200" b="1" kern="0" dirty="0">
                <a:ln w="13462">
                  <a:noFill/>
                  <a:prstDash val="solid"/>
                </a:ln>
                <a:solidFill>
                  <a:schemeClr val="bg1"/>
                </a:solidFill>
                <a:effectLst>
                  <a:outerShdw dist="38100" dir="2700000" algn="bl" rotWithShape="0">
                    <a:srgbClr val="783F04"/>
                  </a:outerShdw>
                </a:effectLst>
                <a:cs typeface="Calibri" panose="020F0502020204030204" pitchFamily="34" charset="0"/>
                <a:sym typeface="Arial"/>
              </a:rPr>
              <a:t>الإصابات </a:t>
            </a:r>
            <a:r>
              <a:rPr lang="ar-DZ" sz="3200" b="1" kern="0" dirty="0" smtClean="0">
                <a:ln w="13462">
                  <a:noFill/>
                  <a:prstDash val="solid"/>
                </a:ln>
                <a:solidFill>
                  <a:schemeClr val="bg1"/>
                </a:solidFill>
                <a:effectLst>
                  <a:outerShdw dist="38100" dir="2700000" algn="bl" rotWithShape="0">
                    <a:srgbClr val="783F04"/>
                  </a:outerShdw>
                </a:effectLst>
                <a:cs typeface="Calibri" panose="020F0502020204030204" pitchFamily="34" charset="0"/>
                <a:sym typeface="Arial"/>
              </a:rPr>
              <a:t>الدماغية التي تأدي  </a:t>
            </a:r>
            <a:r>
              <a:rPr lang="ar-DZ" sz="3200" b="1" kern="0" dirty="0">
                <a:ln w="13462">
                  <a:noFill/>
                  <a:prstDash val="solid"/>
                </a:ln>
                <a:solidFill>
                  <a:schemeClr val="bg1"/>
                </a:solidFill>
                <a:effectLst>
                  <a:outerShdw dist="38100" dir="2700000" algn="bl" rotWithShape="0">
                    <a:srgbClr val="783F04"/>
                  </a:outerShdw>
                </a:effectLst>
                <a:cs typeface="Calibri" panose="020F0502020204030204" pitchFamily="34" charset="0"/>
                <a:sym typeface="Arial"/>
              </a:rPr>
              <a:t>إلى اضطرابات في </a:t>
            </a:r>
            <a:r>
              <a:rPr lang="ar-DZ" sz="3200" b="1" kern="0" dirty="0" smtClean="0">
                <a:ln w="13462">
                  <a:noFill/>
                  <a:prstDash val="solid"/>
                </a:ln>
                <a:solidFill>
                  <a:schemeClr val="bg1"/>
                </a:solidFill>
                <a:effectLst>
                  <a:outerShdw dist="38100" dir="2700000" algn="bl" rotWithShape="0">
                    <a:srgbClr val="783F04"/>
                  </a:outerShdw>
                </a:effectLst>
                <a:cs typeface="Calibri" panose="020F0502020204030204" pitchFamily="34" charset="0"/>
                <a:sym typeface="Arial"/>
              </a:rPr>
              <a:t>اللغة</a:t>
            </a:r>
            <a:endParaRPr lang="fr-FR" sz="3200" b="1" kern="0" dirty="0">
              <a:ln w="13462">
                <a:noFill/>
                <a:prstDash val="solid"/>
              </a:ln>
              <a:solidFill>
                <a:schemeClr val="bg1"/>
              </a:solidFill>
              <a:effectLst>
                <a:outerShdw dist="38100" dir="2700000" algn="bl" rotWithShape="0">
                  <a:srgbClr val="783F04"/>
                </a:outerShdw>
              </a:effectLst>
              <a:cs typeface="Calibri" panose="020F0502020204030204" pitchFamily="34" charset="0"/>
              <a:sym typeface="Arial"/>
            </a:endParaRPr>
          </a:p>
        </p:txBody>
      </p:sp>
    </p:spTree>
    <p:extLst>
      <p:ext uri="{BB962C8B-B14F-4D97-AF65-F5344CB8AC3E}">
        <p14:creationId xmlns="" xmlns:p14="http://schemas.microsoft.com/office/powerpoint/2010/main" val="153346453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A503A4E0-AC36-4642-9A27-97B73DC4CA06}"/>
                                            </p:graphicEl>
                                          </p:spTgt>
                                        </p:tgtEl>
                                        <p:attrNameLst>
                                          <p:attrName>style.visibility</p:attrName>
                                        </p:attrNameLst>
                                      </p:cBhvr>
                                      <p:to>
                                        <p:strVal val="visible"/>
                                      </p:to>
                                    </p:set>
                                    <p:anim calcmode="lin" valueType="num">
                                      <p:cBhvr additive="base">
                                        <p:cTn id="7" dur="250" fill="hold"/>
                                        <p:tgtEl>
                                          <p:spTgt spid="4">
                                            <p:graphicEl>
                                              <a:dgm id="{A503A4E0-AC36-4642-9A27-97B73DC4CA06}"/>
                                            </p:graphicEl>
                                          </p:spTgt>
                                        </p:tgtEl>
                                        <p:attrNameLst>
                                          <p:attrName>ppt_x</p:attrName>
                                        </p:attrNameLst>
                                      </p:cBhvr>
                                      <p:tavLst>
                                        <p:tav tm="0">
                                          <p:val>
                                            <p:strVal val="#ppt_x"/>
                                          </p:val>
                                        </p:tav>
                                        <p:tav tm="100000">
                                          <p:val>
                                            <p:strVal val="#ppt_x"/>
                                          </p:val>
                                        </p:tav>
                                      </p:tavLst>
                                    </p:anim>
                                    <p:anim calcmode="lin" valueType="num">
                                      <p:cBhvr additive="base">
                                        <p:cTn id="8" dur="250" fill="hold"/>
                                        <p:tgtEl>
                                          <p:spTgt spid="4">
                                            <p:graphicEl>
                                              <a:dgm id="{A503A4E0-AC36-4642-9A27-97B73DC4CA06}"/>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250"/>
                                        <p:tgtEl>
                                          <p:spTgt spid="5"/>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4">
                                            <p:graphicEl>
                                              <a:dgm id="{11114AEE-F380-4C5E-8AB0-8CB4690B7B72}"/>
                                            </p:graphicEl>
                                          </p:spTgt>
                                        </p:tgtEl>
                                        <p:attrNameLst>
                                          <p:attrName>style.visibility</p:attrName>
                                        </p:attrNameLst>
                                      </p:cBhvr>
                                      <p:to>
                                        <p:strVal val="visible"/>
                                      </p:to>
                                    </p:set>
                                    <p:anim calcmode="lin" valueType="num">
                                      <p:cBhvr additive="base">
                                        <p:cTn id="16" dur="250" fill="hold"/>
                                        <p:tgtEl>
                                          <p:spTgt spid="4">
                                            <p:graphicEl>
                                              <a:dgm id="{11114AEE-F380-4C5E-8AB0-8CB4690B7B72}"/>
                                            </p:graphicEl>
                                          </p:spTgt>
                                        </p:tgtEl>
                                        <p:attrNameLst>
                                          <p:attrName>ppt_x</p:attrName>
                                        </p:attrNameLst>
                                      </p:cBhvr>
                                      <p:tavLst>
                                        <p:tav tm="0">
                                          <p:val>
                                            <p:strVal val="#ppt_x"/>
                                          </p:val>
                                        </p:tav>
                                        <p:tav tm="100000">
                                          <p:val>
                                            <p:strVal val="#ppt_x"/>
                                          </p:val>
                                        </p:tav>
                                      </p:tavLst>
                                    </p:anim>
                                    <p:anim calcmode="lin" valueType="num">
                                      <p:cBhvr additive="base">
                                        <p:cTn id="17" dur="250" fill="hold"/>
                                        <p:tgtEl>
                                          <p:spTgt spid="4">
                                            <p:graphicEl>
                                              <a:dgm id="{11114AEE-F380-4C5E-8AB0-8CB4690B7B72}"/>
                                            </p:graphic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graphicEl>
                                              <a:dgm id="{733FD9F9-C4D2-4AA5-99E6-776B4602963A}"/>
                                            </p:graphicEl>
                                          </p:spTgt>
                                        </p:tgtEl>
                                        <p:attrNameLst>
                                          <p:attrName>style.visibility</p:attrName>
                                        </p:attrNameLst>
                                      </p:cBhvr>
                                      <p:to>
                                        <p:strVal val="visible"/>
                                      </p:to>
                                    </p:set>
                                    <p:anim calcmode="lin" valueType="num">
                                      <p:cBhvr additive="base">
                                        <p:cTn id="20" dur="250" fill="hold"/>
                                        <p:tgtEl>
                                          <p:spTgt spid="4">
                                            <p:graphicEl>
                                              <a:dgm id="{733FD9F9-C4D2-4AA5-99E6-776B4602963A}"/>
                                            </p:graphicEl>
                                          </p:spTgt>
                                        </p:tgtEl>
                                        <p:attrNameLst>
                                          <p:attrName>ppt_x</p:attrName>
                                        </p:attrNameLst>
                                      </p:cBhvr>
                                      <p:tavLst>
                                        <p:tav tm="0">
                                          <p:val>
                                            <p:strVal val="#ppt_x"/>
                                          </p:val>
                                        </p:tav>
                                        <p:tav tm="100000">
                                          <p:val>
                                            <p:strVal val="#ppt_x"/>
                                          </p:val>
                                        </p:tav>
                                      </p:tavLst>
                                    </p:anim>
                                    <p:anim calcmode="lin" valueType="num">
                                      <p:cBhvr additive="base">
                                        <p:cTn id="21" dur="250" fill="hold"/>
                                        <p:tgtEl>
                                          <p:spTgt spid="4">
                                            <p:graphicEl>
                                              <a:dgm id="{733FD9F9-C4D2-4AA5-99E6-776B4602963A}"/>
                                            </p:graphicEl>
                                          </p:spTgt>
                                        </p:tgtEl>
                                        <p:attrNameLst>
                                          <p:attrName>ppt_y</p:attrName>
                                        </p:attrNameLst>
                                      </p:cBhvr>
                                      <p:tavLst>
                                        <p:tav tm="0">
                                          <p:val>
                                            <p:strVal val="1+#ppt_h/2"/>
                                          </p:val>
                                        </p:tav>
                                        <p:tav tm="100000">
                                          <p:val>
                                            <p:strVal val="#ppt_y"/>
                                          </p:val>
                                        </p:tav>
                                      </p:tavLst>
                                    </p:anim>
                                  </p:childTnLst>
                                </p:cTn>
                              </p:par>
                            </p:childTnLst>
                          </p:cTn>
                        </p:par>
                        <p:par>
                          <p:cTn id="22" fill="hold">
                            <p:stCondLst>
                              <p:cond delay="750"/>
                            </p:stCondLst>
                            <p:childTnLst>
                              <p:par>
                                <p:cTn id="23" presetID="2" presetClass="entr" presetSubtype="4" fill="hold" grpId="0" nodeType="afterEffect">
                                  <p:stCondLst>
                                    <p:cond delay="0"/>
                                  </p:stCondLst>
                                  <p:childTnLst>
                                    <p:set>
                                      <p:cBhvr>
                                        <p:cTn id="24" dur="1" fill="hold">
                                          <p:stCondLst>
                                            <p:cond delay="0"/>
                                          </p:stCondLst>
                                        </p:cTn>
                                        <p:tgtEl>
                                          <p:spTgt spid="4">
                                            <p:graphicEl>
                                              <a:dgm id="{DF475F80-E6A2-46AF-A3C1-F109DB70CEF2}"/>
                                            </p:graphicEl>
                                          </p:spTgt>
                                        </p:tgtEl>
                                        <p:attrNameLst>
                                          <p:attrName>style.visibility</p:attrName>
                                        </p:attrNameLst>
                                      </p:cBhvr>
                                      <p:to>
                                        <p:strVal val="visible"/>
                                      </p:to>
                                    </p:set>
                                    <p:anim calcmode="lin" valueType="num">
                                      <p:cBhvr additive="base">
                                        <p:cTn id="25" dur="250" fill="hold"/>
                                        <p:tgtEl>
                                          <p:spTgt spid="4">
                                            <p:graphicEl>
                                              <a:dgm id="{DF475F80-E6A2-46AF-A3C1-F109DB70CEF2}"/>
                                            </p:graphicEl>
                                          </p:spTgt>
                                        </p:tgtEl>
                                        <p:attrNameLst>
                                          <p:attrName>ppt_x</p:attrName>
                                        </p:attrNameLst>
                                      </p:cBhvr>
                                      <p:tavLst>
                                        <p:tav tm="0">
                                          <p:val>
                                            <p:strVal val="#ppt_x"/>
                                          </p:val>
                                        </p:tav>
                                        <p:tav tm="100000">
                                          <p:val>
                                            <p:strVal val="#ppt_x"/>
                                          </p:val>
                                        </p:tav>
                                      </p:tavLst>
                                    </p:anim>
                                    <p:anim calcmode="lin" valueType="num">
                                      <p:cBhvr additive="base">
                                        <p:cTn id="26" dur="250" fill="hold"/>
                                        <p:tgtEl>
                                          <p:spTgt spid="4">
                                            <p:graphicEl>
                                              <a:dgm id="{DF475F80-E6A2-46AF-A3C1-F109DB70CEF2}"/>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graphicEl>
                                              <a:dgm id="{6879D2E7-0F89-43F2-9CDC-38EF67E51A8A}"/>
                                            </p:graphicEl>
                                          </p:spTgt>
                                        </p:tgtEl>
                                        <p:attrNameLst>
                                          <p:attrName>style.visibility</p:attrName>
                                        </p:attrNameLst>
                                      </p:cBhvr>
                                      <p:to>
                                        <p:strVal val="visible"/>
                                      </p:to>
                                    </p:set>
                                    <p:anim calcmode="lin" valueType="num">
                                      <p:cBhvr additive="base">
                                        <p:cTn id="29" dur="250" fill="hold"/>
                                        <p:tgtEl>
                                          <p:spTgt spid="4">
                                            <p:graphicEl>
                                              <a:dgm id="{6879D2E7-0F89-43F2-9CDC-38EF67E51A8A}"/>
                                            </p:graphicEl>
                                          </p:spTgt>
                                        </p:tgtEl>
                                        <p:attrNameLst>
                                          <p:attrName>ppt_x</p:attrName>
                                        </p:attrNameLst>
                                      </p:cBhvr>
                                      <p:tavLst>
                                        <p:tav tm="0">
                                          <p:val>
                                            <p:strVal val="#ppt_x"/>
                                          </p:val>
                                        </p:tav>
                                        <p:tav tm="100000">
                                          <p:val>
                                            <p:strVal val="#ppt_x"/>
                                          </p:val>
                                        </p:tav>
                                      </p:tavLst>
                                    </p:anim>
                                    <p:anim calcmode="lin" valueType="num">
                                      <p:cBhvr additive="base">
                                        <p:cTn id="30" dur="250" fill="hold"/>
                                        <p:tgtEl>
                                          <p:spTgt spid="4">
                                            <p:graphicEl>
                                              <a:dgm id="{6879D2E7-0F89-43F2-9CDC-38EF67E51A8A}"/>
                                            </p:graphicEl>
                                          </p:spTgt>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4">
                                            <p:graphicEl>
                                              <a:dgm id="{04EA85D7-466F-490A-8BA5-6EED1C0B86B6}"/>
                                            </p:graphicEl>
                                          </p:spTgt>
                                        </p:tgtEl>
                                        <p:attrNameLst>
                                          <p:attrName>style.visibility</p:attrName>
                                        </p:attrNameLst>
                                      </p:cBhvr>
                                      <p:to>
                                        <p:strVal val="visible"/>
                                      </p:to>
                                    </p:set>
                                    <p:anim calcmode="lin" valueType="num">
                                      <p:cBhvr additive="base">
                                        <p:cTn id="34" dur="250" fill="hold"/>
                                        <p:tgtEl>
                                          <p:spTgt spid="4">
                                            <p:graphicEl>
                                              <a:dgm id="{04EA85D7-466F-490A-8BA5-6EED1C0B86B6}"/>
                                            </p:graphicEl>
                                          </p:spTgt>
                                        </p:tgtEl>
                                        <p:attrNameLst>
                                          <p:attrName>ppt_x</p:attrName>
                                        </p:attrNameLst>
                                      </p:cBhvr>
                                      <p:tavLst>
                                        <p:tav tm="0">
                                          <p:val>
                                            <p:strVal val="#ppt_x"/>
                                          </p:val>
                                        </p:tav>
                                        <p:tav tm="100000">
                                          <p:val>
                                            <p:strVal val="#ppt_x"/>
                                          </p:val>
                                        </p:tav>
                                      </p:tavLst>
                                    </p:anim>
                                    <p:anim calcmode="lin" valueType="num">
                                      <p:cBhvr additive="base">
                                        <p:cTn id="35" dur="250" fill="hold"/>
                                        <p:tgtEl>
                                          <p:spTgt spid="4">
                                            <p:graphicEl>
                                              <a:dgm id="{04EA85D7-466F-490A-8BA5-6EED1C0B86B6}"/>
                                            </p:graphic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
                                            <p:graphicEl>
                                              <a:dgm id="{2B5663D2-67E3-4FE7-B054-54019CCB2490}"/>
                                            </p:graphicEl>
                                          </p:spTgt>
                                        </p:tgtEl>
                                        <p:attrNameLst>
                                          <p:attrName>style.visibility</p:attrName>
                                        </p:attrNameLst>
                                      </p:cBhvr>
                                      <p:to>
                                        <p:strVal val="visible"/>
                                      </p:to>
                                    </p:set>
                                    <p:anim calcmode="lin" valueType="num">
                                      <p:cBhvr additive="base">
                                        <p:cTn id="38" dur="250" fill="hold"/>
                                        <p:tgtEl>
                                          <p:spTgt spid="4">
                                            <p:graphicEl>
                                              <a:dgm id="{2B5663D2-67E3-4FE7-B054-54019CCB2490}"/>
                                            </p:graphicEl>
                                          </p:spTgt>
                                        </p:tgtEl>
                                        <p:attrNameLst>
                                          <p:attrName>ppt_x</p:attrName>
                                        </p:attrNameLst>
                                      </p:cBhvr>
                                      <p:tavLst>
                                        <p:tav tm="0">
                                          <p:val>
                                            <p:strVal val="#ppt_x"/>
                                          </p:val>
                                        </p:tav>
                                        <p:tav tm="100000">
                                          <p:val>
                                            <p:strVal val="#ppt_x"/>
                                          </p:val>
                                        </p:tav>
                                      </p:tavLst>
                                    </p:anim>
                                    <p:anim calcmode="lin" valueType="num">
                                      <p:cBhvr additive="base">
                                        <p:cTn id="39" dur="250" fill="hold"/>
                                        <p:tgtEl>
                                          <p:spTgt spid="4">
                                            <p:graphicEl>
                                              <a:dgm id="{2B5663D2-67E3-4FE7-B054-54019CCB2490}"/>
                                            </p:graphicEl>
                                          </p:spTgt>
                                        </p:tgtEl>
                                        <p:attrNameLst>
                                          <p:attrName>ppt_y</p:attrName>
                                        </p:attrNameLst>
                                      </p:cBhvr>
                                      <p:tavLst>
                                        <p:tav tm="0">
                                          <p:val>
                                            <p:strVal val="1+#ppt_h/2"/>
                                          </p:val>
                                        </p:tav>
                                        <p:tav tm="100000">
                                          <p:val>
                                            <p:strVal val="#ppt_y"/>
                                          </p:val>
                                        </p:tav>
                                      </p:tavLst>
                                    </p:anim>
                                  </p:childTnLst>
                                </p:cTn>
                              </p:par>
                            </p:childTnLst>
                          </p:cTn>
                        </p:par>
                        <p:par>
                          <p:cTn id="40" fill="hold">
                            <p:stCondLst>
                              <p:cond delay="1250"/>
                            </p:stCondLst>
                            <p:childTnLst>
                              <p:par>
                                <p:cTn id="41" presetID="2" presetClass="entr" presetSubtype="4" fill="hold" grpId="0" nodeType="afterEffect">
                                  <p:stCondLst>
                                    <p:cond delay="0"/>
                                  </p:stCondLst>
                                  <p:childTnLst>
                                    <p:set>
                                      <p:cBhvr>
                                        <p:cTn id="42" dur="1" fill="hold">
                                          <p:stCondLst>
                                            <p:cond delay="0"/>
                                          </p:stCondLst>
                                        </p:cTn>
                                        <p:tgtEl>
                                          <p:spTgt spid="4">
                                            <p:graphicEl>
                                              <a:dgm id="{B62681E8-EE34-44BC-8B35-C2888AA17C8F}"/>
                                            </p:graphicEl>
                                          </p:spTgt>
                                        </p:tgtEl>
                                        <p:attrNameLst>
                                          <p:attrName>style.visibility</p:attrName>
                                        </p:attrNameLst>
                                      </p:cBhvr>
                                      <p:to>
                                        <p:strVal val="visible"/>
                                      </p:to>
                                    </p:set>
                                    <p:anim calcmode="lin" valueType="num">
                                      <p:cBhvr additive="base">
                                        <p:cTn id="43" dur="250" fill="hold"/>
                                        <p:tgtEl>
                                          <p:spTgt spid="4">
                                            <p:graphicEl>
                                              <a:dgm id="{B62681E8-EE34-44BC-8B35-C2888AA17C8F}"/>
                                            </p:graphicEl>
                                          </p:spTgt>
                                        </p:tgtEl>
                                        <p:attrNameLst>
                                          <p:attrName>ppt_x</p:attrName>
                                        </p:attrNameLst>
                                      </p:cBhvr>
                                      <p:tavLst>
                                        <p:tav tm="0">
                                          <p:val>
                                            <p:strVal val="#ppt_x"/>
                                          </p:val>
                                        </p:tav>
                                        <p:tav tm="100000">
                                          <p:val>
                                            <p:strVal val="#ppt_x"/>
                                          </p:val>
                                        </p:tav>
                                      </p:tavLst>
                                    </p:anim>
                                    <p:anim calcmode="lin" valueType="num">
                                      <p:cBhvr additive="base">
                                        <p:cTn id="44" dur="250" fill="hold"/>
                                        <p:tgtEl>
                                          <p:spTgt spid="4">
                                            <p:graphicEl>
                                              <a:dgm id="{B62681E8-EE34-44BC-8B35-C2888AA17C8F}"/>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B0AE8A35-5FB5-4BBE-8EF3-8767A36FE5DB}"/>
                                            </p:graphicEl>
                                          </p:spTgt>
                                        </p:tgtEl>
                                        <p:attrNameLst>
                                          <p:attrName>style.visibility</p:attrName>
                                        </p:attrNameLst>
                                      </p:cBhvr>
                                      <p:to>
                                        <p:strVal val="visible"/>
                                      </p:to>
                                    </p:set>
                                    <p:anim calcmode="lin" valueType="num">
                                      <p:cBhvr additive="base">
                                        <p:cTn id="47" dur="250" fill="hold"/>
                                        <p:tgtEl>
                                          <p:spTgt spid="4">
                                            <p:graphicEl>
                                              <a:dgm id="{B0AE8A35-5FB5-4BBE-8EF3-8767A36FE5DB}"/>
                                            </p:graphicEl>
                                          </p:spTgt>
                                        </p:tgtEl>
                                        <p:attrNameLst>
                                          <p:attrName>ppt_x</p:attrName>
                                        </p:attrNameLst>
                                      </p:cBhvr>
                                      <p:tavLst>
                                        <p:tav tm="0">
                                          <p:val>
                                            <p:strVal val="#ppt_x"/>
                                          </p:val>
                                        </p:tav>
                                        <p:tav tm="100000">
                                          <p:val>
                                            <p:strVal val="#ppt_x"/>
                                          </p:val>
                                        </p:tav>
                                      </p:tavLst>
                                    </p:anim>
                                    <p:anim calcmode="lin" valueType="num">
                                      <p:cBhvr additive="base">
                                        <p:cTn id="48" dur="250" fill="hold"/>
                                        <p:tgtEl>
                                          <p:spTgt spid="4">
                                            <p:graphicEl>
                                              <a:dgm id="{B0AE8A35-5FB5-4BBE-8EF3-8767A36FE5DB}"/>
                                            </p:graphicEl>
                                          </p:spTgt>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6" presetClass="emph" presetSubtype="0" fill="hold" grpId="1" nodeType="afterEffect">
                                  <p:stCondLst>
                                    <p:cond delay="0"/>
                                  </p:stCondLst>
                                  <p:childTnLst>
                                    <p:animEffect transition="out" filter="fade">
                                      <p:cBhvr>
                                        <p:cTn id="51" dur="250" tmFilter="0, 0; .2, .5; .8, .5; 1, 0"/>
                                        <p:tgtEl>
                                          <p:spTgt spid="4">
                                            <p:graphicEl>
                                              <a:dgm id="{A503A4E0-AC36-4642-9A27-97B73DC4CA06}"/>
                                            </p:graphicEl>
                                          </p:spTgt>
                                        </p:tgtEl>
                                      </p:cBhvr>
                                    </p:animEffect>
                                    <p:animScale>
                                      <p:cBhvr>
                                        <p:cTn id="52" dur="125" autoRev="1" fill="hold"/>
                                        <p:tgtEl>
                                          <p:spTgt spid="4">
                                            <p:graphicEl>
                                              <a:dgm id="{A503A4E0-AC36-4642-9A27-97B73DC4CA06}"/>
                                            </p:graphicEl>
                                          </p:spTgt>
                                        </p:tgtEl>
                                      </p:cBhvr>
                                      <p:by x="105000" y="105000"/>
                                    </p:animScale>
                                  </p:childTnLst>
                                </p:cTn>
                              </p:par>
                            </p:childTnLst>
                          </p:cTn>
                        </p:par>
                        <p:par>
                          <p:cTn id="53" fill="hold">
                            <p:stCondLst>
                              <p:cond delay="1750"/>
                            </p:stCondLst>
                            <p:childTnLst>
                              <p:par>
                                <p:cTn id="54" presetID="26" presetClass="emph" presetSubtype="0" fill="hold" grpId="1" nodeType="afterEffect">
                                  <p:stCondLst>
                                    <p:cond delay="0"/>
                                  </p:stCondLst>
                                  <p:childTnLst>
                                    <p:animEffect transition="out" filter="fade">
                                      <p:cBhvr>
                                        <p:cTn id="55" dur="250" tmFilter="0, 0; .2, .5; .8, .5; 1, 0"/>
                                        <p:tgtEl>
                                          <p:spTgt spid="4">
                                            <p:graphicEl>
                                              <a:dgm id="{11114AEE-F380-4C5E-8AB0-8CB4690B7B72}"/>
                                            </p:graphicEl>
                                          </p:spTgt>
                                        </p:tgtEl>
                                      </p:cBhvr>
                                    </p:animEffect>
                                    <p:animScale>
                                      <p:cBhvr>
                                        <p:cTn id="56" dur="125" autoRev="1" fill="hold"/>
                                        <p:tgtEl>
                                          <p:spTgt spid="4">
                                            <p:graphicEl>
                                              <a:dgm id="{11114AEE-F380-4C5E-8AB0-8CB4690B7B72}"/>
                                            </p:graphicEl>
                                          </p:spTgt>
                                        </p:tgtEl>
                                      </p:cBhvr>
                                      <p:by x="105000" y="105000"/>
                                    </p:animScale>
                                  </p:childTnLst>
                                </p:cTn>
                              </p:par>
                            </p:childTnLst>
                          </p:cTn>
                        </p:par>
                        <p:par>
                          <p:cTn id="57" fill="hold">
                            <p:stCondLst>
                              <p:cond delay="2000"/>
                            </p:stCondLst>
                            <p:childTnLst>
                              <p:par>
                                <p:cTn id="58" presetID="26" presetClass="emph" presetSubtype="0" fill="hold" grpId="1" nodeType="afterEffect">
                                  <p:stCondLst>
                                    <p:cond delay="0"/>
                                  </p:stCondLst>
                                  <p:childTnLst>
                                    <p:animEffect transition="out" filter="fade">
                                      <p:cBhvr>
                                        <p:cTn id="59" dur="250" tmFilter="0, 0; .2, .5; .8, .5; 1, 0"/>
                                        <p:tgtEl>
                                          <p:spTgt spid="4">
                                            <p:graphicEl>
                                              <a:dgm id="{733FD9F9-C4D2-4AA5-99E6-776B4602963A}"/>
                                            </p:graphicEl>
                                          </p:spTgt>
                                        </p:tgtEl>
                                      </p:cBhvr>
                                    </p:animEffect>
                                    <p:animScale>
                                      <p:cBhvr>
                                        <p:cTn id="60" dur="125" autoRev="1" fill="hold"/>
                                        <p:tgtEl>
                                          <p:spTgt spid="4">
                                            <p:graphicEl>
                                              <a:dgm id="{733FD9F9-C4D2-4AA5-99E6-776B4602963A}"/>
                                            </p:graphicEl>
                                          </p:spTgt>
                                        </p:tgtEl>
                                      </p:cBhvr>
                                      <p:by x="105000" y="105000"/>
                                    </p:animScale>
                                  </p:childTnLst>
                                </p:cTn>
                              </p:par>
                            </p:childTnLst>
                          </p:cTn>
                        </p:par>
                        <p:par>
                          <p:cTn id="61" fill="hold">
                            <p:stCondLst>
                              <p:cond delay="2250"/>
                            </p:stCondLst>
                            <p:childTnLst>
                              <p:par>
                                <p:cTn id="62" presetID="26" presetClass="emph" presetSubtype="0" fill="hold" grpId="1" nodeType="afterEffect">
                                  <p:stCondLst>
                                    <p:cond delay="0"/>
                                  </p:stCondLst>
                                  <p:childTnLst>
                                    <p:animEffect transition="out" filter="fade">
                                      <p:cBhvr>
                                        <p:cTn id="63" dur="250" tmFilter="0, 0; .2, .5; .8, .5; 1, 0"/>
                                        <p:tgtEl>
                                          <p:spTgt spid="4">
                                            <p:graphicEl>
                                              <a:dgm id="{DF475F80-E6A2-46AF-A3C1-F109DB70CEF2}"/>
                                            </p:graphicEl>
                                          </p:spTgt>
                                        </p:tgtEl>
                                      </p:cBhvr>
                                    </p:animEffect>
                                    <p:animScale>
                                      <p:cBhvr>
                                        <p:cTn id="64" dur="125" autoRev="1" fill="hold"/>
                                        <p:tgtEl>
                                          <p:spTgt spid="4">
                                            <p:graphicEl>
                                              <a:dgm id="{DF475F80-E6A2-46AF-A3C1-F109DB70CEF2}"/>
                                            </p:graphicEl>
                                          </p:spTgt>
                                        </p:tgtEl>
                                      </p:cBhvr>
                                      <p:by x="105000" y="105000"/>
                                    </p:animScale>
                                  </p:childTnLst>
                                </p:cTn>
                              </p:par>
                            </p:childTnLst>
                          </p:cTn>
                        </p:par>
                        <p:par>
                          <p:cTn id="65" fill="hold">
                            <p:stCondLst>
                              <p:cond delay="2500"/>
                            </p:stCondLst>
                            <p:childTnLst>
                              <p:par>
                                <p:cTn id="66" presetID="26" presetClass="emph" presetSubtype="0" fill="hold" grpId="1" nodeType="afterEffect">
                                  <p:stCondLst>
                                    <p:cond delay="0"/>
                                  </p:stCondLst>
                                  <p:childTnLst>
                                    <p:animEffect transition="out" filter="fade">
                                      <p:cBhvr>
                                        <p:cTn id="67" dur="250" tmFilter="0, 0; .2, .5; .8, .5; 1, 0"/>
                                        <p:tgtEl>
                                          <p:spTgt spid="4">
                                            <p:graphicEl>
                                              <a:dgm id="{6879D2E7-0F89-43F2-9CDC-38EF67E51A8A}"/>
                                            </p:graphicEl>
                                          </p:spTgt>
                                        </p:tgtEl>
                                      </p:cBhvr>
                                    </p:animEffect>
                                    <p:animScale>
                                      <p:cBhvr>
                                        <p:cTn id="68" dur="125" autoRev="1" fill="hold"/>
                                        <p:tgtEl>
                                          <p:spTgt spid="4">
                                            <p:graphicEl>
                                              <a:dgm id="{6879D2E7-0F89-43F2-9CDC-38EF67E51A8A}"/>
                                            </p:graphicEl>
                                          </p:spTgt>
                                        </p:tgtEl>
                                      </p:cBhvr>
                                      <p:by x="105000" y="105000"/>
                                    </p:animScale>
                                  </p:childTnLst>
                                </p:cTn>
                              </p:par>
                            </p:childTnLst>
                          </p:cTn>
                        </p:par>
                        <p:par>
                          <p:cTn id="69" fill="hold">
                            <p:stCondLst>
                              <p:cond delay="2750"/>
                            </p:stCondLst>
                            <p:childTnLst>
                              <p:par>
                                <p:cTn id="70" presetID="26" presetClass="emph" presetSubtype="0" fill="hold" grpId="1" nodeType="afterEffect">
                                  <p:stCondLst>
                                    <p:cond delay="0"/>
                                  </p:stCondLst>
                                  <p:childTnLst>
                                    <p:animEffect transition="out" filter="fade">
                                      <p:cBhvr>
                                        <p:cTn id="71" dur="250" tmFilter="0, 0; .2, .5; .8, .5; 1, 0"/>
                                        <p:tgtEl>
                                          <p:spTgt spid="4">
                                            <p:graphicEl>
                                              <a:dgm id="{04EA85D7-466F-490A-8BA5-6EED1C0B86B6}"/>
                                            </p:graphicEl>
                                          </p:spTgt>
                                        </p:tgtEl>
                                      </p:cBhvr>
                                    </p:animEffect>
                                    <p:animScale>
                                      <p:cBhvr>
                                        <p:cTn id="72" dur="125" autoRev="1" fill="hold"/>
                                        <p:tgtEl>
                                          <p:spTgt spid="4">
                                            <p:graphicEl>
                                              <a:dgm id="{04EA85D7-466F-490A-8BA5-6EED1C0B86B6}"/>
                                            </p:graphicEl>
                                          </p:spTgt>
                                        </p:tgtEl>
                                      </p:cBhvr>
                                      <p:by x="105000" y="105000"/>
                                    </p:animScale>
                                  </p:childTnLst>
                                </p:cTn>
                              </p:par>
                            </p:childTnLst>
                          </p:cTn>
                        </p:par>
                        <p:par>
                          <p:cTn id="73" fill="hold">
                            <p:stCondLst>
                              <p:cond delay="3000"/>
                            </p:stCondLst>
                            <p:childTnLst>
                              <p:par>
                                <p:cTn id="74" presetID="26" presetClass="emph" presetSubtype="0" fill="hold" grpId="1" nodeType="afterEffect">
                                  <p:stCondLst>
                                    <p:cond delay="0"/>
                                  </p:stCondLst>
                                  <p:childTnLst>
                                    <p:animEffect transition="out" filter="fade">
                                      <p:cBhvr>
                                        <p:cTn id="75" dur="250" tmFilter="0, 0; .2, .5; .8, .5; 1, 0"/>
                                        <p:tgtEl>
                                          <p:spTgt spid="4">
                                            <p:graphicEl>
                                              <a:dgm id="{2B5663D2-67E3-4FE7-B054-54019CCB2490}"/>
                                            </p:graphicEl>
                                          </p:spTgt>
                                        </p:tgtEl>
                                      </p:cBhvr>
                                    </p:animEffect>
                                    <p:animScale>
                                      <p:cBhvr>
                                        <p:cTn id="76" dur="125" autoRev="1" fill="hold"/>
                                        <p:tgtEl>
                                          <p:spTgt spid="4">
                                            <p:graphicEl>
                                              <a:dgm id="{2B5663D2-67E3-4FE7-B054-54019CCB2490}"/>
                                            </p:graphicEl>
                                          </p:spTgt>
                                        </p:tgtEl>
                                      </p:cBhvr>
                                      <p:by x="105000" y="105000"/>
                                    </p:animScale>
                                  </p:childTnLst>
                                </p:cTn>
                              </p:par>
                            </p:childTnLst>
                          </p:cTn>
                        </p:par>
                        <p:par>
                          <p:cTn id="77" fill="hold">
                            <p:stCondLst>
                              <p:cond delay="3250"/>
                            </p:stCondLst>
                            <p:childTnLst>
                              <p:par>
                                <p:cTn id="78" presetID="26" presetClass="emph" presetSubtype="0" fill="hold" grpId="1" nodeType="afterEffect">
                                  <p:stCondLst>
                                    <p:cond delay="0"/>
                                  </p:stCondLst>
                                  <p:childTnLst>
                                    <p:animEffect transition="out" filter="fade">
                                      <p:cBhvr>
                                        <p:cTn id="79" dur="250" tmFilter="0, 0; .2, .5; .8, .5; 1, 0"/>
                                        <p:tgtEl>
                                          <p:spTgt spid="4">
                                            <p:graphicEl>
                                              <a:dgm id="{B62681E8-EE34-44BC-8B35-C2888AA17C8F}"/>
                                            </p:graphicEl>
                                          </p:spTgt>
                                        </p:tgtEl>
                                      </p:cBhvr>
                                    </p:animEffect>
                                    <p:animScale>
                                      <p:cBhvr>
                                        <p:cTn id="80" dur="125" autoRev="1" fill="hold"/>
                                        <p:tgtEl>
                                          <p:spTgt spid="4">
                                            <p:graphicEl>
                                              <a:dgm id="{B62681E8-EE34-44BC-8B35-C2888AA17C8F}"/>
                                            </p:graphicEl>
                                          </p:spTgt>
                                        </p:tgtEl>
                                      </p:cBhvr>
                                      <p:by x="105000" y="105000"/>
                                    </p:animScale>
                                  </p:childTnLst>
                                </p:cTn>
                              </p:par>
                            </p:childTnLst>
                          </p:cTn>
                        </p:par>
                        <p:par>
                          <p:cTn id="81" fill="hold">
                            <p:stCondLst>
                              <p:cond delay="3500"/>
                            </p:stCondLst>
                            <p:childTnLst>
                              <p:par>
                                <p:cTn id="82" presetID="26" presetClass="emph" presetSubtype="0" fill="hold" grpId="1" nodeType="afterEffect">
                                  <p:stCondLst>
                                    <p:cond delay="0"/>
                                  </p:stCondLst>
                                  <p:childTnLst>
                                    <p:animEffect transition="out" filter="fade">
                                      <p:cBhvr>
                                        <p:cTn id="83" dur="250" tmFilter="0, 0; .2, .5; .8, .5; 1, 0"/>
                                        <p:tgtEl>
                                          <p:spTgt spid="4">
                                            <p:graphicEl>
                                              <a:dgm id="{B0AE8A35-5FB5-4BBE-8EF3-8767A36FE5DB}"/>
                                            </p:graphicEl>
                                          </p:spTgt>
                                        </p:tgtEl>
                                      </p:cBhvr>
                                    </p:animEffect>
                                    <p:animScale>
                                      <p:cBhvr>
                                        <p:cTn id="84" dur="125" autoRev="1" fill="hold"/>
                                        <p:tgtEl>
                                          <p:spTgt spid="4">
                                            <p:graphicEl>
                                              <a:dgm id="{B0AE8A35-5FB5-4BBE-8EF3-8767A36FE5DB}"/>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bld="one"/>
        </p:bldSub>
      </p:bldGraphic>
      <p:bldP spid="5" grpId="0" uiExpan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p:cNvGraphicFramePr/>
          <p:nvPr/>
        </p:nvGraphicFramePr>
        <p:xfrm>
          <a:off x="1039091" y="733521"/>
          <a:ext cx="1058487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20337021">
            <a:off x="8255583" y="4022406"/>
            <a:ext cx="5079661" cy="3537109"/>
          </a:xfrm>
          <a:prstGeom prst="rect">
            <a:avLst/>
          </a:prstGeom>
        </p:spPr>
      </p:pic>
      <p:sp>
        <p:nvSpPr>
          <p:cNvPr id="835" name="Google Shape;835;p68"/>
          <p:cNvSpPr/>
          <p:nvPr/>
        </p:nvSpPr>
        <p:spPr>
          <a:xfrm rot="10800000">
            <a:off x="13" y="5790961"/>
            <a:ext cx="3314932" cy="1067041"/>
          </a:xfrm>
          <a:custGeom>
            <a:avLst/>
            <a:gdLst/>
            <a:ahLst/>
            <a:cxnLst/>
            <a:rect l="l" t="t" r="r" b="b"/>
            <a:pathLst>
              <a:path w="50638" h="16299" extrusionOk="0">
                <a:moveTo>
                  <a:pt x="988" y="0"/>
                </a:moveTo>
                <a:cubicBezTo>
                  <a:pt x="1" y="3233"/>
                  <a:pt x="941" y="8899"/>
                  <a:pt x="2840" y="11333"/>
                </a:cubicBezTo>
                <a:cubicBezTo>
                  <a:pt x="5316" y="14486"/>
                  <a:pt x="9814" y="16298"/>
                  <a:pt x="14640" y="16298"/>
                </a:cubicBezTo>
                <a:cubicBezTo>
                  <a:pt x="16903" y="16298"/>
                  <a:pt x="19239" y="15900"/>
                  <a:pt x="21472" y="15053"/>
                </a:cubicBezTo>
                <a:cubicBezTo>
                  <a:pt x="29378" y="12056"/>
                  <a:pt x="37636" y="5925"/>
                  <a:pt x="42133" y="5320"/>
                </a:cubicBezTo>
                <a:cubicBezTo>
                  <a:pt x="42800" y="5231"/>
                  <a:pt x="43415" y="5189"/>
                  <a:pt x="43985" y="5189"/>
                </a:cubicBezTo>
                <a:cubicBezTo>
                  <a:pt x="47251" y="5189"/>
                  <a:pt x="49020" y="6549"/>
                  <a:pt x="50626" y="8071"/>
                </a:cubicBezTo>
                <a:lnTo>
                  <a:pt x="50638" y="8076"/>
                </a:lnTo>
                <a:lnTo>
                  <a:pt x="50638" y="0"/>
                </a:lnTo>
                <a:close/>
              </a:path>
            </a:pathLst>
          </a:custGeom>
          <a:gradFill>
            <a:gsLst>
              <a:gs pos="0">
                <a:schemeClr val="dk2"/>
              </a:gs>
              <a:gs pos="100000">
                <a:srgbClr val="6DC5C9">
                  <a:alpha val="0"/>
                </a:srgbClr>
              </a:gs>
            </a:gsLst>
            <a:lin ang="5400700" scaled="0"/>
          </a:gradFill>
          <a:ln>
            <a:noFill/>
          </a:ln>
        </p:spPr>
        <p:txBody>
          <a:bodyPr spcFirstLastPara="1" wrap="square" lIns="121900" tIns="121900" rIns="121900" bIns="121900" anchor="ctr" anchorCtr="0">
            <a:noAutofit/>
          </a:bodyPr>
          <a:lstStyle/>
          <a:p>
            <a:endParaRPr sz="2489"/>
          </a:p>
        </p:txBody>
      </p:sp>
      <p:graphicFrame>
        <p:nvGraphicFramePr>
          <p:cNvPr id="2" name="Diagramme 1"/>
          <p:cNvGraphicFramePr/>
          <p:nvPr>
            <p:extLst>
              <p:ext uri="{D42A27DB-BD31-4B8C-83A1-F6EECF244321}">
                <p14:modId xmlns="" xmlns:p14="http://schemas.microsoft.com/office/powerpoint/2010/main" val="1198499632"/>
              </p:ext>
            </p:extLst>
          </p:nvPr>
        </p:nvGraphicFramePr>
        <p:xfrm>
          <a:off x="393700" y="190500"/>
          <a:ext cx="11341100" cy="6819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Image 2"/>
          <p:cNvPicPr>
            <a:picLocks noChangeAspect="1"/>
          </p:cNvPicPr>
          <p:nvPr/>
        </p:nvPicPr>
        <p:blipFill>
          <a:blip r:embed="rId3">
            <a:extLst>
              <a:ext uri="{BEBA8EAE-BF5A-486C-A8C5-ECC9F3942E4B}">
                <a14:imgProps xmlns="" xmlns:a14="http://schemas.microsoft.com/office/drawing/2010/main">
                  <a14:imgLayer r:embed="rId9">
                    <a14:imgEffect>
                      <a14:backgroundRemoval t="10000" b="90000" l="10000" r="90000"/>
                    </a14:imgEffect>
                  </a14:imgLayer>
                </a14:imgProps>
              </a:ext>
              <a:ext uri="{28A0092B-C50C-407E-A947-70E740481C1C}">
                <a14:useLocalDpi xmlns="" xmlns:a14="http://schemas.microsoft.com/office/drawing/2010/main" val="0"/>
              </a:ext>
            </a:extLst>
          </a:blip>
          <a:stretch>
            <a:fillRect/>
          </a:stretch>
        </p:blipFill>
        <p:spPr>
          <a:xfrm>
            <a:off x="-1117587" y="-689056"/>
            <a:ext cx="4496031" cy="3130711"/>
          </a:xfrm>
          <a:prstGeom prst="rect">
            <a:avLst/>
          </a:prstGeom>
        </p:spPr>
      </p:pic>
      <p:sp>
        <p:nvSpPr>
          <p:cNvPr id="4" name="Rectangle 3"/>
          <p:cNvSpPr/>
          <p:nvPr/>
        </p:nvSpPr>
        <p:spPr>
          <a:xfrm>
            <a:off x="3659275" y="0"/>
            <a:ext cx="6816290" cy="584775"/>
          </a:xfrm>
          <a:prstGeom prst="rect">
            <a:avLst/>
          </a:prstGeom>
          <a:noFill/>
        </p:spPr>
        <p:txBody>
          <a:bodyPr wrap="none" lIns="91440" tIns="45720" rIns="91440" bIns="45720">
            <a:spAutoFit/>
          </a:bodyPr>
          <a:lstStyle/>
          <a:p>
            <a:pPr lvl="0" rtl="1"/>
            <a:r>
              <a:rPr lang="ar-DZ" sz="3200" b="1" dirty="0" smtClean="0">
                <a:ln w="0"/>
                <a:solidFill>
                  <a:srgbClr val="38535A"/>
                </a:solidFill>
                <a:effectLst>
                  <a:reflection blurRad="6350" stA="60000" endA="900" endPos="58000" dir="5400000" sy="-100000" algn="bl" rotWithShape="0"/>
                </a:effectLst>
              </a:rPr>
              <a:t>الفصل الثالث: </a:t>
            </a:r>
            <a:r>
              <a:rPr lang="ar-SA" sz="3200" b="1" dirty="0" smtClean="0">
                <a:solidFill>
                  <a:srgbClr val="38535A"/>
                </a:solidFill>
                <a:effectLst>
                  <a:reflection blurRad="6350" stA="60000" endA="900" endPos="58000" dir="5400000" sy="-100000" algn="bl" rotWithShape="0"/>
                </a:effectLst>
              </a:rPr>
              <a:t>الطرق </a:t>
            </a:r>
            <a:r>
              <a:rPr lang="ar-SA" sz="3200" b="1" dirty="0">
                <a:solidFill>
                  <a:srgbClr val="38535A"/>
                </a:solidFill>
                <a:effectLst>
                  <a:reflection blurRad="6350" stA="60000" endA="900" endPos="58000" dir="5400000" sy="-100000" algn="bl" rotWithShape="0"/>
                </a:effectLst>
              </a:rPr>
              <a:t>العلاجية لأسباب فقدان اللغة </a:t>
            </a:r>
            <a:endParaRPr lang="fr-FR" sz="3200" b="1" dirty="0">
              <a:solidFill>
                <a:srgbClr val="38535A"/>
              </a:solidFill>
              <a:effectLst>
                <a:reflection blurRad="6350" stA="60000" endA="900" endPos="58000" dir="5400000" sy="-100000" algn="bl" rotWithShape="0"/>
              </a:effectLst>
            </a:endParaRPr>
          </a:p>
        </p:txBody>
      </p:sp>
    </p:spTree>
    <p:extLst>
      <p:ext uri="{BB962C8B-B14F-4D97-AF65-F5344CB8AC3E}">
        <p14:creationId xmlns="" xmlns:p14="http://schemas.microsoft.com/office/powerpoint/2010/main" val="16857489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6" presetClass="emph" presetSubtype="0" repeatCount="indefinite" fill="hold" nodeType="withEffect">
                                  <p:stCondLst>
                                    <p:cond delay="0"/>
                                  </p:stCondLst>
                                  <p:endCondLst>
                                    <p:cond evt="onNext" delay="0">
                                      <p:tgtEl>
                                        <p:sldTgt/>
                                      </p:tgtEl>
                                    </p:cond>
                                  </p:end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26" presetClass="emph" presetSubtype="0" repeatCount="indefinite" fill="hold" nodeType="withEffect">
                                  <p:stCondLst>
                                    <p:cond delay="0"/>
                                  </p:stCondLst>
                                  <p:endCondLst>
                                    <p:cond evt="onNext" delay="0">
                                      <p:tgtEl>
                                        <p:sldTgt/>
                                      </p:tgtEl>
                                    </p:cond>
                                  </p:endCondLst>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 presetClass="emph" presetSubtype="10" repeatCount="indefinite" fill="hold" grpId="1" nodeType="afterEffect">
                                  <p:stCondLst>
                                    <p:cond delay="0"/>
                                  </p:stCondLst>
                                  <p:childTnLst>
                                    <p:animClr clrSpc="hsl" dir="ccw">
                                      <p:cBhvr>
                                        <p:cTn id="26" dur="2000" fill="hold"/>
                                        <p:tgtEl>
                                          <p:spTgt spid="4"/>
                                        </p:tgtEl>
                                        <p:attrNameLst>
                                          <p:attrName>fillcolor</p:attrName>
                                        </p:attrNameLst>
                                      </p:cBhvr>
                                      <p:to>
                                        <a:schemeClr val="accent2"/>
                                      </p:to>
                                    </p:animClr>
                                    <p:set>
                                      <p:cBhvr>
                                        <p:cTn id="27" dur="2000" fill="hold"/>
                                        <p:tgtEl>
                                          <p:spTgt spid="4"/>
                                        </p:tgtEl>
                                        <p:attrNameLst>
                                          <p:attrName>fill.type</p:attrName>
                                        </p:attrNameLst>
                                      </p:cBhvr>
                                      <p:to>
                                        <p:strVal val="solid"/>
                                      </p:to>
                                    </p:set>
                                    <p:set>
                                      <p:cBhvr>
                                        <p:cTn id="28" dur="2000" fill="hold"/>
                                        <p:tgtEl>
                                          <p:spTgt spid="4"/>
                                        </p:tgtEl>
                                        <p:attrNameLst>
                                          <p:attrName>fill.on</p:attrName>
                                        </p:attrNameLst>
                                      </p:cBhvr>
                                      <p:to>
                                        <p:strVal val="true"/>
                                      </p:to>
                                    </p:set>
                                  </p:childTnLst>
                                </p:cTn>
                              </p:par>
                            </p:childTnLst>
                          </p:cTn>
                        </p:par>
                        <p:par>
                          <p:cTn id="29" fill="hold">
                            <p:stCondLst>
                              <p:cond delay="3000"/>
                            </p:stCondLst>
                            <p:childTnLst>
                              <p:par>
                                <p:cTn id="30" presetID="31" presetClass="entr" presetSubtype="0" fill="hold" grpId="0" nodeType="afterEffect">
                                  <p:stCondLst>
                                    <p:cond delay="0"/>
                                  </p:stCondLst>
                                  <p:childTnLst>
                                    <p:set>
                                      <p:cBhvr>
                                        <p:cTn id="31" dur="1" fill="hold">
                                          <p:stCondLst>
                                            <p:cond delay="0"/>
                                          </p:stCondLst>
                                        </p:cTn>
                                        <p:tgtEl>
                                          <p:spTgt spid="2">
                                            <p:graphicEl>
                                              <a:dgm id="{B5C7ECAC-3B9C-4750-B232-DD2BF03E9F71}"/>
                                            </p:graphicEl>
                                          </p:spTgt>
                                        </p:tgtEl>
                                        <p:attrNameLst>
                                          <p:attrName>style.visibility</p:attrName>
                                        </p:attrNameLst>
                                      </p:cBhvr>
                                      <p:to>
                                        <p:strVal val="visible"/>
                                      </p:to>
                                    </p:set>
                                    <p:anim calcmode="lin" valueType="num">
                                      <p:cBhvr>
                                        <p:cTn id="32" dur="250" fill="hold"/>
                                        <p:tgtEl>
                                          <p:spTgt spid="2">
                                            <p:graphicEl>
                                              <a:dgm id="{B5C7ECAC-3B9C-4750-B232-DD2BF03E9F71}"/>
                                            </p:graphicEl>
                                          </p:spTgt>
                                        </p:tgtEl>
                                        <p:attrNameLst>
                                          <p:attrName>ppt_w</p:attrName>
                                        </p:attrNameLst>
                                      </p:cBhvr>
                                      <p:tavLst>
                                        <p:tav tm="0">
                                          <p:val>
                                            <p:fltVal val="0"/>
                                          </p:val>
                                        </p:tav>
                                        <p:tav tm="100000">
                                          <p:val>
                                            <p:strVal val="#ppt_w"/>
                                          </p:val>
                                        </p:tav>
                                      </p:tavLst>
                                    </p:anim>
                                    <p:anim calcmode="lin" valueType="num">
                                      <p:cBhvr>
                                        <p:cTn id="33" dur="250" fill="hold"/>
                                        <p:tgtEl>
                                          <p:spTgt spid="2">
                                            <p:graphicEl>
                                              <a:dgm id="{B5C7ECAC-3B9C-4750-B232-DD2BF03E9F71}"/>
                                            </p:graphicEl>
                                          </p:spTgt>
                                        </p:tgtEl>
                                        <p:attrNameLst>
                                          <p:attrName>ppt_h</p:attrName>
                                        </p:attrNameLst>
                                      </p:cBhvr>
                                      <p:tavLst>
                                        <p:tav tm="0">
                                          <p:val>
                                            <p:fltVal val="0"/>
                                          </p:val>
                                        </p:tav>
                                        <p:tav tm="100000">
                                          <p:val>
                                            <p:strVal val="#ppt_h"/>
                                          </p:val>
                                        </p:tav>
                                      </p:tavLst>
                                    </p:anim>
                                    <p:anim calcmode="lin" valueType="num">
                                      <p:cBhvr>
                                        <p:cTn id="34" dur="250" fill="hold"/>
                                        <p:tgtEl>
                                          <p:spTgt spid="2">
                                            <p:graphicEl>
                                              <a:dgm id="{B5C7ECAC-3B9C-4750-B232-DD2BF03E9F71}"/>
                                            </p:graphicEl>
                                          </p:spTgt>
                                        </p:tgtEl>
                                        <p:attrNameLst>
                                          <p:attrName>style.rotation</p:attrName>
                                        </p:attrNameLst>
                                      </p:cBhvr>
                                      <p:tavLst>
                                        <p:tav tm="0">
                                          <p:val>
                                            <p:fltVal val="90"/>
                                          </p:val>
                                        </p:tav>
                                        <p:tav tm="100000">
                                          <p:val>
                                            <p:fltVal val="0"/>
                                          </p:val>
                                        </p:tav>
                                      </p:tavLst>
                                    </p:anim>
                                    <p:animEffect transition="in" filter="fade">
                                      <p:cBhvr>
                                        <p:cTn id="35" dur="250"/>
                                        <p:tgtEl>
                                          <p:spTgt spid="2">
                                            <p:graphicEl>
                                              <a:dgm id="{B5C7ECAC-3B9C-4750-B232-DD2BF03E9F71}"/>
                                            </p:graphicEl>
                                          </p:spTgt>
                                        </p:tgtEl>
                                      </p:cBhvr>
                                    </p:animEffect>
                                  </p:childTnLst>
                                </p:cTn>
                              </p:par>
                            </p:childTnLst>
                          </p:cTn>
                        </p:par>
                        <p:par>
                          <p:cTn id="36" fill="hold">
                            <p:stCondLst>
                              <p:cond delay="3250"/>
                            </p:stCondLst>
                            <p:childTnLst>
                              <p:par>
                                <p:cTn id="37" presetID="31" presetClass="entr" presetSubtype="0" fill="hold" grpId="0" nodeType="afterEffect">
                                  <p:stCondLst>
                                    <p:cond delay="0"/>
                                  </p:stCondLst>
                                  <p:childTnLst>
                                    <p:set>
                                      <p:cBhvr>
                                        <p:cTn id="38" dur="1" fill="hold">
                                          <p:stCondLst>
                                            <p:cond delay="0"/>
                                          </p:stCondLst>
                                        </p:cTn>
                                        <p:tgtEl>
                                          <p:spTgt spid="2">
                                            <p:graphicEl>
                                              <a:dgm id="{118F8D05-08BE-4F51-9050-7EB266D5A67B}"/>
                                            </p:graphicEl>
                                          </p:spTgt>
                                        </p:tgtEl>
                                        <p:attrNameLst>
                                          <p:attrName>style.visibility</p:attrName>
                                        </p:attrNameLst>
                                      </p:cBhvr>
                                      <p:to>
                                        <p:strVal val="visible"/>
                                      </p:to>
                                    </p:set>
                                    <p:anim calcmode="lin" valueType="num">
                                      <p:cBhvr>
                                        <p:cTn id="39" dur="250" fill="hold"/>
                                        <p:tgtEl>
                                          <p:spTgt spid="2">
                                            <p:graphicEl>
                                              <a:dgm id="{118F8D05-08BE-4F51-9050-7EB266D5A67B}"/>
                                            </p:graphicEl>
                                          </p:spTgt>
                                        </p:tgtEl>
                                        <p:attrNameLst>
                                          <p:attrName>ppt_w</p:attrName>
                                        </p:attrNameLst>
                                      </p:cBhvr>
                                      <p:tavLst>
                                        <p:tav tm="0">
                                          <p:val>
                                            <p:fltVal val="0"/>
                                          </p:val>
                                        </p:tav>
                                        <p:tav tm="100000">
                                          <p:val>
                                            <p:strVal val="#ppt_w"/>
                                          </p:val>
                                        </p:tav>
                                      </p:tavLst>
                                    </p:anim>
                                    <p:anim calcmode="lin" valueType="num">
                                      <p:cBhvr>
                                        <p:cTn id="40" dur="250" fill="hold"/>
                                        <p:tgtEl>
                                          <p:spTgt spid="2">
                                            <p:graphicEl>
                                              <a:dgm id="{118F8D05-08BE-4F51-9050-7EB266D5A67B}"/>
                                            </p:graphicEl>
                                          </p:spTgt>
                                        </p:tgtEl>
                                        <p:attrNameLst>
                                          <p:attrName>ppt_h</p:attrName>
                                        </p:attrNameLst>
                                      </p:cBhvr>
                                      <p:tavLst>
                                        <p:tav tm="0">
                                          <p:val>
                                            <p:fltVal val="0"/>
                                          </p:val>
                                        </p:tav>
                                        <p:tav tm="100000">
                                          <p:val>
                                            <p:strVal val="#ppt_h"/>
                                          </p:val>
                                        </p:tav>
                                      </p:tavLst>
                                    </p:anim>
                                    <p:anim calcmode="lin" valueType="num">
                                      <p:cBhvr>
                                        <p:cTn id="41" dur="250" fill="hold"/>
                                        <p:tgtEl>
                                          <p:spTgt spid="2">
                                            <p:graphicEl>
                                              <a:dgm id="{118F8D05-08BE-4F51-9050-7EB266D5A67B}"/>
                                            </p:graphicEl>
                                          </p:spTgt>
                                        </p:tgtEl>
                                        <p:attrNameLst>
                                          <p:attrName>style.rotation</p:attrName>
                                        </p:attrNameLst>
                                      </p:cBhvr>
                                      <p:tavLst>
                                        <p:tav tm="0">
                                          <p:val>
                                            <p:fltVal val="90"/>
                                          </p:val>
                                        </p:tav>
                                        <p:tav tm="100000">
                                          <p:val>
                                            <p:fltVal val="0"/>
                                          </p:val>
                                        </p:tav>
                                      </p:tavLst>
                                    </p:anim>
                                    <p:animEffect transition="in" filter="fade">
                                      <p:cBhvr>
                                        <p:cTn id="42" dur="250"/>
                                        <p:tgtEl>
                                          <p:spTgt spid="2">
                                            <p:graphicEl>
                                              <a:dgm id="{118F8D05-08BE-4F51-9050-7EB266D5A67B}"/>
                                            </p:graphicEl>
                                          </p:spTgt>
                                        </p:tgtEl>
                                      </p:cBhvr>
                                    </p:animEffect>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2">
                                            <p:graphicEl>
                                              <a:dgm id="{22C55A78-760A-4603-A423-1B30487BEAFD}"/>
                                            </p:graphicEl>
                                          </p:spTgt>
                                        </p:tgtEl>
                                        <p:attrNameLst>
                                          <p:attrName>style.visibility</p:attrName>
                                        </p:attrNameLst>
                                      </p:cBhvr>
                                      <p:to>
                                        <p:strVal val="visible"/>
                                      </p:to>
                                    </p:set>
                                    <p:anim calcmode="lin" valueType="num">
                                      <p:cBhvr>
                                        <p:cTn id="46" dur="250" fill="hold"/>
                                        <p:tgtEl>
                                          <p:spTgt spid="2">
                                            <p:graphicEl>
                                              <a:dgm id="{22C55A78-760A-4603-A423-1B30487BEAFD}"/>
                                            </p:graphicEl>
                                          </p:spTgt>
                                        </p:tgtEl>
                                        <p:attrNameLst>
                                          <p:attrName>ppt_w</p:attrName>
                                        </p:attrNameLst>
                                      </p:cBhvr>
                                      <p:tavLst>
                                        <p:tav tm="0">
                                          <p:val>
                                            <p:fltVal val="0"/>
                                          </p:val>
                                        </p:tav>
                                        <p:tav tm="100000">
                                          <p:val>
                                            <p:strVal val="#ppt_w"/>
                                          </p:val>
                                        </p:tav>
                                      </p:tavLst>
                                    </p:anim>
                                    <p:anim calcmode="lin" valueType="num">
                                      <p:cBhvr>
                                        <p:cTn id="47" dur="250" fill="hold"/>
                                        <p:tgtEl>
                                          <p:spTgt spid="2">
                                            <p:graphicEl>
                                              <a:dgm id="{22C55A78-760A-4603-A423-1B30487BEAFD}"/>
                                            </p:graphicEl>
                                          </p:spTgt>
                                        </p:tgtEl>
                                        <p:attrNameLst>
                                          <p:attrName>ppt_h</p:attrName>
                                        </p:attrNameLst>
                                      </p:cBhvr>
                                      <p:tavLst>
                                        <p:tav tm="0">
                                          <p:val>
                                            <p:fltVal val="0"/>
                                          </p:val>
                                        </p:tav>
                                        <p:tav tm="100000">
                                          <p:val>
                                            <p:strVal val="#ppt_h"/>
                                          </p:val>
                                        </p:tav>
                                      </p:tavLst>
                                    </p:anim>
                                    <p:anim calcmode="lin" valueType="num">
                                      <p:cBhvr>
                                        <p:cTn id="48" dur="250" fill="hold"/>
                                        <p:tgtEl>
                                          <p:spTgt spid="2">
                                            <p:graphicEl>
                                              <a:dgm id="{22C55A78-760A-4603-A423-1B30487BEAFD}"/>
                                            </p:graphicEl>
                                          </p:spTgt>
                                        </p:tgtEl>
                                        <p:attrNameLst>
                                          <p:attrName>style.rotation</p:attrName>
                                        </p:attrNameLst>
                                      </p:cBhvr>
                                      <p:tavLst>
                                        <p:tav tm="0">
                                          <p:val>
                                            <p:fltVal val="90"/>
                                          </p:val>
                                        </p:tav>
                                        <p:tav tm="100000">
                                          <p:val>
                                            <p:fltVal val="0"/>
                                          </p:val>
                                        </p:tav>
                                      </p:tavLst>
                                    </p:anim>
                                    <p:animEffect transition="in" filter="fade">
                                      <p:cBhvr>
                                        <p:cTn id="49" dur="250"/>
                                        <p:tgtEl>
                                          <p:spTgt spid="2">
                                            <p:graphicEl>
                                              <a:dgm id="{22C55A78-760A-4603-A423-1B30487BEAFD}"/>
                                            </p:graphicEl>
                                          </p:spTgt>
                                        </p:tgtEl>
                                      </p:cBhvr>
                                    </p:animEffect>
                                  </p:childTnLst>
                                </p:cTn>
                              </p:par>
                            </p:childTnLst>
                          </p:cTn>
                        </p:par>
                        <p:par>
                          <p:cTn id="50" fill="hold">
                            <p:stCondLst>
                              <p:cond delay="3750"/>
                            </p:stCondLst>
                            <p:childTnLst>
                              <p:par>
                                <p:cTn id="51" presetID="31" presetClass="entr" presetSubtype="0" fill="hold" grpId="0" nodeType="afterEffect">
                                  <p:stCondLst>
                                    <p:cond delay="0"/>
                                  </p:stCondLst>
                                  <p:childTnLst>
                                    <p:set>
                                      <p:cBhvr>
                                        <p:cTn id="52" dur="1" fill="hold">
                                          <p:stCondLst>
                                            <p:cond delay="0"/>
                                          </p:stCondLst>
                                        </p:cTn>
                                        <p:tgtEl>
                                          <p:spTgt spid="2">
                                            <p:graphicEl>
                                              <a:dgm id="{F7821C98-69DC-4299-A568-DD32F43E04FA}"/>
                                            </p:graphicEl>
                                          </p:spTgt>
                                        </p:tgtEl>
                                        <p:attrNameLst>
                                          <p:attrName>style.visibility</p:attrName>
                                        </p:attrNameLst>
                                      </p:cBhvr>
                                      <p:to>
                                        <p:strVal val="visible"/>
                                      </p:to>
                                    </p:set>
                                    <p:anim calcmode="lin" valueType="num">
                                      <p:cBhvr>
                                        <p:cTn id="53" dur="250" fill="hold"/>
                                        <p:tgtEl>
                                          <p:spTgt spid="2">
                                            <p:graphicEl>
                                              <a:dgm id="{F7821C98-69DC-4299-A568-DD32F43E04FA}"/>
                                            </p:graphicEl>
                                          </p:spTgt>
                                        </p:tgtEl>
                                        <p:attrNameLst>
                                          <p:attrName>ppt_w</p:attrName>
                                        </p:attrNameLst>
                                      </p:cBhvr>
                                      <p:tavLst>
                                        <p:tav tm="0">
                                          <p:val>
                                            <p:fltVal val="0"/>
                                          </p:val>
                                        </p:tav>
                                        <p:tav tm="100000">
                                          <p:val>
                                            <p:strVal val="#ppt_w"/>
                                          </p:val>
                                        </p:tav>
                                      </p:tavLst>
                                    </p:anim>
                                    <p:anim calcmode="lin" valueType="num">
                                      <p:cBhvr>
                                        <p:cTn id="54" dur="250" fill="hold"/>
                                        <p:tgtEl>
                                          <p:spTgt spid="2">
                                            <p:graphicEl>
                                              <a:dgm id="{F7821C98-69DC-4299-A568-DD32F43E04FA}"/>
                                            </p:graphicEl>
                                          </p:spTgt>
                                        </p:tgtEl>
                                        <p:attrNameLst>
                                          <p:attrName>ppt_h</p:attrName>
                                        </p:attrNameLst>
                                      </p:cBhvr>
                                      <p:tavLst>
                                        <p:tav tm="0">
                                          <p:val>
                                            <p:fltVal val="0"/>
                                          </p:val>
                                        </p:tav>
                                        <p:tav tm="100000">
                                          <p:val>
                                            <p:strVal val="#ppt_h"/>
                                          </p:val>
                                        </p:tav>
                                      </p:tavLst>
                                    </p:anim>
                                    <p:anim calcmode="lin" valueType="num">
                                      <p:cBhvr>
                                        <p:cTn id="55" dur="250" fill="hold"/>
                                        <p:tgtEl>
                                          <p:spTgt spid="2">
                                            <p:graphicEl>
                                              <a:dgm id="{F7821C98-69DC-4299-A568-DD32F43E04FA}"/>
                                            </p:graphicEl>
                                          </p:spTgt>
                                        </p:tgtEl>
                                        <p:attrNameLst>
                                          <p:attrName>style.rotation</p:attrName>
                                        </p:attrNameLst>
                                      </p:cBhvr>
                                      <p:tavLst>
                                        <p:tav tm="0">
                                          <p:val>
                                            <p:fltVal val="90"/>
                                          </p:val>
                                        </p:tav>
                                        <p:tav tm="100000">
                                          <p:val>
                                            <p:fltVal val="0"/>
                                          </p:val>
                                        </p:tav>
                                      </p:tavLst>
                                    </p:anim>
                                    <p:animEffect transition="in" filter="fade">
                                      <p:cBhvr>
                                        <p:cTn id="56" dur="250"/>
                                        <p:tgtEl>
                                          <p:spTgt spid="2">
                                            <p:graphicEl>
                                              <a:dgm id="{F7821C98-69DC-4299-A568-DD32F43E04FA}"/>
                                            </p:graphicEl>
                                          </p:spTgt>
                                        </p:tgtEl>
                                      </p:cBhvr>
                                    </p:animEffect>
                                  </p:childTnLst>
                                </p:cTn>
                              </p:par>
                            </p:childTnLst>
                          </p:cTn>
                        </p:par>
                        <p:par>
                          <p:cTn id="57" fill="hold">
                            <p:stCondLst>
                              <p:cond delay="4000"/>
                            </p:stCondLst>
                            <p:childTnLst>
                              <p:par>
                                <p:cTn id="58" presetID="31" presetClass="entr" presetSubtype="0" fill="hold" grpId="0" nodeType="afterEffect">
                                  <p:stCondLst>
                                    <p:cond delay="0"/>
                                  </p:stCondLst>
                                  <p:childTnLst>
                                    <p:set>
                                      <p:cBhvr>
                                        <p:cTn id="59" dur="1" fill="hold">
                                          <p:stCondLst>
                                            <p:cond delay="0"/>
                                          </p:stCondLst>
                                        </p:cTn>
                                        <p:tgtEl>
                                          <p:spTgt spid="2">
                                            <p:graphicEl>
                                              <a:dgm id="{9361ED9A-A9FE-406B-B410-778BEE32BFE5}"/>
                                            </p:graphicEl>
                                          </p:spTgt>
                                        </p:tgtEl>
                                        <p:attrNameLst>
                                          <p:attrName>style.visibility</p:attrName>
                                        </p:attrNameLst>
                                      </p:cBhvr>
                                      <p:to>
                                        <p:strVal val="visible"/>
                                      </p:to>
                                    </p:set>
                                    <p:anim calcmode="lin" valueType="num">
                                      <p:cBhvr>
                                        <p:cTn id="60" dur="250" fill="hold"/>
                                        <p:tgtEl>
                                          <p:spTgt spid="2">
                                            <p:graphicEl>
                                              <a:dgm id="{9361ED9A-A9FE-406B-B410-778BEE32BFE5}"/>
                                            </p:graphicEl>
                                          </p:spTgt>
                                        </p:tgtEl>
                                        <p:attrNameLst>
                                          <p:attrName>ppt_w</p:attrName>
                                        </p:attrNameLst>
                                      </p:cBhvr>
                                      <p:tavLst>
                                        <p:tav tm="0">
                                          <p:val>
                                            <p:fltVal val="0"/>
                                          </p:val>
                                        </p:tav>
                                        <p:tav tm="100000">
                                          <p:val>
                                            <p:strVal val="#ppt_w"/>
                                          </p:val>
                                        </p:tav>
                                      </p:tavLst>
                                    </p:anim>
                                    <p:anim calcmode="lin" valueType="num">
                                      <p:cBhvr>
                                        <p:cTn id="61" dur="250" fill="hold"/>
                                        <p:tgtEl>
                                          <p:spTgt spid="2">
                                            <p:graphicEl>
                                              <a:dgm id="{9361ED9A-A9FE-406B-B410-778BEE32BFE5}"/>
                                            </p:graphicEl>
                                          </p:spTgt>
                                        </p:tgtEl>
                                        <p:attrNameLst>
                                          <p:attrName>ppt_h</p:attrName>
                                        </p:attrNameLst>
                                      </p:cBhvr>
                                      <p:tavLst>
                                        <p:tav tm="0">
                                          <p:val>
                                            <p:fltVal val="0"/>
                                          </p:val>
                                        </p:tav>
                                        <p:tav tm="100000">
                                          <p:val>
                                            <p:strVal val="#ppt_h"/>
                                          </p:val>
                                        </p:tav>
                                      </p:tavLst>
                                    </p:anim>
                                    <p:anim calcmode="lin" valueType="num">
                                      <p:cBhvr>
                                        <p:cTn id="62" dur="250" fill="hold"/>
                                        <p:tgtEl>
                                          <p:spTgt spid="2">
                                            <p:graphicEl>
                                              <a:dgm id="{9361ED9A-A9FE-406B-B410-778BEE32BFE5}"/>
                                            </p:graphicEl>
                                          </p:spTgt>
                                        </p:tgtEl>
                                        <p:attrNameLst>
                                          <p:attrName>style.rotation</p:attrName>
                                        </p:attrNameLst>
                                      </p:cBhvr>
                                      <p:tavLst>
                                        <p:tav tm="0">
                                          <p:val>
                                            <p:fltVal val="90"/>
                                          </p:val>
                                        </p:tav>
                                        <p:tav tm="100000">
                                          <p:val>
                                            <p:fltVal val="0"/>
                                          </p:val>
                                        </p:tav>
                                      </p:tavLst>
                                    </p:anim>
                                    <p:animEffect transition="in" filter="fade">
                                      <p:cBhvr>
                                        <p:cTn id="63" dur="250"/>
                                        <p:tgtEl>
                                          <p:spTgt spid="2">
                                            <p:graphicEl>
                                              <a:dgm id="{9361ED9A-A9FE-406B-B410-778BEE32BFE5}"/>
                                            </p:graphicEl>
                                          </p:spTgt>
                                        </p:tgtEl>
                                      </p:cBhvr>
                                    </p:animEffect>
                                  </p:childTnLst>
                                </p:cTn>
                              </p:par>
                            </p:childTnLst>
                          </p:cTn>
                        </p:par>
                        <p:par>
                          <p:cTn id="64" fill="hold">
                            <p:stCondLst>
                              <p:cond delay="4250"/>
                            </p:stCondLst>
                            <p:childTnLst>
                              <p:par>
                                <p:cTn id="65" presetID="31" presetClass="entr" presetSubtype="0" fill="hold" grpId="0" nodeType="afterEffect">
                                  <p:stCondLst>
                                    <p:cond delay="0"/>
                                  </p:stCondLst>
                                  <p:childTnLst>
                                    <p:set>
                                      <p:cBhvr>
                                        <p:cTn id="66" dur="1" fill="hold">
                                          <p:stCondLst>
                                            <p:cond delay="0"/>
                                          </p:stCondLst>
                                        </p:cTn>
                                        <p:tgtEl>
                                          <p:spTgt spid="2">
                                            <p:graphicEl>
                                              <a:dgm id="{4B7E6362-28E5-44E0-ACB8-7110F56AD127}"/>
                                            </p:graphicEl>
                                          </p:spTgt>
                                        </p:tgtEl>
                                        <p:attrNameLst>
                                          <p:attrName>style.visibility</p:attrName>
                                        </p:attrNameLst>
                                      </p:cBhvr>
                                      <p:to>
                                        <p:strVal val="visible"/>
                                      </p:to>
                                    </p:set>
                                    <p:anim calcmode="lin" valueType="num">
                                      <p:cBhvr>
                                        <p:cTn id="67" dur="250" fill="hold"/>
                                        <p:tgtEl>
                                          <p:spTgt spid="2">
                                            <p:graphicEl>
                                              <a:dgm id="{4B7E6362-28E5-44E0-ACB8-7110F56AD127}"/>
                                            </p:graphicEl>
                                          </p:spTgt>
                                        </p:tgtEl>
                                        <p:attrNameLst>
                                          <p:attrName>ppt_w</p:attrName>
                                        </p:attrNameLst>
                                      </p:cBhvr>
                                      <p:tavLst>
                                        <p:tav tm="0">
                                          <p:val>
                                            <p:fltVal val="0"/>
                                          </p:val>
                                        </p:tav>
                                        <p:tav tm="100000">
                                          <p:val>
                                            <p:strVal val="#ppt_w"/>
                                          </p:val>
                                        </p:tav>
                                      </p:tavLst>
                                    </p:anim>
                                    <p:anim calcmode="lin" valueType="num">
                                      <p:cBhvr>
                                        <p:cTn id="68" dur="250" fill="hold"/>
                                        <p:tgtEl>
                                          <p:spTgt spid="2">
                                            <p:graphicEl>
                                              <a:dgm id="{4B7E6362-28E5-44E0-ACB8-7110F56AD127}"/>
                                            </p:graphicEl>
                                          </p:spTgt>
                                        </p:tgtEl>
                                        <p:attrNameLst>
                                          <p:attrName>ppt_h</p:attrName>
                                        </p:attrNameLst>
                                      </p:cBhvr>
                                      <p:tavLst>
                                        <p:tav tm="0">
                                          <p:val>
                                            <p:fltVal val="0"/>
                                          </p:val>
                                        </p:tav>
                                        <p:tav tm="100000">
                                          <p:val>
                                            <p:strVal val="#ppt_h"/>
                                          </p:val>
                                        </p:tav>
                                      </p:tavLst>
                                    </p:anim>
                                    <p:anim calcmode="lin" valueType="num">
                                      <p:cBhvr>
                                        <p:cTn id="69" dur="250" fill="hold"/>
                                        <p:tgtEl>
                                          <p:spTgt spid="2">
                                            <p:graphicEl>
                                              <a:dgm id="{4B7E6362-28E5-44E0-ACB8-7110F56AD127}"/>
                                            </p:graphicEl>
                                          </p:spTgt>
                                        </p:tgtEl>
                                        <p:attrNameLst>
                                          <p:attrName>style.rotation</p:attrName>
                                        </p:attrNameLst>
                                      </p:cBhvr>
                                      <p:tavLst>
                                        <p:tav tm="0">
                                          <p:val>
                                            <p:fltVal val="90"/>
                                          </p:val>
                                        </p:tav>
                                        <p:tav tm="100000">
                                          <p:val>
                                            <p:fltVal val="0"/>
                                          </p:val>
                                        </p:tav>
                                      </p:tavLst>
                                    </p:anim>
                                    <p:animEffect transition="in" filter="fade">
                                      <p:cBhvr>
                                        <p:cTn id="70" dur="250"/>
                                        <p:tgtEl>
                                          <p:spTgt spid="2">
                                            <p:graphicEl>
                                              <a:dgm id="{4B7E6362-28E5-44E0-ACB8-7110F56AD127}"/>
                                            </p:graphicEl>
                                          </p:spTgt>
                                        </p:tgtEl>
                                      </p:cBhvr>
                                    </p:animEffect>
                                  </p:childTnLst>
                                </p:cTn>
                              </p:par>
                            </p:childTnLst>
                          </p:cTn>
                        </p:par>
                        <p:par>
                          <p:cTn id="71" fill="hold">
                            <p:stCondLst>
                              <p:cond delay="4500"/>
                            </p:stCondLst>
                            <p:childTnLst>
                              <p:par>
                                <p:cTn id="72" presetID="31" presetClass="entr" presetSubtype="0" fill="hold" grpId="0" nodeType="afterEffect">
                                  <p:stCondLst>
                                    <p:cond delay="0"/>
                                  </p:stCondLst>
                                  <p:childTnLst>
                                    <p:set>
                                      <p:cBhvr>
                                        <p:cTn id="73" dur="1" fill="hold">
                                          <p:stCondLst>
                                            <p:cond delay="0"/>
                                          </p:stCondLst>
                                        </p:cTn>
                                        <p:tgtEl>
                                          <p:spTgt spid="2">
                                            <p:graphicEl>
                                              <a:dgm id="{BA724157-7277-4003-A421-8CEDBA5FBBB5}"/>
                                            </p:graphicEl>
                                          </p:spTgt>
                                        </p:tgtEl>
                                        <p:attrNameLst>
                                          <p:attrName>style.visibility</p:attrName>
                                        </p:attrNameLst>
                                      </p:cBhvr>
                                      <p:to>
                                        <p:strVal val="visible"/>
                                      </p:to>
                                    </p:set>
                                    <p:anim calcmode="lin" valueType="num">
                                      <p:cBhvr>
                                        <p:cTn id="74" dur="250" fill="hold"/>
                                        <p:tgtEl>
                                          <p:spTgt spid="2">
                                            <p:graphicEl>
                                              <a:dgm id="{BA724157-7277-4003-A421-8CEDBA5FBBB5}"/>
                                            </p:graphicEl>
                                          </p:spTgt>
                                        </p:tgtEl>
                                        <p:attrNameLst>
                                          <p:attrName>ppt_w</p:attrName>
                                        </p:attrNameLst>
                                      </p:cBhvr>
                                      <p:tavLst>
                                        <p:tav tm="0">
                                          <p:val>
                                            <p:fltVal val="0"/>
                                          </p:val>
                                        </p:tav>
                                        <p:tav tm="100000">
                                          <p:val>
                                            <p:strVal val="#ppt_w"/>
                                          </p:val>
                                        </p:tav>
                                      </p:tavLst>
                                    </p:anim>
                                    <p:anim calcmode="lin" valueType="num">
                                      <p:cBhvr>
                                        <p:cTn id="75" dur="250" fill="hold"/>
                                        <p:tgtEl>
                                          <p:spTgt spid="2">
                                            <p:graphicEl>
                                              <a:dgm id="{BA724157-7277-4003-A421-8CEDBA5FBBB5}"/>
                                            </p:graphicEl>
                                          </p:spTgt>
                                        </p:tgtEl>
                                        <p:attrNameLst>
                                          <p:attrName>ppt_h</p:attrName>
                                        </p:attrNameLst>
                                      </p:cBhvr>
                                      <p:tavLst>
                                        <p:tav tm="0">
                                          <p:val>
                                            <p:fltVal val="0"/>
                                          </p:val>
                                        </p:tav>
                                        <p:tav tm="100000">
                                          <p:val>
                                            <p:strVal val="#ppt_h"/>
                                          </p:val>
                                        </p:tav>
                                      </p:tavLst>
                                    </p:anim>
                                    <p:anim calcmode="lin" valueType="num">
                                      <p:cBhvr>
                                        <p:cTn id="76" dur="250" fill="hold"/>
                                        <p:tgtEl>
                                          <p:spTgt spid="2">
                                            <p:graphicEl>
                                              <a:dgm id="{BA724157-7277-4003-A421-8CEDBA5FBBB5}"/>
                                            </p:graphicEl>
                                          </p:spTgt>
                                        </p:tgtEl>
                                        <p:attrNameLst>
                                          <p:attrName>style.rotation</p:attrName>
                                        </p:attrNameLst>
                                      </p:cBhvr>
                                      <p:tavLst>
                                        <p:tav tm="0">
                                          <p:val>
                                            <p:fltVal val="90"/>
                                          </p:val>
                                        </p:tav>
                                        <p:tav tm="100000">
                                          <p:val>
                                            <p:fltVal val="0"/>
                                          </p:val>
                                        </p:tav>
                                      </p:tavLst>
                                    </p:anim>
                                    <p:animEffect transition="in" filter="fade">
                                      <p:cBhvr>
                                        <p:cTn id="77" dur="250"/>
                                        <p:tgtEl>
                                          <p:spTgt spid="2">
                                            <p:graphicEl>
                                              <a:dgm id="{BA724157-7277-4003-A421-8CEDBA5FBBB5}"/>
                                            </p:graphicEl>
                                          </p:spTgt>
                                        </p:tgtEl>
                                      </p:cBhvr>
                                    </p:animEffect>
                                  </p:childTnLst>
                                </p:cTn>
                              </p:par>
                            </p:childTnLst>
                          </p:cTn>
                        </p:par>
                        <p:par>
                          <p:cTn id="78" fill="hold">
                            <p:stCondLst>
                              <p:cond delay="4750"/>
                            </p:stCondLst>
                            <p:childTnLst>
                              <p:par>
                                <p:cTn id="79" presetID="31" presetClass="entr" presetSubtype="0" fill="hold" grpId="0" nodeType="afterEffect">
                                  <p:stCondLst>
                                    <p:cond delay="0"/>
                                  </p:stCondLst>
                                  <p:childTnLst>
                                    <p:set>
                                      <p:cBhvr>
                                        <p:cTn id="80" dur="1" fill="hold">
                                          <p:stCondLst>
                                            <p:cond delay="0"/>
                                          </p:stCondLst>
                                        </p:cTn>
                                        <p:tgtEl>
                                          <p:spTgt spid="2">
                                            <p:graphicEl>
                                              <a:dgm id="{E7C6A8EC-7B07-40AB-A1DC-8B13BCB736AF}"/>
                                            </p:graphicEl>
                                          </p:spTgt>
                                        </p:tgtEl>
                                        <p:attrNameLst>
                                          <p:attrName>style.visibility</p:attrName>
                                        </p:attrNameLst>
                                      </p:cBhvr>
                                      <p:to>
                                        <p:strVal val="visible"/>
                                      </p:to>
                                    </p:set>
                                    <p:anim calcmode="lin" valueType="num">
                                      <p:cBhvr>
                                        <p:cTn id="81" dur="250" fill="hold"/>
                                        <p:tgtEl>
                                          <p:spTgt spid="2">
                                            <p:graphicEl>
                                              <a:dgm id="{E7C6A8EC-7B07-40AB-A1DC-8B13BCB736AF}"/>
                                            </p:graphicEl>
                                          </p:spTgt>
                                        </p:tgtEl>
                                        <p:attrNameLst>
                                          <p:attrName>ppt_w</p:attrName>
                                        </p:attrNameLst>
                                      </p:cBhvr>
                                      <p:tavLst>
                                        <p:tav tm="0">
                                          <p:val>
                                            <p:fltVal val="0"/>
                                          </p:val>
                                        </p:tav>
                                        <p:tav tm="100000">
                                          <p:val>
                                            <p:strVal val="#ppt_w"/>
                                          </p:val>
                                        </p:tav>
                                      </p:tavLst>
                                    </p:anim>
                                    <p:anim calcmode="lin" valueType="num">
                                      <p:cBhvr>
                                        <p:cTn id="82" dur="250" fill="hold"/>
                                        <p:tgtEl>
                                          <p:spTgt spid="2">
                                            <p:graphicEl>
                                              <a:dgm id="{E7C6A8EC-7B07-40AB-A1DC-8B13BCB736AF}"/>
                                            </p:graphicEl>
                                          </p:spTgt>
                                        </p:tgtEl>
                                        <p:attrNameLst>
                                          <p:attrName>ppt_h</p:attrName>
                                        </p:attrNameLst>
                                      </p:cBhvr>
                                      <p:tavLst>
                                        <p:tav tm="0">
                                          <p:val>
                                            <p:fltVal val="0"/>
                                          </p:val>
                                        </p:tav>
                                        <p:tav tm="100000">
                                          <p:val>
                                            <p:strVal val="#ppt_h"/>
                                          </p:val>
                                        </p:tav>
                                      </p:tavLst>
                                    </p:anim>
                                    <p:anim calcmode="lin" valueType="num">
                                      <p:cBhvr>
                                        <p:cTn id="83" dur="250" fill="hold"/>
                                        <p:tgtEl>
                                          <p:spTgt spid="2">
                                            <p:graphicEl>
                                              <a:dgm id="{E7C6A8EC-7B07-40AB-A1DC-8B13BCB736AF}"/>
                                            </p:graphicEl>
                                          </p:spTgt>
                                        </p:tgtEl>
                                        <p:attrNameLst>
                                          <p:attrName>style.rotation</p:attrName>
                                        </p:attrNameLst>
                                      </p:cBhvr>
                                      <p:tavLst>
                                        <p:tav tm="0">
                                          <p:val>
                                            <p:fltVal val="90"/>
                                          </p:val>
                                        </p:tav>
                                        <p:tav tm="100000">
                                          <p:val>
                                            <p:fltVal val="0"/>
                                          </p:val>
                                        </p:tav>
                                      </p:tavLst>
                                    </p:anim>
                                    <p:animEffect transition="in" filter="fade">
                                      <p:cBhvr>
                                        <p:cTn id="84" dur="250"/>
                                        <p:tgtEl>
                                          <p:spTgt spid="2">
                                            <p:graphicEl>
                                              <a:dgm id="{E7C6A8EC-7B07-40AB-A1DC-8B13BCB736AF}"/>
                                            </p:graphicEl>
                                          </p:spTgt>
                                        </p:tgtEl>
                                      </p:cBhvr>
                                    </p:animEffect>
                                  </p:childTnLst>
                                </p:cTn>
                              </p:par>
                            </p:childTnLst>
                          </p:cTn>
                        </p:par>
                        <p:par>
                          <p:cTn id="85" fill="hold">
                            <p:stCondLst>
                              <p:cond delay="5000"/>
                            </p:stCondLst>
                            <p:childTnLst>
                              <p:par>
                                <p:cTn id="86" presetID="31" presetClass="entr" presetSubtype="0" fill="hold" grpId="0" nodeType="afterEffect">
                                  <p:stCondLst>
                                    <p:cond delay="0"/>
                                  </p:stCondLst>
                                  <p:childTnLst>
                                    <p:set>
                                      <p:cBhvr>
                                        <p:cTn id="87" dur="1" fill="hold">
                                          <p:stCondLst>
                                            <p:cond delay="0"/>
                                          </p:stCondLst>
                                        </p:cTn>
                                        <p:tgtEl>
                                          <p:spTgt spid="2">
                                            <p:graphicEl>
                                              <a:dgm id="{6A179679-2380-4604-87F8-67E81AF8ABDF}"/>
                                            </p:graphicEl>
                                          </p:spTgt>
                                        </p:tgtEl>
                                        <p:attrNameLst>
                                          <p:attrName>style.visibility</p:attrName>
                                        </p:attrNameLst>
                                      </p:cBhvr>
                                      <p:to>
                                        <p:strVal val="visible"/>
                                      </p:to>
                                    </p:set>
                                    <p:anim calcmode="lin" valueType="num">
                                      <p:cBhvr>
                                        <p:cTn id="88" dur="250" fill="hold"/>
                                        <p:tgtEl>
                                          <p:spTgt spid="2">
                                            <p:graphicEl>
                                              <a:dgm id="{6A179679-2380-4604-87F8-67E81AF8ABDF}"/>
                                            </p:graphicEl>
                                          </p:spTgt>
                                        </p:tgtEl>
                                        <p:attrNameLst>
                                          <p:attrName>ppt_w</p:attrName>
                                        </p:attrNameLst>
                                      </p:cBhvr>
                                      <p:tavLst>
                                        <p:tav tm="0">
                                          <p:val>
                                            <p:fltVal val="0"/>
                                          </p:val>
                                        </p:tav>
                                        <p:tav tm="100000">
                                          <p:val>
                                            <p:strVal val="#ppt_w"/>
                                          </p:val>
                                        </p:tav>
                                      </p:tavLst>
                                    </p:anim>
                                    <p:anim calcmode="lin" valueType="num">
                                      <p:cBhvr>
                                        <p:cTn id="89" dur="250" fill="hold"/>
                                        <p:tgtEl>
                                          <p:spTgt spid="2">
                                            <p:graphicEl>
                                              <a:dgm id="{6A179679-2380-4604-87F8-67E81AF8ABDF}"/>
                                            </p:graphicEl>
                                          </p:spTgt>
                                        </p:tgtEl>
                                        <p:attrNameLst>
                                          <p:attrName>ppt_h</p:attrName>
                                        </p:attrNameLst>
                                      </p:cBhvr>
                                      <p:tavLst>
                                        <p:tav tm="0">
                                          <p:val>
                                            <p:fltVal val="0"/>
                                          </p:val>
                                        </p:tav>
                                        <p:tav tm="100000">
                                          <p:val>
                                            <p:strVal val="#ppt_h"/>
                                          </p:val>
                                        </p:tav>
                                      </p:tavLst>
                                    </p:anim>
                                    <p:anim calcmode="lin" valueType="num">
                                      <p:cBhvr>
                                        <p:cTn id="90" dur="250" fill="hold"/>
                                        <p:tgtEl>
                                          <p:spTgt spid="2">
                                            <p:graphicEl>
                                              <a:dgm id="{6A179679-2380-4604-87F8-67E81AF8ABDF}"/>
                                            </p:graphicEl>
                                          </p:spTgt>
                                        </p:tgtEl>
                                        <p:attrNameLst>
                                          <p:attrName>style.rotation</p:attrName>
                                        </p:attrNameLst>
                                      </p:cBhvr>
                                      <p:tavLst>
                                        <p:tav tm="0">
                                          <p:val>
                                            <p:fltVal val="90"/>
                                          </p:val>
                                        </p:tav>
                                        <p:tav tm="100000">
                                          <p:val>
                                            <p:fltVal val="0"/>
                                          </p:val>
                                        </p:tav>
                                      </p:tavLst>
                                    </p:anim>
                                    <p:animEffect transition="in" filter="fade">
                                      <p:cBhvr>
                                        <p:cTn id="91" dur="250"/>
                                        <p:tgtEl>
                                          <p:spTgt spid="2">
                                            <p:graphicEl>
                                              <a:dgm id="{6A179679-2380-4604-87F8-67E81AF8ABDF}"/>
                                            </p:graphicEl>
                                          </p:spTgt>
                                        </p:tgtEl>
                                      </p:cBhvr>
                                    </p:animEffect>
                                  </p:childTnLst>
                                </p:cTn>
                              </p:par>
                            </p:childTnLst>
                          </p:cTn>
                        </p:par>
                        <p:par>
                          <p:cTn id="92" fill="hold">
                            <p:stCondLst>
                              <p:cond delay="5250"/>
                            </p:stCondLst>
                            <p:childTnLst>
                              <p:par>
                                <p:cTn id="93" presetID="31" presetClass="entr" presetSubtype="0" fill="hold" grpId="0" nodeType="afterEffect">
                                  <p:stCondLst>
                                    <p:cond delay="0"/>
                                  </p:stCondLst>
                                  <p:childTnLst>
                                    <p:set>
                                      <p:cBhvr>
                                        <p:cTn id="94" dur="1" fill="hold">
                                          <p:stCondLst>
                                            <p:cond delay="0"/>
                                          </p:stCondLst>
                                        </p:cTn>
                                        <p:tgtEl>
                                          <p:spTgt spid="2">
                                            <p:graphicEl>
                                              <a:dgm id="{3D45AA11-61BA-4E0B-B329-9DA9D5049E7E}"/>
                                            </p:graphicEl>
                                          </p:spTgt>
                                        </p:tgtEl>
                                        <p:attrNameLst>
                                          <p:attrName>style.visibility</p:attrName>
                                        </p:attrNameLst>
                                      </p:cBhvr>
                                      <p:to>
                                        <p:strVal val="visible"/>
                                      </p:to>
                                    </p:set>
                                    <p:anim calcmode="lin" valueType="num">
                                      <p:cBhvr>
                                        <p:cTn id="95" dur="250" fill="hold"/>
                                        <p:tgtEl>
                                          <p:spTgt spid="2">
                                            <p:graphicEl>
                                              <a:dgm id="{3D45AA11-61BA-4E0B-B329-9DA9D5049E7E}"/>
                                            </p:graphicEl>
                                          </p:spTgt>
                                        </p:tgtEl>
                                        <p:attrNameLst>
                                          <p:attrName>ppt_w</p:attrName>
                                        </p:attrNameLst>
                                      </p:cBhvr>
                                      <p:tavLst>
                                        <p:tav tm="0">
                                          <p:val>
                                            <p:fltVal val="0"/>
                                          </p:val>
                                        </p:tav>
                                        <p:tav tm="100000">
                                          <p:val>
                                            <p:strVal val="#ppt_w"/>
                                          </p:val>
                                        </p:tav>
                                      </p:tavLst>
                                    </p:anim>
                                    <p:anim calcmode="lin" valueType="num">
                                      <p:cBhvr>
                                        <p:cTn id="96" dur="250" fill="hold"/>
                                        <p:tgtEl>
                                          <p:spTgt spid="2">
                                            <p:graphicEl>
                                              <a:dgm id="{3D45AA11-61BA-4E0B-B329-9DA9D5049E7E}"/>
                                            </p:graphicEl>
                                          </p:spTgt>
                                        </p:tgtEl>
                                        <p:attrNameLst>
                                          <p:attrName>ppt_h</p:attrName>
                                        </p:attrNameLst>
                                      </p:cBhvr>
                                      <p:tavLst>
                                        <p:tav tm="0">
                                          <p:val>
                                            <p:fltVal val="0"/>
                                          </p:val>
                                        </p:tav>
                                        <p:tav tm="100000">
                                          <p:val>
                                            <p:strVal val="#ppt_h"/>
                                          </p:val>
                                        </p:tav>
                                      </p:tavLst>
                                    </p:anim>
                                    <p:anim calcmode="lin" valueType="num">
                                      <p:cBhvr>
                                        <p:cTn id="97" dur="250" fill="hold"/>
                                        <p:tgtEl>
                                          <p:spTgt spid="2">
                                            <p:graphicEl>
                                              <a:dgm id="{3D45AA11-61BA-4E0B-B329-9DA9D5049E7E}"/>
                                            </p:graphicEl>
                                          </p:spTgt>
                                        </p:tgtEl>
                                        <p:attrNameLst>
                                          <p:attrName>style.rotation</p:attrName>
                                        </p:attrNameLst>
                                      </p:cBhvr>
                                      <p:tavLst>
                                        <p:tav tm="0">
                                          <p:val>
                                            <p:fltVal val="90"/>
                                          </p:val>
                                        </p:tav>
                                        <p:tav tm="100000">
                                          <p:val>
                                            <p:fltVal val="0"/>
                                          </p:val>
                                        </p:tav>
                                      </p:tavLst>
                                    </p:anim>
                                    <p:animEffect transition="in" filter="fade">
                                      <p:cBhvr>
                                        <p:cTn id="98" dur="250"/>
                                        <p:tgtEl>
                                          <p:spTgt spid="2">
                                            <p:graphicEl>
                                              <a:dgm id="{3D45AA11-61BA-4E0B-B329-9DA9D5049E7E}"/>
                                            </p:graphicEl>
                                          </p:spTgt>
                                        </p:tgtEl>
                                      </p:cBhvr>
                                    </p:animEffect>
                                  </p:childTnLst>
                                </p:cTn>
                              </p:par>
                            </p:childTnLst>
                          </p:cTn>
                        </p:par>
                        <p:par>
                          <p:cTn id="99" fill="hold">
                            <p:stCondLst>
                              <p:cond delay="5500"/>
                            </p:stCondLst>
                            <p:childTnLst>
                              <p:par>
                                <p:cTn id="100" presetID="31" presetClass="entr" presetSubtype="0" fill="hold" grpId="0" nodeType="afterEffect">
                                  <p:stCondLst>
                                    <p:cond delay="0"/>
                                  </p:stCondLst>
                                  <p:childTnLst>
                                    <p:set>
                                      <p:cBhvr>
                                        <p:cTn id="101" dur="1" fill="hold">
                                          <p:stCondLst>
                                            <p:cond delay="0"/>
                                          </p:stCondLst>
                                        </p:cTn>
                                        <p:tgtEl>
                                          <p:spTgt spid="2">
                                            <p:graphicEl>
                                              <a:dgm id="{638DAB41-64EC-401D-A71D-55B3B6C564B1}"/>
                                            </p:graphicEl>
                                          </p:spTgt>
                                        </p:tgtEl>
                                        <p:attrNameLst>
                                          <p:attrName>style.visibility</p:attrName>
                                        </p:attrNameLst>
                                      </p:cBhvr>
                                      <p:to>
                                        <p:strVal val="visible"/>
                                      </p:to>
                                    </p:set>
                                    <p:anim calcmode="lin" valueType="num">
                                      <p:cBhvr>
                                        <p:cTn id="102" dur="250" fill="hold"/>
                                        <p:tgtEl>
                                          <p:spTgt spid="2">
                                            <p:graphicEl>
                                              <a:dgm id="{638DAB41-64EC-401D-A71D-55B3B6C564B1}"/>
                                            </p:graphicEl>
                                          </p:spTgt>
                                        </p:tgtEl>
                                        <p:attrNameLst>
                                          <p:attrName>ppt_w</p:attrName>
                                        </p:attrNameLst>
                                      </p:cBhvr>
                                      <p:tavLst>
                                        <p:tav tm="0">
                                          <p:val>
                                            <p:fltVal val="0"/>
                                          </p:val>
                                        </p:tav>
                                        <p:tav tm="100000">
                                          <p:val>
                                            <p:strVal val="#ppt_w"/>
                                          </p:val>
                                        </p:tav>
                                      </p:tavLst>
                                    </p:anim>
                                    <p:anim calcmode="lin" valueType="num">
                                      <p:cBhvr>
                                        <p:cTn id="103" dur="250" fill="hold"/>
                                        <p:tgtEl>
                                          <p:spTgt spid="2">
                                            <p:graphicEl>
                                              <a:dgm id="{638DAB41-64EC-401D-A71D-55B3B6C564B1}"/>
                                            </p:graphicEl>
                                          </p:spTgt>
                                        </p:tgtEl>
                                        <p:attrNameLst>
                                          <p:attrName>ppt_h</p:attrName>
                                        </p:attrNameLst>
                                      </p:cBhvr>
                                      <p:tavLst>
                                        <p:tav tm="0">
                                          <p:val>
                                            <p:fltVal val="0"/>
                                          </p:val>
                                        </p:tav>
                                        <p:tav tm="100000">
                                          <p:val>
                                            <p:strVal val="#ppt_h"/>
                                          </p:val>
                                        </p:tav>
                                      </p:tavLst>
                                    </p:anim>
                                    <p:anim calcmode="lin" valueType="num">
                                      <p:cBhvr>
                                        <p:cTn id="104" dur="250" fill="hold"/>
                                        <p:tgtEl>
                                          <p:spTgt spid="2">
                                            <p:graphicEl>
                                              <a:dgm id="{638DAB41-64EC-401D-A71D-55B3B6C564B1}"/>
                                            </p:graphicEl>
                                          </p:spTgt>
                                        </p:tgtEl>
                                        <p:attrNameLst>
                                          <p:attrName>style.rotation</p:attrName>
                                        </p:attrNameLst>
                                      </p:cBhvr>
                                      <p:tavLst>
                                        <p:tav tm="0">
                                          <p:val>
                                            <p:fltVal val="90"/>
                                          </p:val>
                                        </p:tav>
                                        <p:tav tm="100000">
                                          <p:val>
                                            <p:fltVal val="0"/>
                                          </p:val>
                                        </p:tav>
                                      </p:tavLst>
                                    </p:anim>
                                    <p:animEffect transition="in" filter="fade">
                                      <p:cBhvr>
                                        <p:cTn id="105" dur="250"/>
                                        <p:tgtEl>
                                          <p:spTgt spid="2">
                                            <p:graphicEl>
                                              <a:dgm id="{638DAB41-64EC-401D-A71D-55B3B6C564B1}"/>
                                            </p:graphicEl>
                                          </p:spTgt>
                                        </p:tgtEl>
                                      </p:cBhvr>
                                    </p:animEffect>
                                  </p:childTnLst>
                                </p:cTn>
                              </p:par>
                            </p:childTnLst>
                          </p:cTn>
                        </p:par>
                        <p:par>
                          <p:cTn id="106" fill="hold">
                            <p:stCondLst>
                              <p:cond delay="5750"/>
                            </p:stCondLst>
                            <p:childTnLst>
                              <p:par>
                                <p:cTn id="107" presetID="31" presetClass="entr" presetSubtype="0" fill="hold" grpId="0" nodeType="afterEffect">
                                  <p:stCondLst>
                                    <p:cond delay="0"/>
                                  </p:stCondLst>
                                  <p:childTnLst>
                                    <p:set>
                                      <p:cBhvr>
                                        <p:cTn id="108" dur="1" fill="hold">
                                          <p:stCondLst>
                                            <p:cond delay="0"/>
                                          </p:stCondLst>
                                        </p:cTn>
                                        <p:tgtEl>
                                          <p:spTgt spid="2">
                                            <p:graphicEl>
                                              <a:dgm id="{E29BAAD4-788A-4DB3-82B6-5D4ACB07CB12}"/>
                                            </p:graphicEl>
                                          </p:spTgt>
                                        </p:tgtEl>
                                        <p:attrNameLst>
                                          <p:attrName>style.visibility</p:attrName>
                                        </p:attrNameLst>
                                      </p:cBhvr>
                                      <p:to>
                                        <p:strVal val="visible"/>
                                      </p:to>
                                    </p:set>
                                    <p:anim calcmode="lin" valueType="num">
                                      <p:cBhvr>
                                        <p:cTn id="109" dur="250" fill="hold"/>
                                        <p:tgtEl>
                                          <p:spTgt spid="2">
                                            <p:graphicEl>
                                              <a:dgm id="{E29BAAD4-788A-4DB3-82B6-5D4ACB07CB12}"/>
                                            </p:graphicEl>
                                          </p:spTgt>
                                        </p:tgtEl>
                                        <p:attrNameLst>
                                          <p:attrName>ppt_w</p:attrName>
                                        </p:attrNameLst>
                                      </p:cBhvr>
                                      <p:tavLst>
                                        <p:tav tm="0">
                                          <p:val>
                                            <p:fltVal val="0"/>
                                          </p:val>
                                        </p:tav>
                                        <p:tav tm="100000">
                                          <p:val>
                                            <p:strVal val="#ppt_w"/>
                                          </p:val>
                                        </p:tav>
                                      </p:tavLst>
                                    </p:anim>
                                    <p:anim calcmode="lin" valueType="num">
                                      <p:cBhvr>
                                        <p:cTn id="110" dur="250" fill="hold"/>
                                        <p:tgtEl>
                                          <p:spTgt spid="2">
                                            <p:graphicEl>
                                              <a:dgm id="{E29BAAD4-788A-4DB3-82B6-5D4ACB07CB12}"/>
                                            </p:graphicEl>
                                          </p:spTgt>
                                        </p:tgtEl>
                                        <p:attrNameLst>
                                          <p:attrName>ppt_h</p:attrName>
                                        </p:attrNameLst>
                                      </p:cBhvr>
                                      <p:tavLst>
                                        <p:tav tm="0">
                                          <p:val>
                                            <p:fltVal val="0"/>
                                          </p:val>
                                        </p:tav>
                                        <p:tav tm="100000">
                                          <p:val>
                                            <p:strVal val="#ppt_h"/>
                                          </p:val>
                                        </p:tav>
                                      </p:tavLst>
                                    </p:anim>
                                    <p:anim calcmode="lin" valueType="num">
                                      <p:cBhvr>
                                        <p:cTn id="111" dur="250" fill="hold"/>
                                        <p:tgtEl>
                                          <p:spTgt spid="2">
                                            <p:graphicEl>
                                              <a:dgm id="{E29BAAD4-788A-4DB3-82B6-5D4ACB07CB12}"/>
                                            </p:graphicEl>
                                          </p:spTgt>
                                        </p:tgtEl>
                                        <p:attrNameLst>
                                          <p:attrName>style.rotation</p:attrName>
                                        </p:attrNameLst>
                                      </p:cBhvr>
                                      <p:tavLst>
                                        <p:tav tm="0">
                                          <p:val>
                                            <p:fltVal val="90"/>
                                          </p:val>
                                        </p:tav>
                                        <p:tav tm="100000">
                                          <p:val>
                                            <p:fltVal val="0"/>
                                          </p:val>
                                        </p:tav>
                                      </p:tavLst>
                                    </p:anim>
                                    <p:animEffect transition="in" filter="fade">
                                      <p:cBhvr>
                                        <p:cTn id="112" dur="250"/>
                                        <p:tgtEl>
                                          <p:spTgt spid="2">
                                            <p:graphicEl>
                                              <a:dgm id="{E29BAAD4-788A-4DB3-82B6-5D4ACB07CB12}"/>
                                            </p:graphicEl>
                                          </p:spTgt>
                                        </p:tgtEl>
                                      </p:cBhvr>
                                    </p:animEffect>
                                  </p:childTnLst>
                                </p:cTn>
                              </p:par>
                            </p:childTnLst>
                          </p:cTn>
                        </p:par>
                        <p:par>
                          <p:cTn id="113" fill="hold">
                            <p:stCondLst>
                              <p:cond delay="6000"/>
                            </p:stCondLst>
                            <p:childTnLst>
                              <p:par>
                                <p:cTn id="114" presetID="31" presetClass="entr" presetSubtype="0" fill="hold" grpId="0" nodeType="afterEffect">
                                  <p:stCondLst>
                                    <p:cond delay="0"/>
                                  </p:stCondLst>
                                  <p:childTnLst>
                                    <p:set>
                                      <p:cBhvr>
                                        <p:cTn id="115" dur="1" fill="hold">
                                          <p:stCondLst>
                                            <p:cond delay="0"/>
                                          </p:stCondLst>
                                        </p:cTn>
                                        <p:tgtEl>
                                          <p:spTgt spid="2">
                                            <p:graphicEl>
                                              <a:dgm id="{5F338656-C52E-4891-B1F0-FD5D169948FA}"/>
                                            </p:graphicEl>
                                          </p:spTgt>
                                        </p:tgtEl>
                                        <p:attrNameLst>
                                          <p:attrName>style.visibility</p:attrName>
                                        </p:attrNameLst>
                                      </p:cBhvr>
                                      <p:to>
                                        <p:strVal val="visible"/>
                                      </p:to>
                                    </p:set>
                                    <p:anim calcmode="lin" valueType="num">
                                      <p:cBhvr>
                                        <p:cTn id="116" dur="250" fill="hold"/>
                                        <p:tgtEl>
                                          <p:spTgt spid="2">
                                            <p:graphicEl>
                                              <a:dgm id="{5F338656-C52E-4891-B1F0-FD5D169948FA}"/>
                                            </p:graphicEl>
                                          </p:spTgt>
                                        </p:tgtEl>
                                        <p:attrNameLst>
                                          <p:attrName>ppt_w</p:attrName>
                                        </p:attrNameLst>
                                      </p:cBhvr>
                                      <p:tavLst>
                                        <p:tav tm="0">
                                          <p:val>
                                            <p:fltVal val="0"/>
                                          </p:val>
                                        </p:tav>
                                        <p:tav tm="100000">
                                          <p:val>
                                            <p:strVal val="#ppt_w"/>
                                          </p:val>
                                        </p:tav>
                                      </p:tavLst>
                                    </p:anim>
                                    <p:anim calcmode="lin" valueType="num">
                                      <p:cBhvr>
                                        <p:cTn id="117" dur="250" fill="hold"/>
                                        <p:tgtEl>
                                          <p:spTgt spid="2">
                                            <p:graphicEl>
                                              <a:dgm id="{5F338656-C52E-4891-B1F0-FD5D169948FA}"/>
                                            </p:graphicEl>
                                          </p:spTgt>
                                        </p:tgtEl>
                                        <p:attrNameLst>
                                          <p:attrName>ppt_h</p:attrName>
                                        </p:attrNameLst>
                                      </p:cBhvr>
                                      <p:tavLst>
                                        <p:tav tm="0">
                                          <p:val>
                                            <p:fltVal val="0"/>
                                          </p:val>
                                        </p:tav>
                                        <p:tav tm="100000">
                                          <p:val>
                                            <p:strVal val="#ppt_h"/>
                                          </p:val>
                                        </p:tav>
                                      </p:tavLst>
                                    </p:anim>
                                    <p:anim calcmode="lin" valueType="num">
                                      <p:cBhvr>
                                        <p:cTn id="118" dur="250" fill="hold"/>
                                        <p:tgtEl>
                                          <p:spTgt spid="2">
                                            <p:graphicEl>
                                              <a:dgm id="{5F338656-C52E-4891-B1F0-FD5D169948FA}"/>
                                            </p:graphicEl>
                                          </p:spTgt>
                                        </p:tgtEl>
                                        <p:attrNameLst>
                                          <p:attrName>style.rotation</p:attrName>
                                        </p:attrNameLst>
                                      </p:cBhvr>
                                      <p:tavLst>
                                        <p:tav tm="0">
                                          <p:val>
                                            <p:fltVal val="90"/>
                                          </p:val>
                                        </p:tav>
                                        <p:tav tm="100000">
                                          <p:val>
                                            <p:fltVal val="0"/>
                                          </p:val>
                                        </p:tav>
                                      </p:tavLst>
                                    </p:anim>
                                    <p:animEffect transition="in" filter="fade">
                                      <p:cBhvr>
                                        <p:cTn id="119" dur="250"/>
                                        <p:tgtEl>
                                          <p:spTgt spid="2">
                                            <p:graphicEl>
                                              <a:dgm id="{5F338656-C52E-4891-B1F0-FD5D169948FA}"/>
                                            </p:graphicEl>
                                          </p:spTgt>
                                        </p:tgtEl>
                                      </p:cBhvr>
                                    </p:animEffect>
                                  </p:childTnLst>
                                </p:cTn>
                              </p:par>
                            </p:childTnLst>
                          </p:cTn>
                        </p:par>
                        <p:par>
                          <p:cTn id="120" fill="hold">
                            <p:stCondLst>
                              <p:cond delay="6250"/>
                            </p:stCondLst>
                            <p:childTnLst>
                              <p:par>
                                <p:cTn id="121" presetID="31" presetClass="entr" presetSubtype="0" fill="hold" grpId="0" nodeType="afterEffect">
                                  <p:stCondLst>
                                    <p:cond delay="0"/>
                                  </p:stCondLst>
                                  <p:childTnLst>
                                    <p:set>
                                      <p:cBhvr>
                                        <p:cTn id="122" dur="1" fill="hold">
                                          <p:stCondLst>
                                            <p:cond delay="0"/>
                                          </p:stCondLst>
                                        </p:cTn>
                                        <p:tgtEl>
                                          <p:spTgt spid="2">
                                            <p:graphicEl>
                                              <a:dgm id="{55D593EF-02CA-4EA7-9BBC-D4898E2CA3C3}"/>
                                            </p:graphicEl>
                                          </p:spTgt>
                                        </p:tgtEl>
                                        <p:attrNameLst>
                                          <p:attrName>style.visibility</p:attrName>
                                        </p:attrNameLst>
                                      </p:cBhvr>
                                      <p:to>
                                        <p:strVal val="visible"/>
                                      </p:to>
                                    </p:set>
                                    <p:anim calcmode="lin" valueType="num">
                                      <p:cBhvr>
                                        <p:cTn id="123" dur="250" fill="hold"/>
                                        <p:tgtEl>
                                          <p:spTgt spid="2">
                                            <p:graphicEl>
                                              <a:dgm id="{55D593EF-02CA-4EA7-9BBC-D4898E2CA3C3}"/>
                                            </p:graphicEl>
                                          </p:spTgt>
                                        </p:tgtEl>
                                        <p:attrNameLst>
                                          <p:attrName>ppt_w</p:attrName>
                                        </p:attrNameLst>
                                      </p:cBhvr>
                                      <p:tavLst>
                                        <p:tav tm="0">
                                          <p:val>
                                            <p:fltVal val="0"/>
                                          </p:val>
                                        </p:tav>
                                        <p:tav tm="100000">
                                          <p:val>
                                            <p:strVal val="#ppt_w"/>
                                          </p:val>
                                        </p:tav>
                                      </p:tavLst>
                                    </p:anim>
                                    <p:anim calcmode="lin" valueType="num">
                                      <p:cBhvr>
                                        <p:cTn id="124" dur="250" fill="hold"/>
                                        <p:tgtEl>
                                          <p:spTgt spid="2">
                                            <p:graphicEl>
                                              <a:dgm id="{55D593EF-02CA-4EA7-9BBC-D4898E2CA3C3}"/>
                                            </p:graphicEl>
                                          </p:spTgt>
                                        </p:tgtEl>
                                        <p:attrNameLst>
                                          <p:attrName>ppt_h</p:attrName>
                                        </p:attrNameLst>
                                      </p:cBhvr>
                                      <p:tavLst>
                                        <p:tav tm="0">
                                          <p:val>
                                            <p:fltVal val="0"/>
                                          </p:val>
                                        </p:tav>
                                        <p:tav tm="100000">
                                          <p:val>
                                            <p:strVal val="#ppt_h"/>
                                          </p:val>
                                        </p:tav>
                                      </p:tavLst>
                                    </p:anim>
                                    <p:anim calcmode="lin" valueType="num">
                                      <p:cBhvr>
                                        <p:cTn id="125" dur="250" fill="hold"/>
                                        <p:tgtEl>
                                          <p:spTgt spid="2">
                                            <p:graphicEl>
                                              <a:dgm id="{55D593EF-02CA-4EA7-9BBC-D4898E2CA3C3}"/>
                                            </p:graphicEl>
                                          </p:spTgt>
                                        </p:tgtEl>
                                        <p:attrNameLst>
                                          <p:attrName>style.rotation</p:attrName>
                                        </p:attrNameLst>
                                      </p:cBhvr>
                                      <p:tavLst>
                                        <p:tav tm="0">
                                          <p:val>
                                            <p:fltVal val="90"/>
                                          </p:val>
                                        </p:tav>
                                        <p:tav tm="100000">
                                          <p:val>
                                            <p:fltVal val="0"/>
                                          </p:val>
                                        </p:tav>
                                      </p:tavLst>
                                    </p:anim>
                                    <p:animEffect transition="in" filter="fade">
                                      <p:cBhvr>
                                        <p:cTn id="126" dur="250"/>
                                        <p:tgtEl>
                                          <p:spTgt spid="2">
                                            <p:graphicEl>
                                              <a:dgm id="{55D593EF-02CA-4EA7-9BBC-D4898E2CA3C3}"/>
                                            </p:graphicEl>
                                          </p:spTgt>
                                        </p:tgtEl>
                                      </p:cBhvr>
                                    </p:animEffect>
                                  </p:childTnLst>
                                </p:cTn>
                              </p:par>
                            </p:childTnLst>
                          </p:cTn>
                        </p:par>
                        <p:par>
                          <p:cTn id="127" fill="hold">
                            <p:stCondLst>
                              <p:cond delay="6500"/>
                            </p:stCondLst>
                            <p:childTnLst>
                              <p:par>
                                <p:cTn id="128" presetID="31" presetClass="entr" presetSubtype="0" fill="hold" grpId="0" nodeType="afterEffect">
                                  <p:stCondLst>
                                    <p:cond delay="0"/>
                                  </p:stCondLst>
                                  <p:childTnLst>
                                    <p:set>
                                      <p:cBhvr>
                                        <p:cTn id="129" dur="1" fill="hold">
                                          <p:stCondLst>
                                            <p:cond delay="0"/>
                                          </p:stCondLst>
                                        </p:cTn>
                                        <p:tgtEl>
                                          <p:spTgt spid="2">
                                            <p:graphicEl>
                                              <a:dgm id="{EB205D54-B4AF-4981-998F-D1844450F3FF}"/>
                                            </p:graphicEl>
                                          </p:spTgt>
                                        </p:tgtEl>
                                        <p:attrNameLst>
                                          <p:attrName>style.visibility</p:attrName>
                                        </p:attrNameLst>
                                      </p:cBhvr>
                                      <p:to>
                                        <p:strVal val="visible"/>
                                      </p:to>
                                    </p:set>
                                    <p:anim calcmode="lin" valueType="num">
                                      <p:cBhvr>
                                        <p:cTn id="130" dur="250" fill="hold"/>
                                        <p:tgtEl>
                                          <p:spTgt spid="2">
                                            <p:graphicEl>
                                              <a:dgm id="{EB205D54-B4AF-4981-998F-D1844450F3FF}"/>
                                            </p:graphicEl>
                                          </p:spTgt>
                                        </p:tgtEl>
                                        <p:attrNameLst>
                                          <p:attrName>ppt_w</p:attrName>
                                        </p:attrNameLst>
                                      </p:cBhvr>
                                      <p:tavLst>
                                        <p:tav tm="0">
                                          <p:val>
                                            <p:fltVal val="0"/>
                                          </p:val>
                                        </p:tav>
                                        <p:tav tm="100000">
                                          <p:val>
                                            <p:strVal val="#ppt_w"/>
                                          </p:val>
                                        </p:tav>
                                      </p:tavLst>
                                    </p:anim>
                                    <p:anim calcmode="lin" valueType="num">
                                      <p:cBhvr>
                                        <p:cTn id="131" dur="250" fill="hold"/>
                                        <p:tgtEl>
                                          <p:spTgt spid="2">
                                            <p:graphicEl>
                                              <a:dgm id="{EB205D54-B4AF-4981-998F-D1844450F3FF}"/>
                                            </p:graphicEl>
                                          </p:spTgt>
                                        </p:tgtEl>
                                        <p:attrNameLst>
                                          <p:attrName>ppt_h</p:attrName>
                                        </p:attrNameLst>
                                      </p:cBhvr>
                                      <p:tavLst>
                                        <p:tav tm="0">
                                          <p:val>
                                            <p:fltVal val="0"/>
                                          </p:val>
                                        </p:tav>
                                        <p:tav tm="100000">
                                          <p:val>
                                            <p:strVal val="#ppt_h"/>
                                          </p:val>
                                        </p:tav>
                                      </p:tavLst>
                                    </p:anim>
                                    <p:anim calcmode="lin" valueType="num">
                                      <p:cBhvr>
                                        <p:cTn id="132" dur="250" fill="hold"/>
                                        <p:tgtEl>
                                          <p:spTgt spid="2">
                                            <p:graphicEl>
                                              <a:dgm id="{EB205D54-B4AF-4981-998F-D1844450F3FF}"/>
                                            </p:graphicEl>
                                          </p:spTgt>
                                        </p:tgtEl>
                                        <p:attrNameLst>
                                          <p:attrName>style.rotation</p:attrName>
                                        </p:attrNameLst>
                                      </p:cBhvr>
                                      <p:tavLst>
                                        <p:tav tm="0">
                                          <p:val>
                                            <p:fltVal val="90"/>
                                          </p:val>
                                        </p:tav>
                                        <p:tav tm="100000">
                                          <p:val>
                                            <p:fltVal val="0"/>
                                          </p:val>
                                        </p:tav>
                                      </p:tavLst>
                                    </p:anim>
                                    <p:animEffect transition="in" filter="fade">
                                      <p:cBhvr>
                                        <p:cTn id="133" dur="250"/>
                                        <p:tgtEl>
                                          <p:spTgt spid="2">
                                            <p:graphicEl>
                                              <a:dgm id="{EB205D54-B4AF-4981-998F-D1844450F3FF}"/>
                                            </p:graphicEl>
                                          </p:spTgt>
                                        </p:tgtEl>
                                      </p:cBhvr>
                                    </p:animEffect>
                                  </p:childTnLst>
                                </p:cTn>
                              </p:par>
                            </p:childTnLst>
                          </p:cTn>
                        </p:par>
                        <p:par>
                          <p:cTn id="134" fill="hold">
                            <p:stCondLst>
                              <p:cond delay="6750"/>
                            </p:stCondLst>
                            <p:childTnLst>
                              <p:par>
                                <p:cTn id="135" presetID="31" presetClass="entr" presetSubtype="0" fill="hold" grpId="0" nodeType="afterEffect">
                                  <p:stCondLst>
                                    <p:cond delay="0"/>
                                  </p:stCondLst>
                                  <p:childTnLst>
                                    <p:set>
                                      <p:cBhvr>
                                        <p:cTn id="136" dur="1" fill="hold">
                                          <p:stCondLst>
                                            <p:cond delay="0"/>
                                          </p:stCondLst>
                                        </p:cTn>
                                        <p:tgtEl>
                                          <p:spTgt spid="2">
                                            <p:graphicEl>
                                              <a:dgm id="{EBFE95C0-1A11-4F74-9158-F8E8FA8C25BD}"/>
                                            </p:graphicEl>
                                          </p:spTgt>
                                        </p:tgtEl>
                                        <p:attrNameLst>
                                          <p:attrName>style.visibility</p:attrName>
                                        </p:attrNameLst>
                                      </p:cBhvr>
                                      <p:to>
                                        <p:strVal val="visible"/>
                                      </p:to>
                                    </p:set>
                                    <p:anim calcmode="lin" valueType="num">
                                      <p:cBhvr>
                                        <p:cTn id="137" dur="250" fill="hold"/>
                                        <p:tgtEl>
                                          <p:spTgt spid="2">
                                            <p:graphicEl>
                                              <a:dgm id="{EBFE95C0-1A11-4F74-9158-F8E8FA8C25BD}"/>
                                            </p:graphicEl>
                                          </p:spTgt>
                                        </p:tgtEl>
                                        <p:attrNameLst>
                                          <p:attrName>ppt_w</p:attrName>
                                        </p:attrNameLst>
                                      </p:cBhvr>
                                      <p:tavLst>
                                        <p:tav tm="0">
                                          <p:val>
                                            <p:fltVal val="0"/>
                                          </p:val>
                                        </p:tav>
                                        <p:tav tm="100000">
                                          <p:val>
                                            <p:strVal val="#ppt_w"/>
                                          </p:val>
                                        </p:tav>
                                      </p:tavLst>
                                    </p:anim>
                                    <p:anim calcmode="lin" valueType="num">
                                      <p:cBhvr>
                                        <p:cTn id="138" dur="250" fill="hold"/>
                                        <p:tgtEl>
                                          <p:spTgt spid="2">
                                            <p:graphicEl>
                                              <a:dgm id="{EBFE95C0-1A11-4F74-9158-F8E8FA8C25BD}"/>
                                            </p:graphicEl>
                                          </p:spTgt>
                                        </p:tgtEl>
                                        <p:attrNameLst>
                                          <p:attrName>ppt_h</p:attrName>
                                        </p:attrNameLst>
                                      </p:cBhvr>
                                      <p:tavLst>
                                        <p:tav tm="0">
                                          <p:val>
                                            <p:fltVal val="0"/>
                                          </p:val>
                                        </p:tav>
                                        <p:tav tm="100000">
                                          <p:val>
                                            <p:strVal val="#ppt_h"/>
                                          </p:val>
                                        </p:tav>
                                      </p:tavLst>
                                    </p:anim>
                                    <p:anim calcmode="lin" valueType="num">
                                      <p:cBhvr>
                                        <p:cTn id="139" dur="250" fill="hold"/>
                                        <p:tgtEl>
                                          <p:spTgt spid="2">
                                            <p:graphicEl>
                                              <a:dgm id="{EBFE95C0-1A11-4F74-9158-F8E8FA8C25BD}"/>
                                            </p:graphicEl>
                                          </p:spTgt>
                                        </p:tgtEl>
                                        <p:attrNameLst>
                                          <p:attrName>style.rotation</p:attrName>
                                        </p:attrNameLst>
                                      </p:cBhvr>
                                      <p:tavLst>
                                        <p:tav tm="0">
                                          <p:val>
                                            <p:fltVal val="90"/>
                                          </p:val>
                                        </p:tav>
                                        <p:tav tm="100000">
                                          <p:val>
                                            <p:fltVal val="0"/>
                                          </p:val>
                                        </p:tav>
                                      </p:tavLst>
                                    </p:anim>
                                    <p:animEffect transition="in" filter="fade">
                                      <p:cBhvr>
                                        <p:cTn id="140" dur="250"/>
                                        <p:tgtEl>
                                          <p:spTgt spid="2">
                                            <p:graphicEl>
                                              <a:dgm id="{EBFE95C0-1A11-4F74-9158-F8E8FA8C25BD}"/>
                                            </p:graphicEl>
                                          </p:spTgt>
                                        </p:tgtEl>
                                      </p:cBhvr>
                                    </p:animEffect>
                                  </p:childTnLst>
                                </p:cTn>
                              </p:par>
                            </p:childTnLst>
                          </p:cTn>
                        </p:par>
                        <p:par>
                          <p:cTn id="141" fill="hold">
                            <p:stCondLst>
                              <p:cond delay="7000"/>
                            </p:stCondLst>
                            <p:childTnLst>
                              <p:par>
                                <p:cTn id="142" presetID="31" presetClass="entr" presetSubtype="0" fill="hold" grpId="0" nodeType="afterEffect">
                                  <p:stCondLst>
                                    <p:cond delay="0"/>
                                  </p:stCondLst>
                                  <p:childTnLst>
                                    <p:set>
                                      <p:cBhvr>
                                        <p:cTn id="143" dur="1" fill="hold">
                                          <p:stCondLst>
                                            <p:cond delay="0"/>
                                          </p:stCondLst>
                                        </p:cTn>
                                        <p:tgtEl>
                                          <p:spTgt spid="2">
                                            <p:graphicEl>
                                              <a:dgm id="{6B012691-97F6-4A90-8A2E-115988E521FD}"/>
                                            </p:graphicEl>
                                          </p:spTgt>
                                        </p:tgtEl>
                                        <p:attrNameLst>
                                          <p:attrName>style.visibility</p:attrName>
                                        </p:attrNameLst>
                                      </p:cBhvr>
                                      <p:to>
                                        <p:strVal val="visible"/>
                                      </p:to>
                                    </p:set>
                                    <p:anim calcmode="lin" valueType="num">
                                      <p:cBhvr>
                                        <p:cTn id="144" dur="250" fill="hold"/>
                                        <p:tgtEl>
                                          <p:spTgt spid="2">
                                            <p:graphicEl>
                                              <a:dgm id="{6B012691-97F6-4A90-8A2E-115988E521FD}"/>
                                            </p:graphicEl>
                                          </p:spTgt>
                                        </p:tgtEl>
                                        <p:attrNameLst>
                                          <p:attrName>ppt_w</p:attrName>
                                        </p:attrNameLst>
                                      </p:cBhvr>
                                      <p:tavLst>
                                        <p:tav tm="0">
                                          <p:val>
                                            <p:fltVal val="0"/>
                                          </p:val>
                                        </p:tav>
                                        <p:tav tm="100000">
                                          <p:val>
                                            <p:strVal val="#ppt_w"/>
                                          </p:val>
                                        </p:tav>
                                      </p:tavLst>
                                    </p:anim>
                                    <p:anim calcmode="lin" valueType="num">
                                      <p:cBhvr>
                                        <p:cTn id="145" dur="250" fill="hold"/>
                                        <p:tgtEl>
                                          <p:spTgt spid="2">
                                            <p:graphicEl>
                                              <a:dgm id="{6B012691-97F6-4A90-8A2E-115988E521FD}"/>
                                            </p:graphicEl>
                                          </p:spTgt>
                                        </p:tgtEl>
                                        <p:attrNameLst>
                                          <p:attrName>ppt_h</p:attrName>
                                        </p:attrNameLst>
                                      </p:cBhvr>
                                      <p:tavLst>
                                        <p:tav tm="0">
                                          <p:val>
                                            <p:fltVal val="0"/>
                                          </p:val>
                                        </p:tav>
                                        <p:tav tm="100000">
                                          <p:val>
                                            <p:strVal val="#ppt_h"/>
                                          </p:val>
                                        </p:tav>
                                      </p:tavLst>
                                    </p:anim>
                                    <p:anim calcmode="lin" valueType="num">
                                      <p:cBhvr>
                                        <p:cTn id="146" dur="250" fill="hold"/>
                                        <p:tgtEl>
                                          <p:spTgt spid="2">
                                            <p:graphicEl>
                                              <a:dgm id="{6B012691-97F6-4A90-8A2E-115988E521FD}"/>
                                            </p:graphicEl>
                                          </p:spTgt>
                                        </p:tgtEl>
                                        <p:attrNameLst>
                                          <p:attrName>style.rotation</p:attrName>
                                        </p:attrNameLst>
                                      </p:cBhvr>
                                      <p:tavLst>
                                        <p:tav tm="0">
                                          <p:val>
                                            <p:fltVal val="90"/>
                                          </p:val>
                                        </p:tav>
                                        <p:tav tm="100000">
                                          <p:val>
                                            <p:fltVal val="0"/>
                                          </p:val>
                                        </p:tav>
                                      </p:tavLst>
                                    </p:anim>
                                    <p:animEffect transition="in" filter="fade">
                                      <p:cBhvr>
                                        <p:cTn id="147" dur="250"/>
                                        <p:tgtEl>
                                          <p:spTgt spid="2">
                                            <p:graphicEl>
                                              <a:dgm id="{6B012691-97F6-4A90-8A2E-115988E521FD}"/>
                                            </p:graphicEl>
                                          </p:spTgt>
                                        </p:tgtEl>
                                      </p:cBhvr>
                                    </p:animEffect>
                                  </p:childTnLst>
                                </p:cTn>
                              </p:par>
                            </p:childTnLst>
                          </p:cTn>
                        </p:par>
                        <p:par>
                          <p:cTn id="148" fill="hold">
                            <p:stCondLst>
                              <p:cond delay="7250"/>
                            </p:stCondLst>
                            <p:childTnLst>
                              <p:par>
                                <p:cTn id="149" presetID="31" presetClass="entr" presetSubtype="0" fill="hold" grpId="0" nodeType="afterEffect">
                                  <p:stCondLst>
                                    <p:cond delay="0"/>
                                  </p:stCondLst>
                                  <p:childTnLst>
                                    <p:set>
                                      <p:cBhvr>
                                        <p:cTn id="150" dur="1" fill="hold">
                                          <p:stCondLst>
                                            <p:cond delay="0"/>
                                          </p:stCondLst>
                                        </p:cTn>
                                        <p:tgtEl>
                                          <p:spTgt spid="2">
                                            <p:graphicEl>
                                              <a:dgm id="{295EAEA1-4F9A-4F20-8137-B1F4C6425963}"/>
                                            </p:graphicEl>
                                          </p:spTgt>
                                        </p:tgtEl>
                                        <p:attrNameLst>
                                          <p:attrName>style.visibility</p:attrName>
                                        </p:attrNameLst>
                                      </p:cBhvr>
                                      <p:to>
                                        <p:strVal val="visible"/>
                                      </p:to>
                                    </p:set>
                                    <p:anim calcmode="lin" valueType="num">
                                      <p:cBhvr>
                                        <p:cTn id="151" dur="250" fill="hold"/>
                                        <p:tgtEl>
                                          <p:spTgt spid="2">
                                            <p:graphicEl>
                                              <a:dgm id="{295EAEA1-4F9A-4F20-8137-B1F4C6425963}"/>
                                            </p:graphicEl>
                                          </p:spTgt>
                                        </p:tgtEl>
                                        <p:attrNameLst>
                                          <p:attrName>ppt_w</p:attrName>
                                        </p:attrNameLst>
                                      </p:cBhvr>
                                      <p:tavLst>
                                        <p:tav tm="0">
                                          <p:val>
                                            <p:fltVal val="0"/>
                                          </p:val>
                                        </p:tav>
                                        <p:tav tm="100000">
                                          <p:val>
                                            <p:strVal val="#ppt_w"/>
                                          </p:val>
                                        </p:tav>
                                      </p:tavLst>
                                    </p:anim>
                                    <p:anim calcmode="lin" valueType="num">
                                      <p:cBhvr>
                                        <p:cTn id="152" dur="250" fill="hold"/>
                                        <p:tgtEl>
                                          <p:spTgt spid="2">
                                            <p:graphicEl>
                                              <a:dgm id="{295EAEA1-4F9A-4F20-8137-B1F4C6425963}"/>
                                            </p:graphicEl>
                                          </p:spTgt>
                                        </p:tgtEl>
                                        <p:attrNameLst>
                                          <p:attrName>ppt_h</p:attrName>
                                        </p:attrNameLst>
                                      </p:cBhvr>
                                      <p:tavLst>
                                        <p:tav tm="0">
                                          <p:val>
                                            <p:fltVal val="0"/>
                                          </p:val>
                                        </p:tav>
                                        <p:tav tm="100000">
                                          <p:val>
                                            <p:strVal val="#ppt_h"/>
                                          </p:val>
                                        </p:tav>
                                      </p:tavLst>
                                    </p:anim>
                                    <p:anim calcmode="lin" valueType="num">
                                      <p:cBhvr>
                                        <p:cTn id="153" dur="250" fill="hold"/>
                                        <p:tgtEl>
                                          <p:spTgt spid="2">
                                            <p:graphicEl>
                                              <a:dgm id="{295EAEA1-4F9A-4F20-8137-B1F4C6425963}"/>
                                            </p:graphicEl>
                                          </p:spTgt>
                                        </p:tgtEl>
                                        <p:attrNameLst>
                                          <p:attrName>style.rotation</p:attrName>
                                        </p:attrNameLst>
                                      </p:cBhvr>
                                      <p:tavLst>
                                        <p:tav tm="0">
                                          <p:val>
                                            <p:fltVal val="90"/>
                                          </p:val>
                                        </p:tav>
                                        <p:tav tm="100000">
                                          <p:val>
                                            <p:fltVal val="0"/>
                                          </p:val>
                                        </p:tav>
                                      </p:tavLst>
                                    </p:anim>
                                    <p:animEffect transition="in" filter="fade">
                                      <p:cBhvr>
                                        <p:cTn id="154" dur="250"/>
                                        <p:tgtEl>
                                          <p:spTgt spid="2">
                                            <p:graphicEl>
                                              <a:dgm id="{295EAEA1-4F9A-4F20-8137-B1F4C6425963}"/>
                                            </p:graphicEl>
                                          </p:spTgt>
                                        </p:tgtEl>
                                      </p:cBhvr>
                                    </p:animEffect>
                                  </p:childTnLst>
                                </p:cTn>
                              </p:par>
                            </p:childTnLst>
                          </p:cTn>
                        </p:par>
                        <p:par>
                          <p:cTn id="155" fill="hold">
                            <p:stCondLst>
                              <p:cond delay="7500"/>
                            </p:stCondLst>
                            <p:childTnLst>
                              <p:par>
                                <p:cTn id="156" presetID="31" presetClass="entr" presetSubtype="0" fill="hold" grpId="0" nodeType="afterEffect">
                                  <p:stCondLst>
                                    <p:cond delay="0"/>
                                  </p:stCondLst>
                                  <p:childTnLst>
                                    <p:set>
                                      <p:cBhvr>
                                        <p:cTn id="157" dur="1" fill="hold">
                                          <p:stCondLst>
                                            <p:cond delay="0"/>
                                          </p:stCondLst>
                                        </p:cTn>
                                        <p:tgtEl>
                                          <p:spTgt spid="2">
                                            <p:graphicEl>
                                              <a:dgm id="{94E25C3C-2786-4C02-9F40-169E8FE7C568}"/>
                                            </p:graphicEl>
                                          </p:spTgt>
                                        </p:tgtEl>
                                        <p:attrNameLst>
                                          <p:attrName>style.visibility</p:attrName>
                                        </p:attrNameLst>
                                      </p:cBhvr>
                                      <p:to>
                                        <p:strVal val="visible"/>
                                      </p:to>
                                    </p:set>
                                    <p:anim calcmode="lin" valueType="num">
                                      <p:cBhvr>
                                        <p:cTn id="158" dur="250" fill="hold"/>
                                        <p:tgtEl>
                                          <p:spTgt spid="2">
                                            <p:graphicEl>
                                              <a:dgm id="{94E25C3C-2786-4C02-9F40-169E8FE7C568}"/>
                                            </p:graphicEl>
                                          </p:spTgt>
                                        </p:tgtEl>
                                        <p:attrNameLst>
                                          <p:attrName>ppt_w</p:attrName>
                                        </p:attrNameLst>
                                      </p:cBhvr>
                                      <p:tavLst>
                                        <p:tav tm="0">
                                          <p:val>
                                            <p:fltVal val="0"/>
                                          </p:val>
                                        </p:tav>
                                        <p:tav tm="100000">
                                          <p:val>
                                            <p:strVal val="#ppt_w"/>
                                          </p:val>
                                        </p:tav>
                                      </p:tavLst>
                                    </p:anim>
                                    <p:anim calcmode="lin" valueType="num">
                                      <p:cBhvr>
                                        <p:cTn id="159" dur="250" fill="hold"/>
                                        <p:tgtEl>
                                          <p:spTgt spid="2">
                                            <p:graphicEl>
                                              <a:dgm id="{94E25C3C-2786-4C02-9F40-169E8FE7C568}"/>
                                            </p:graphicEl>
                                          </p:spTgt>
                                        </p:tgtEl>
                                        <p:attrNameLst>
                                          <p:attrName>ppt_h</p:attrName>
                                        </p:attrNameLst>
                                      </p:cBhvr>
                                      <p:tavLst>
                                        <p:tav tm="0">
                                          <p:val>
                                            <p:fltVal val="0"/>
                                          </p:val>
                                        </p:tav>
                                        <p:tav tm="100000">
                                          <p:val>
                                            <p:strVal val="#ppt_h"/>
                                          </p:val>
                                        </p:tav>
                                      </p:tavLst>
                                    </p:anim>
                                    <p:anim calcmode="lin" valueType="num">
                                      <p:cBhvr>
                                        <p:cTn id="160" dur="250" fill="hold"/>
                                        <p:tgtEl>
                                          <p:spTgt spid="2">
                                            <p:graphicEl>
                                              <a:dgm id="{94E25C3C-2786-4C02-9F40-169E8FE7C568}"/>
                                            </p:graphicEl>
                                          </p:spTgt>
                                        </p:tgtEl>
                                        <p:attrNameLst>
                                          <p:attrName>style.rotation</p:attrName>
                                        </p:attrNameLst>
                                      </p:cBhvr>
                                      <p:tavLst>
                                        <p:tav tm="0">
                                          <p:val>
                                            <p:fltVal val="90"/>
                                          </p:val>
                                        </p:tav>
                                        <p:tav tm="100000">
                                          <p:val>
                                            <p:fltVal val="0"/>
                                          </p:val>
                                        </p:tav>
                                      </p:tavLst>
                                    </p:anim>
                                    <p:animEffect transition="in" filter="fade">
                                      <p:cBhvr>
                                        <p:cTn id="161" dur="250"/>
                                        <p:tgtEl>
                                          <p:spTgt spid="2">
                                            <p:graphicEl>
                                              <a:dgm id="{94E25C3C-2786-4C02-9F40-169E8FE7C568}"/>
                                            </p:graphicEl>
                                          </p:spTgt>
                                        </p:tgtEl>
                                      </p:cBhvr>
                                    </p:animEffect>
                                  </p:childTnLst>
                                </p:cTn>
                              </p:par>
                            </p:childTnLst>
                          </p:cTn>
                        </p:par>
                        <p:par>
                          <p:cTn id="162" fill="hold">
                            <p:stCondLst>
                              <p:cond delay="7750"/>
                            </p:stCondLst>
                            <p:childTnLst>
                              <p:par>
                                <p:cTn id="163" presetID="31" presetClass="entr" presetSubtype="0" fill="hold" grpId="0" nodeType="afterEffect">
                                  <p:stCondLst>
                                    <p:cond delay="0"/>
                                  </p:stCondLst>
                                  <p:childTnLst>
                                    <p:set>
                                      <p:cBhvr>
                                        <p:cTn id="164" dur="1" fill="hold">
                                          <p:stCondLst>
                                            <p:cond delay="0"/>
                                          </p:stCondLst>
                                        </p:cTn>
                                        <p:tgtEl>
                                          <p:spTgt spid="2">
                                            <p:graphicEl>
                                              <a:dgm id="{C7A17C14-DA10-4098-B39F-7A5104ED4B37}"/>
                                            </p:graphicEl>
                                          </p:spTgt>
                                        </p:tgtEl>
                                        <p:attrNameLst>
                                          <p:attrName>style.visibility</p:attrName>
                                        </p:attrNameLst>
                                      </p:cBhvr>
                                      <p:to>
                                        <p:strVal val="visible"/>
                                      </p:to>
                                    </p:set>
                                    <p:anim calcmode="lin" valueType="num">
                                      <p:cBhvr>
                                        <p:cTn id="165" dur="250" fill="hold"/>
                                        <p:tgtEl>
                                          <p:spTgt spid="2">
                                            <p:graphicEl>
                                              <a:dgm id="{C7A17C14-DA10-4098-B39F-7A5104ED4B37}"/>
                                            </p:graphicEl>
                                          </p:spTgt>
                                        </p:tgtEl>
                                        <p:attrNameLst>
                                          <p:attrName>ppt_w</p:attrName>
                                        </p:attrNameLst>
                                      </p:cBhvr>
                                      <p:tavLst>
                                        <p:tav tm="0">
                                          <p:val>
                                            <p:fltVal val="0"/>
                                          </p:val>
                                        </p:tav>
                                        <p:tav tm="100000">
                                          <p:val>
                                            <p:strVal val="#ppt_w"/>
                                          </p:val>
                                        </p:tav>
                                      </p:tavLst>
                                    </p:anim>
                                    <p:anim calcmode="lin" valueType="num">
                                      <p:cBhvr>
                                        <p:cTn id="166" dur="250" fill="hold"/>
                                        <p:tgtEl>
                                          <p:spTgt spid="2">
                                            <p:graphicEl>
                                              <a:dgm id="{C7A17C14-DA10-4098-B39F-7A5104ED4B37}"/>
                                            </p:graphicEl>
                                          </p:spTgt>
                                        </p:tgtEl>
                                        <p:attrNameLst>
                                          <p:attrName>ppt_h</p:attrName>
                                        </p:attrNameLst>
                                      </p:cBhvr>
                                      <p:tavLst>
                                        <p:tav tm="0">
                                          <p:val>
                                            <p:fltVal val="0"/>
                                          </p:val>
                                        </p:tav>
                                        <p:tav tm="100000">
                                          <p:val>
                                            <p:strVal val="#ppt_h"/>
                                          </p:val>
                                        </p:tav>
                                      </p:tavLst>
                                    </p:anim>
                                    <p:anim calcmode="lin" valueType="num">
                                      <p:cBhvr>
                                        <p:cTn id="167" dur="250" fill="hold"/>
                                        <p:tgtEl>
                                          <p:spTgt spid="2">
                                            <p:graphicEl>
                                              <a:dgm id="{C7A17C14-DA10-4098-B39F-7A5104ED4B37}"/>
                                            </p:graphicEl>
                                          </p:spTgt>
                                        </p:tgtEl>
                                        <p:attrNameLst>
                                          <p:attrName>style.rotation</p:attrName>
                                        </p:attrNameLst>
                                      </p:cBhvr>
                                      <p:tavLst>
                                        <p:tav tm="0">
                                          <p:val>
                                            <p:fltVal val="90"/>
                                          </p:val>
                                        </p:tav>
                                        <p:tav tm="100000">
                                          <p:val>
                                            <p:fltVal val="0"/>
                                          </p:val>
                                        </p:tav>
                                      </p:tavLst>
                                    </p:anim>
                                    <p:animEffect transition="in" filter="fade">
                                      <p:cBhvr>
                                        <p:cTn id="168" dur="250"/>
                                        <p:tgtEl>
                                          <p:spTgt spid="2">
                                            <p:graphicEl>
                                              <a:dgm id="{C7A17C14-DA10-4098-B39F-7A5104ED4B37}"/>
                                            </p:graphicEl>
                                          </p:spTgt>
                                        </p:tgtEl>
                                      </p:cBhvr>
                                    </p:animEffect>
                                  </p:childTnLst>
                                </p:cTn>
                              </p:par>
                            </p:childTnLst>
                          </p:cTn>
                        </p:par>
                        <p:par>
                          <p:cTn id="169" fill="hold">
                            <p:stCondLst>
                              <p:cond delay="8000"/>
                            </p:stCondLst>
                            <p:childTnLst>
                              <p:par>
                                <p:cTn id="170" presetID="31" presetClass="entr" presetSubtype="0" fill="hold" grpId="0" nodeType="afterEffect">
                                  <p:stCondLst>
                                    <p:cond delay="0"/>
                                  </p:stCondLst>
                                  <p:childTnLst>
                                    <p:set>
                                      <p:cBhvr>
                                        <p:cTn id="171" dur="1" fill="hold">
                                          <p:stCondLst>
                                            <p:cond delay="0"/>
                                          </p:stCondLst>
                                        </p:cTn>
                                        <p:tgtEl>
                                          <p:spTgt spid="2">
                                            <p:graphicEl>
                                              <a:dgm id="{190376C6-B7BC-4B9A-A4E9-AC8FD4FC1D28}"/>
                                            </p:graphicEl>
                                          </p:spTgt>
                                        </p:tgtEl>
                                        <p:attrNameLst>
                                          <p:attrName>style.visibility</p:attrName>
                                        </p:attrNameLst>
                                      </p:cBhvr>
                                      <p:to>
                                        <p:strVal val="visible"/>
                                      </p:to>
                                    </p:set>
                                    <p:anim calcmode="lin" valueType="num">
                                      <p:cBhvr>
                                        <p:cTn id="172" dur="250" fill="hold"/>
                                        <p:tgtEl>
                                          <p:spTgt spid="2">
                                            <p:graphicEl>
                                              <a:dgm id="{190376C6-B7BC-4B9A-A4E9-AC8FD4FC1D28}"/>
                                            </p:graphicEl>
                                          </p:spTgt>
                                        </p:tgtEl>
                                        <p:attrNameLst>
                                          <p:attrName>ppt_w</p:attrName>
                                        </p:attrNameLst>
                                      </p:cBhvr>
                                      <p:tavLst>
                                        <p:tav tm="0">
                                          <p:val>
                                            <p:fltVal val="0"/>
                                          </p:val>
                                        </p:tav>
                                        <p:tav tm="100000">
                                          <p:val>
                                            <p:strVal val="#ppt_w"/>
                                          </p:val>
                                        </p:tav>
                                      </p:tavLst>
                                    </p:anim>
                                    <p:anim calcmode="lin" valueType="num">
                                      <p:cBhvr>
                                        <p:cTn id="173" dur="250" fill="hold"/>
                                        <p:tgtEl>
                                          <p:spTgt spid="2">
                                            <p:graphicEl>
                                              <a:dgm id="{190376C6-B7BC-4B9A-A4E9-AC8FD4FC1D28}"/>
                                            </p:graphicEl>
                                          </p:spTgt>
                                        </p:tgtEl>
                                        <p:attrNameLst>
                                          <p:attrName>ppt_h</p:attrName>
                                        </p:attrNameLst>
                                      </p:cBhvr>
                                      <p:tavLst>
                                        <p:tav tm="0">
                                          <p:val>
                                            <p:fltVal val="0"/>
                                          </p:val>
                                        </p:tav>
                                        <p:tav tm="100000">
                                          <p:val>
                                            <p:strVal val="#ppt_h"/>
                                          </p:val>
                                        </p:tav>
                                      </p:tavLst>
                                    </p:anim>
                                    <p:anim calcmode="lin" valueType="num">
                                      <p:cBhvr>
                                        <p:cTn id="174" dur="250" fill="hold"/>
                                        <p:tgtEl>
                                          <p:spTgt spid="2">
                                            <p:graphicEl>
                                              <a:dgm id="{190376C6-B7BC-4B9A-A4E9-AC8FD4FC1D28}"/>
                                            </p:graphicEl>
                                          </p:spTgt>
                                        </p:tgtEl>
                                        <p:attrNameLst>
                                          <p:attrName>style.rotation</p:attrName>
                                        </p:attrNameLst>
                                      </p:cBhvr>
                                      <p:tavLst>
                                        <p:tav tm="0">
                                          <p:val>
                                            <p:fltVal val="90"/>
                                          </p:val>
                                        </p:tav>
                                        <p:tav tm="100000">
                                          <p:val>
                                            <p:fltVal val="0"/>
                                          </p:val>
                                        </p:tav>
                                      </p:tavLst>
                                    </p:anim>
                                    <p:animEffect transition="in" filter="fade">
                                      <p:cBhvr>
                                        <p:cTn id="175" dur="250"/>
                                        <p:tgtEl>
                                          <p:spTgt spid="2">
                                            <p:graphicEl>
                                              <a:dgm id="{190376C6-B7BC-4B9A-A4E9-AC8FD4FC1D28}"/>
                                            </p:graphicEl>
                                          </p:spTgt>
                                        </p:tgtEl>
                                      </p:cBhvr>
                                    </p:animEffect>
                                  </p:childTnLst>
                                </p:cTn>
                              </p:par>
                            </p:childTnLst>
                          </p:cTn>
                        </p:par>
                        <p:par>
                          <p:cTn id="176" fill="hold">
                            <p:stCondLst>
                              <p:cond delay="8250"/>
                            </p:stCondLst>
                            <p:childTnLst>
                              <p:par>
                                <p:cTn id="177" presetID="31" presetClass="entr" presetSubtype="0" fill="hold" grpId="0" nodeType="afterEffect">
                                  <p:stCondLst>
                                    <p:cond delay="0"/>
                                  </p:stCondLst>
                                  <p:childTnLst>
                                    <p:set>
                                      <p:cBhvr>
                                        <p:cTn id="178" dur="1" fill="hold">
                                          <p:stCondLst>
                                            <p:cond delay="0"/>
                                          </p:stCondLst>
                                        </p:cTn>
                                        <p:tgtEl>
                                          <p:spTgt spid="2">
                                            <p:graphicEl>
                                              <a:dgm id="{4A8F1D7B-A256-4D03-BD21-F4BD7364A2E6}"/>
                                            </p:graphicEl>
                                          </p:spTgt>
                                        </p:tgtEl>
                                        <p:attrNameLst>
                                          <p:attrName>style.visibility</p:attrName>
                                        </p:attrNameLst>
                                      </p:cBhvr>
                                      <p:to>
                                        <p:strVal val="visible"/>
                                      </p:to>
                                    </p:set>
                                    <p:anim calcmode="lin" valueType="num">
                                      <p:cBhvr>
                                        <p:cTn id="179" dur="250" fill="hold"/>
                                        <p:tgtEl>
                                          <p:spTgt spid="2">
                                            <p:graphicEl>
                                              <a:dgm id="{4A8F1D7B-A256-4D03-BD21-F4BD7364A2E6}"/>
                                            </p:graphicEl>
                                          </p:spTgt>
                                        </p:tgtEl>
                                        <p:attrNameLst>
                                          <p:attrName>ppt_w</p:attrName>
                                        </p:attrNameLst>
                                      </p:cBhvr>
                                      <p:tavLst>
                                        <p:tav tm="0">
                                          <p:val>
                                            <p:fltVal val="0"/>
                                          </p:val>
                                        </p:tav>
                                        <p:tav tm="100000">
                                          <p:val>
                                            <p:strVal val="#ppt_w"/>
                                          </p:val>
                                        </p:tav>
                                      </p:tavLst>
                                    </p:anim>
                                    <p:anim calcmode="lin" valueType="num">
                                      <p:cBhvr>
                                        <p:cTn id="180" dur="250" fill="hold"/>
                                        <p:tgtEl>
                                          <p:spTgt spid="2">
                                            <p:graphicEl>
                                              <a:dgm id="{4A8F1D7B-A256-4D03-BD21-F4BD7364A2E6}"/>
                                            </p:graphicEl>
                                          </p:spTgt>
                                        </p:tgtEl>
                                        <p:attrNameLst>
                                          <p:attrName>ppt_h</p:attrName>
                                        </p:attrNameLst>
                                      </p:cBhvr>
                                      <p:tavLst>
                                        <p:tav tm="0">
                                          <p:val>
                                            <p:fltVal val="0"/>
                                          </p:val>
                                        </p:tav>
                                        <p:tav tm="100000">
                                          <p:val>
                                            <p:strVal val="#ppt_h"/>
                                          </p:val>
                                        </p:tav>
                                      </p:tavLst>
                                    </p:anim>
                                    <p:anim calcmode="lin" valueType="num">
                                      <p:cBhvr>
                                        <p:cTn id="181" dur="250" fill="hold"/>
                                        <p:tgtEl>
                                          <p:spTgt spid="2">
                                            <p:graphicEl>
                                              <a:dgm id="{4A8F1D7B-A256-4D03-BD21-F4BD7364A2E6}"/>
                                            </p:graphicEl>
                                          </p:spTgt>
                                        </p:tgtEl>
                                        <p:attrNameLst>
                                          <p:attrName>style.rotation</p:attrName>
                                        </p:attrNameLst>
                                      </p:cBhvr>
                                      <p:tavLst>
                                        <p:tav tm="0">
                                          <p:val>
                                            <p:fltVal val="90"/>
                                          </p:val>
                                        </p:tav>
                                        <p:tav tm="100000">
                                          <p:val>
                                            <p:fltVal val="0"/>
                                          </p:val>
                                        </p:tav>
                                      </p:tavLst>
                                    </p:anim>
                                    <p:animEffect transition="in" filter="fade">
                                      <p:cBhvr>
                                        <p:cTn id="182" dur="250"/>
                                        <p:tgtEl>
                                          <p:spTgt spid="2">
                                            <p:graphicEl>
                                              <a:dgm id="{4A8F1D7B-A256-4D03-BD21-F4BD7364A2E6}"/>
                                            </p:graphicEl>
                                          </p:spTgt>
                                        </p:tgtEl>
                                      </p:cBhvr>
                                    </p:animEffect>
                                  </p:childTnLst>
                                </p:cTn>
                              </p:par>
                            </p:childTnLst>
                          </p:cTn>
                        </p:par>
                        <p:par>
                          <p:cTn id="183" fill="hold">
                            <p:stCondLst>
                              <p:cond delay="8500"/>
                            </p:stCondLst>
                            <p:childTnLst>
                              <p:par>
                                <p:cTn id="184" presetID="31" presetClass="entr" presetSubtype="0" fill="hold" grpId="0" nodeType="afterEffect">
                                  <p:stCondLst>
                                    <p:cond delay="0"/>
                                  </p:stCondLst>
                                  <p:childTnLst>
                                    <p:set>
                                      <p:cBhvr>
                                        <p:cTn id="185" dur="1" fill="hold">
                                          <p:stCondLst>
                                            <p:cond delay="0"/>
                                          </p:stCondLst>
                                        </p:cTn>
                                        <p:tgtEl>
                                          <p:spTgt spid="2">
                                            <p:graphicEl>
                                              <a:dgm id="{93E7DC79-B098-4DA0-9066-19FCCC1EE183}"/>
                                            </p:graphicEl>
                                          </p:spTgt>
                                        </p:tgtEl>
                                        <p:attrNameLst>
                                          <p:attrName>style.visibility</p:attrName>
                                        </p:attrNameLst>
                                      </p:cBhvr>
                                      <p:to>
                                        <p:strVal val="visible"/>
                                      </p:to>
                                    </p:set>
                                    <p:anim calcmode="lin" valueType="num">
                                      <p:cBhvr>
                                        <p:cTn id="186" dur="250" fill="hold"/>
                                        <p:tgtEl>
                                          <p:spTgt spid="2">
                                            <p:graphicEl>
                                              <a:dgm id="{93E7DC79-B098-4DA0-9066-19FCCC1EE183}"/>
                                            </p:graphicEl>
                                          </p:spTgt>
                                        </p:tgtEl>
                                        <p:attrNameLst>
                                          <p:attrName>ppt_w</p:attrName>
                                        </p:attrNameLst>
                                      </p:cBhvr>
                                      <p:tavLst>
                                        <p:tav tm="0">
                                          <p:val>
                                            <p:fltVal val="0"/>
                                          </p:val>
                                        </p:tav>
                                        <p:tav tm="100000">
                                          <p:val>
                                            <p:strVal val="#ppt_w"/>
                                          </p:val>
                                        </p:tav>
                                      </p:tavLst>
                                    </p:anim>
                                    <p:anim calcmode="lin" valueType="num">
                                      <p:cBhvr>
                                        <p:cTn id="187" dur="250" fill="hold"/>
                                        <p:tgtEl>
                                          <p:spTgt spid="2">
                                            <p:graphicEl>
                                              <a:dgm id="{93E7DC79-B098-4DA0-9066-19FCCC1EE183}"/>
                                            </p:graphicEl>
                                          </p:spTgt>
                                        </p:tgtEl>
                                        <p:attrNameLst>
                                          <p:attrName>ppt_h</p:attrName>
                                        </p:attrNameLst>
                                      </p:cBhvr>
                                      <p:tavLst>
                                        <p:tav tm="0">
                                          <p:val>
                                            <p:fltVal val="0"/>
                                          </p:val>
                                        </p:tav>
                                        <p:tav tm="100000">
                                          <p:val>
                                            <p:strVal val="#ppt_h"/>
                                          </p:val>
                                        </p:tav>
                                      </p:tavLst>
                                    </p:anim>
                                    <p:anim calcmode="lin" valueType="num">
                                      <p:cBhvr>
                                        <p:cTn id="188" dur="250" fill="hold"/>
                                        <p:tgtEl>
                                          <p:spTgt spid="2">
                                            <p:graphicEl>
                                              <a:dgm id="{93E7DC79-B098-4DA0-9066-19FCCC1EE183}"/>
                                            </p:graphicEl>
                                          </p:spTgt>
                                        </p:tgtEl>
                                        <p:attrNameLst>
                                          <p:attrName>style.rotation</p:attrName>
                                        </p:attrNameLst>
                                      </p:cBhvr>
                                      <p:tavLst>
                                        <p:tav tm="0">
                                          <p:val>
                                            <p:fltVal val="90"/>
                                          </p:val>
                                        </p:tav>
                                        <p:tav tm="100000">
                                          <p:val>
                                            <p:fltVal val="0"/>
                                          </p:val>
                                        </p:tav>
                                      </p:tavLst>
                                    </p:anim>
                                    <p:animEffect transition="in" filter="fade">
                                      <p:cBhvr>
                                        <p:cTn id="189" dur="250"/>
                                        <p:tgtEl>
                                          <p:spTgt spid="2">
                                            <p:graphicEl>
                                              <a:dgm id="{93E7DC79-B098-4DA0-9066-19FCCC1EE183}"/>
                                            </p:graphicEl>
                                          </p:spTgt>
                                        </p:tgtEl>
                                      </p:cBhvr>
                                    </p:animEffect>
                                  </p:childTnLst>
                                </p:cTn>
                              </p:par>
                            </p:childTnLst>
                          </p:cTn>
                        </p:par>
                        <p:par>
                          <p:cTn id="190" fill="hold">
                            <p:stCondLst>
                              <p:cond delay="8750"/>
                            </p:stCondLst>
                            <p:childTnLst>
                              <p:par>
                                <p:cTn id="191" presetID="31" presetClass="entr" presetSubtype="0" fill="hold" grpId="0" nodeType="afterEffect">
                                  <p:stCondLst>
                                    <p:cond delay="0"/>
                                  </p:stCondLst>
                                  <p:childTnLst>
                                    <p:set>
                                      <p:cBhvr>
                                        <p:cTn id="192" dur="1" fill="hold">
                                          <p:stCondLst>
                                            <p:cond delay="0"/>
                                          </p:stCondLst>
                                        </p:cTn>
                                        <p:tgtEl>
                                          <p:spTgt spid="2">
                                            <p:graphicEl>
                                              <a:dgm id="{DDFF0751-2AD6-4D92-ADDA-853D24C9BDD2}"/>
                                            </p:graphicEl>
                                          </p:spTgt>
                                        </p:tgtEl>
                                        <p:attrNameLst>
                                          <p:attrName>style.visibility</p:attrName>
                                        </p:attrNameLst>
                                      </p:cBhvr>
                                      <p:to>
                                        <p:strVal val="visible"/>
                                      </p:to>
                                    </p:set>
                                    <p:anim calcmode="lin" valueType="num">
                                      <p:cBhvr>
                                        <p:cTn id="193" dur="250" fill="hold"/>
                                        <p:tgtEl>
                                          <p:spTgt spid="2">
                                            <p:graphicEl>
                                              <a:dgm id="{DDFF0751-2AD6-4D92-ADDA-853D24C9BDD2}"/>
                                            </p:graphicEl>
                                          </p:spTgt>
                                        </p:tgtEl>
                                        <p:attrNameLst>
                                          <p:attrName>ppt_w</p:attrName>
                                        </p:attrNameLst>
                                      </p:cBhvr>
                                      <p:tavLst>
                                        <p:tav tm="0">
                                          <p:val>
                                            <p:fltVal val="0"/>
                                          </p:val>
                                        </p:tav>
                                        <p:tav tm="100000">
                                          <p:val>
                                            <p:strVal val="#ppt_w"/>
                                          </p:val>
                                        </p:tav>
                                      </p:tavLst>
                                    </p:anim>
                                    <p:anim calcmode="lin" valueType="num">
                                      <p:cBhvr>
                                        <p:cTn id="194" dur="250" fill="hold"/>
                                        <p:tgtEl>
                                          <p:spTgt spid="2">
                                            <p:graphicEl>
                                              <a:dgm id="{DDFF0751-2AD6-4D92-ADDA-853D24C9BDD2}"/>
                                            </p:graphicEl>
                                          </p:spTgt>
                                        </p:tgtEl>
                                        <p:attrNameLst>
                                          <p:attrName>ppt_h</p:attrName>
                                        </p:attrNameLst>
                                      </p:cBhvr>
                                      <p:tavLst>
                                        <p:tav tm="0">
                                          <p:val>
                                            <p:fltVal val="0"/>
                                          </p:val>
                                        </p:tav>
                                        <p:tav tm="100000">
                                          <p:val>
                                            <p:strVal val="#ppt_h"/>
                                          </p:val>
                                        </p:tav>
                                      </p:tavLst>
                                    </p:anim>
                                    <p:anim calcmode="lin" valueType="num">
                                      <p:cBhvr>
                                        <p:cTn id="195" dur="250" fill="hold"/>
                                        <p:tgtEl>
                                          <p:spTgt spid="2">
                                            <p:graphicEl>
                                              <a:dgm id="{DDFF0751-2AD6-4D92-ADDA-853D24C9BDD2}"/>
                                            </p:graphicEl>
                                          </p:spTgt>
                                        </p:tgtEl>
                                        <p:attrNameLst>
                                          <p:attrName>style.rotation</p:attrName>
                                        </p:attrNameLst>
                                      </p:cBhvr>
                                      <p:tavLst>
                                        <p:tav tm="0">
                                          <p:val>
                                            <p:fltVal val="90"/>
                                          </p:val>
                                        </p:tav>
                                        <p:tav tm="100000">
                                          <p:val>
                                            <p:fltVal val="0"/>
                                          </p:val>
                                        </p:tav>
                                      </p:tavLst>
                                    </p:anim>
                                    <p:animEffect transition="in" filter="fade">
                                      <p:cBhvr>
                                        <p:cTn id="196" dur="250"/>
                                        <p:tgtEl>
                                          <p:spTgt spid="2">
                                            <p:graphicEl>
                                              <a:dgm id="{DDFF0751-2AD6-4D92-ADDA-853D24C9BDD2}"/>
                                            </p:graphicEl>
                                          </p:spTgt>
                                        </p:tgtEl>
                                      </p:cBhvr>
                                    </p:animEffect>
                                  </p:childTnLst>
                                </p:cTn>
                              </p:par>
                            </p:childTnLst>
                          </p:cTn>
                        </p:par>
                        <p:par>
                          <p:cTn id="197" fill="hold">
                            <p:stCondLst>
                              <p:cond delay="9000"/>
                            </p:stCondLst>
                            <p:childTnLst>
                              <p:par>
                                <p:cTn id="198" presetID="26" presetClass="emph" presetSubtype="0" fill="hold" grpId="1" nodeType="afterEffect">
                                  <p:stCondLst>
                                    <p:cond delay="0"/>
                                  </p:stCondLst>
                                  <p:childTnLst>
                                    <p:animEffect transition="out" filter="fade">
                                      <p:cBhvr>
                                        <p:cTn id="199" dur="60" tmFilter="0, 0; .2, .5; .8, .5; 1, 0"/>
                                        <p:tgtEl>
                                          <p:spTgt spid="2">
                                            <p:graphicEl>
                                              <a:dgm id="{B5C7ECAC-3B9C-4750-B232-DD2BF03E9F71}"/>
                                            </p:graphicEl>
                                          </p:spTgt>
                                        </p:tgtEl>
                                      </p:cBhvr>
                                    </p:animEffect>
                                    <p:animScale>
                                      <p:cBhvr>
                                        <p:cTn id="200" dur="30" autoRev="1" fill="hold"/>
                                        <p:tgtEl>
                                          <p:spTgt spid="2">
                                            <p:graphicEl>
                                              <a:dgm id="{B5C7ECAC-3B9C-4750-B232-DD2BF03E9F71}"/>
                                            </p:graphicEl>
                                          </p:spTgt>
                                        </p:tgtEl>
                                      </p:cBhvr>
                                      <p:by x="105000" y="105000"/>
                                    </p:animScale>
                                  </p:childTnLst>
                                </p:cTn>
                              </p:par>
                            </p:childTnLst>
                          </p:cTn>
                        </p:par>
                        <p:par>
                          <p:cTn id="201" fill="hold">
                            <p:stCondLst>
                              <p:cond delay="9060"/>
                            </p:stCondLst>
                            <p:childTnLst>
                              <p:par>
                                <p:cTn id="202" presetID="26" presetClass="emph" presetSubtype="0" fill="hold" grpId="1" nodeType="afterEffect">
                                  <p:stCondLst>
                                    <p:cond delay="0"/>
                                  </p:stCondLst>
                                  <p:childTnLst>
                                    <p:animEffect transition="out" filter="fade">
                                      <p:cBhvr>
                                        <p:cTn id="203" dur="60" tmFilter="0, 0; .2, .5; .8, .5; 1, 0"/>
                                        <p:tgtEl>
                                          <p:spTgt spid="2">
                                            <p:graphicEl>
                                              <a:dgm id="{118F8D05-08BE-4F51-9050-7EB266D5A67B}"/>
                                            </p:graphicEl>
                                          </p:spTgt>
                                        </p:tgtEl>
                                      </p:cBhvr>
                                    </p:animEffect>
                                    <p:animScale>
                                      <p:cBhvr>
                                        <p:cTn id="204" dur="30" autoRev="1" fill="hold"/>
                                        <p:tgtEl>
                                          <p:spTgt spid="2">
                                            <p:graphicEl>
                                              <a:dgm id="{118F8D05-08BE-4F51-9050-7EB266D5A67B}"/>
                                            </p:graphicEl>
                                          </p:spTgt>
                                        </p:tgtEl>
                                      </p:cBhvr>
                                      <p:by x="105000" y="105000"/>
                                    </p:animScale>
                                  </p:childTnLst>
                                </p:cTn>
                              </p:par>
                            </p:childTnLst>
                          </p:cTn>
                        </p:par>
                        <p:par>
                          <p:cTn id="205" fill="hold">
                            <p:stCondLst>
                              <p:cond delay="9120"/>
                            </p:stCondLst>
                            <p:childTnLst>
                              <p:par>
                                <p:cTn id="206" presetID="26" presetClass="emph" presetSubtype="0" fill="hold" grpId="1" nodeType="afterEffect">
                                  <p:stCondLst>
                                    <p:cond delay="0"/>
                                  </p:stCondLst>
                                  <p:childTnLst>
                                    <p:animEffect transition="out" filter="fade">
                                      <p:cBhvr>
                                        <p:cTn id="207" dur="60" tmFilter="0, 0; .2, .5; .8, .5; 1, 0"/>
                                        <p:tgtEl>
                                          <p:spTgt spid="2">
                                            <p:graphicEl>
                                              <a:dgm id="{22C55A78-760A-4603-A423-1B30487BEAFD}"/>
                                            </p:graphicEl>
                                          </p:spTgt>
                                        </p:tgtEl>
                                      </p:cBhvr>
                                    </p:animEffect>
                                    <p:animScale>
                                      <p:cBhvr>
                                        <p:cTn id="208" dur="30" autoRev="1" fill="hold"/>
                                        <p:tgtEl>
                                          <p:spTgt spid="2">
                                            <p:graphicEl>
                                              <a:dgm id="{22C55A78-760A-4603-A423-1B30487BEAFD}"/>
                                            </p:graphicEl>
                                          </p:spTgt>
                                        </p:tgtEl>
                                      </p:cBhvr>
                                      <p:by x="105000" y="105000"/>
                                    </p:animScale>
                                  </p:childTnLst>
                                </p:cTn>
                              </p:par>
                            </p:childTnLst>
                          </p:cTn>
                        </p:par>
                        <p:par>
                          <p:cTn id="209" fill="hold">
                            <p:stCondLst>
                              <p:cond delay="9180"/>
                            </p:stCondLst>
                            <p:childTnLst>
                              <p:par>
                                <p:cTn id="210" presetID="26" presetClass="emph" presetSubtype="0" fill="hold" grpId="1" nodeType="afterEffect">
                                  <p:stCondLst>
                                    <p:cond delay="0"/>
                                  </p:stCondLst>
                                  <p:childTnLst>
                                    <p:animEffect transition="out" filter="fade">
                                      <p:cBhvr>
                                        <p:cTn id="211" dur="60" tmFilter="0, 0; .2, .5; .8, .5; 1, 0"/>
                                        <p:tgtEl>
                                          <p:spTgt spid="2">
                                            <p:graphicEl>
                                              <a:dgm id="{F7821C98-69DC-4299-A568-DD32F43E04FA}"/>
                                            </p:graphicEl>
                                          </p:spTgt>
                                        </p:tgtEl>
                                      </p:cBhvr>
                                    </p:animEffect>
                                    <p:animScale>
                                      <p:cBhvr>
                                        <p:cTn id="212" dur="30" autoRev="1" fill="hold"/>
                                        <p:tgtEl>
                                          <p:spTgt spid="2">
                                            <p:graphicEl>
                                              <a:dgm id="{F7821C98-69DC-4299-A568-DD32F43E04FA}"/>
                                            </p:graphicEl>
                                          </p:spTgt>
                                        </p:tgtEl>
                                      </p:cBhvr>
                                      <p:by x="105000" y="105000"/>
                                    </p:animScale>
                                  </p:childTnLst>
                                </p:cTn>
                              </p:par>
                            </p:childTnLst>
                          </p:cTn>
                        </p:par>
                        <p:par>
                          <p:cTn id="213" fill="hold">
                            <p:stCondLst>
                              <p:cond delay="9240"/>
                            </p:stCondLst>
                            <p:childTnLst>
                              <p:par>
                                <p:cTn id="214" presetID="26" presetClass="emph" presetSubtype="0" fill="hold" grpId="1" nodeType="afterEffect">
                                  <p:stCondLst>
                                    <p:cond delay="0"/>
                                  </p:stCondLst>
                                  <p:childTnLst>
                                    <p:animEffect transition="out" filter="fade">
                                      <p:cBhvr>
                                        <p:cTn id="215" dur="60" tmFilter="0, 0; .2, .5; .8, .5; 1, 0"/>
                                        <p:tgtEl>
                                          <p:spTgt spid="2">
                                            <p:graphicEl>
                                              <a:dgm id="{9361ED9A-A9FE-406B-B410-778BEE32BFE5}"/>
                                            </p:graphicEl>
                                          </p:spTgt>
                                        </p:tgtEl>
                                      </p:cBhvr>
                                    </p:animEffect>
                                    <p:animScale>
                                      <p:cBhvr>
                                        <p:cTn id="216" dur="30" autoRev="1" fill="hold"/>
                                        <p:tgtEl>
                                          <p:spTgt spid="2">
                                            <p:graphicEl>
                                              <a:dgm id="{9361ED9A-A9FE-406B-B410-778BEE32BFE5}"/>
                                            </p:graphicEl>
                                          </p:spTgt>
                                        </p:tgtEl>
                                      </p:cBhvr>
                                      <p:by x="105000" y="105000"/>
                                    </p:animScale>
                                  </p:childTnLst>
                                </p:cTn>
                              </p:par>
                            </p:childTnLst>
                          </p:cTn>
                        </p:par>
                        <p:par>
                          <p:cTn id="217" fill="hold">
                            <p:stCondLst>
                              <p:cond delay="9300"/>
                            </p:stCondLst>
                            <p:childTnLst>
                              <p:par>
                                <p:cTn id="218" presetID="26" presetClass="emph" presetSubtype="0" fill="hold" grpId="1" nodeType="afterEffect">
                                  <p:stCondLst>
                                    <p:cond delay="0"/>
                                  </p:stCondLst>
                                  <p:childTnLst>
                                    <p:animEffect transition="out" filter="fade">
                                      <p:cBhvr>
                                        <p:cTn id="219" dur="60" tmFilter="0, 0; .2, .5; .8, .5; 1, 0"/>
                                        <p:tgtEl>
                                          <p:spTgt spid="2">
                                            <p:graphicEl>
                                              <a:dgm id="{4B7E6362-28E5-44E0-ACB8-7110F56AD127}"/>
                                            </p:graphicEl>
                                          </p:spTgt>
                                        </p:tgtEl>
                                      </p:cBhvr>
                                    </p:animEffect>
                                    <p:animScale>
                                      <p:cBhvr>
                                        <p:cTn id="220" dur="30" autoRev="1" fill="hold"/>
                                        <p:tgtEl>
                                          <p:spTgt spid="2">
                                            <p:graphicEl>
                                              <a:dgm id="{4B7E6362-28E5-44E0-ACB8-7110F56AD127}"/>
                                            </p:graphicEl>
                                          </p:spTgt>
                                        </p:tgtEl>
                                      </p:cBhvr>
                                      <p:by x="105000" y="105000"/>
                                    </p:animScale>
                                  </p:childTnLst>
                                </p:cTn>
                              </p:par>
                            </p:childTnLst>
                          </p:cTn>
                        </p:par>
                        <p:par>
                          <p:cTn id="221" fill="hold">
                            <p:stCondLst>
                              <p:cond delay="9360"/>
                            </p:stCondLst>
                            <p:childTnLst>
                              <p:par>
                                <p:cTn id="222" presetID="26" presetClass="emph" presetSubtype="0" fill="hold" grpId="1" nodeType="afterEffect">
                                  <p:stCondLst>
                                    <p:cond delay="0"/>
                                  </p:stCondLst>
                                  <p:childTnLst>
                                    <p:animEffect transition="out" filter="fade">
                                      <p:cBhvr>
                                        <p:cTn id="223" dur="60" tmFilter="0, 0; .2, .5; .8, .5; 1, 0"/>
                                        <p:tgtEl>
                                          <p:spTgt spid="2">
                                            <p:graphicEl>
                                              <a:dgm id="{BA724157-7277-4003-A421-8CEDBA5FBBB5}"/>
                                            </p:graphicEl>
                                          </p:spTgt>
                                        </p:tgtEl>
                                      </p:cBhvr>
                                    </p:animEffect>
                                    <p:animScale>
                                      <p:cBhvr>
                                        <p:cTn id="224" dur="30" autoRev="1" fill="hold"/>
                                        <p:tgtEl>
                                          <p:spTgt spid="2">
                                            <p:graphicEl>
                                              <a:dgm id="{BA724157-7277-4003-A421-8CEDBA5FBBB5}"/>
                                            </p:graphicEl>
                                          </p:spTgt>
                                        </p:tgtEl>
                                      </p:cBhvr>
                                      <p:by x="105000" y="105000"/>
                                    </p:animScale>
                                  </p:childTnLst>
                                </p:cTn>
                              </p:par>
                            </p:childTnLst>
                          </p:cTn>
                        </p:par>
                        <p:par>
                          <p:cTn id="225" fill="hold">
                            <p:stCondLst>
                              <p:cond delay="9420"/>
                            </p:stCondLst>
                            <p:childTnLst>
                              <p:par>
                                <p:cTn id="226" presetID="26" presetClass="emph" presetSubtype="0" fill="hold" grpId="1" nodeType="afterEffect">
                                  <p:stCondLst>
                                    <p:cond delay="0"/>
                                  </p:stCondLst>
                                  <p:childTnLst>
                                    <p:animEffect transition="out" filter="fade">
                                      <p:cBhvr>
                                        <p:cTn id="227" dur="60" tmFilter="0, 0; .2, .5; .8, .5; 1, 0"/>
                                        <p:tgtEl>
                                          <p:spTgt spid="2">
                                            <p:graphicEl>
                                              <a:dgm id="{E7C6A8EC-7B07-40AB-A1DC-8B13BCB736AF}"/>
                                            </p:graphicEl>
                                          </p:spTgt>
                                        </p:tgtEl>
                                      </p:cBhvr>
                                    </p:animEffect>
                                    <p:animScale>
                                      <p:cBhvr>
                                        <p:cTn id="228" dur="30" autoRev="1" fill="hold"/>
                                        <p:tgtEl>
                                          <p:spTgt spid="2">
                                            <p:graphicEl>
                                              <a:dgm id="{E7C6A8EC-7B07-40AB-A1DC-8B13BCB736AF}"/>
                                            </p:graphicEl>
                                          </p:spTgt>
                                        </p:tgtEl>
                                      </p:cBhvr>
                                      <p:by x="105000" y="105000"/>
                                    </p:animScale>
                                  </p:childTnLst>
                                </p:cTn>
                              </p:par>
                            </p:childTnLst>
                          </p:cTn>
                        </p:par>
                        <p:par>
                          <p:cTn id="229" fill="hold">
                            <p:stCondLst>
                              <p:cond delay="9480"/>
                            </p:stCondLst>
                            <p:childTnLst>
                              <p:par>
                                <p:cTn id="230" presetID="26" presetClass="emph" presetSubtype="0" fill="hold" grpId="1" nodeType="afterEffect">
                                  <p:stCondLst>
                                    <p:cond delay="0"/>
                                  </p:stCondLst>
                                  <p:childTnLst>
                                    <p:animEffect transition="out" filter="fade">
                                      <p:cBhvr>
                                        <p:cTn id="231" dur="60" tmFilter="0, 0; .2, .5; .8, .5; 1, 0"/>
                                        <p:tgtEl>
                                          <p:spTgt spid="2">
                                            <p:graphicEl>
                                              <a:dgm id="{6A179679-2380-4604-87F8-67E81AF8ABDF}"/>
                                            </p:graphicEl>
                                          </p:spTgt>
                                        </p:tgtEl>
                                      </p:cBhvr>
                                    </p:animEffect>
                                    <p:animScale>
                                      <p:cBhvr>
                                        <p:cTn id="232" dur="30" autoRev="1" fill="hold"/>
                                        <p:tgtEl>
                                          <p:spTgt spid="2">
                                            <p:graphicEl>
                                              <a:dgm id="{6A179679-2380-4604-87F8-67E81AF8ABDF}"/>
                                            </p:graphicEl>
                                          </p:spTgt>
                                        </p:tgtEl>
                                      </p:cBhvr>
                                      <p:by x="105000" y="105000"/>
                                    </p:animScale>
                                  </p:childTnLst>
                                </p:cTn>
                              </p:par>
                            </p:childTnLst>
                          </p:cTn>
                        </p:par>
                        <p:par>
                          <p:cTn id="233" fill="hold">
                            <p:stCondLst>
                              <p:cond delay="9540"/>
                            </p:stCondLst>
                            <p:childTnLst>
                              <p:par>
                                <p:cTn id="234" presetID="26" presetClass="emph" presetSubtype="0" fill="hold" grpId="1" nodeType="afterEffect">
                                  <p:stCondLst>
                                    <p:cond delay="0"/>
                                  </p:stCondLst>
                                  <p:childTnLst>
                                    <p:animEffect transition="out" filter="fade">
                                      <p:cBhvr>
                                        <p:cTn id="235" dur="60" tmFilter="0, 0; .2, .5; .8, .5; 1, 0"/>
                                        <p:tgtEl>
                                          <p:spTgt spid="2">
                                            <p:graphicEl>
                                              <a:dgm id="{3D45AA11-61BA-4E0B-B329-9DA9D5049E7E}"/>
                                            </p:graphicEl>
                                          </p:spTgt>
                                        </p:tgtEl>
                                      </p:cBhvr>
                                    </p:animEffect>
                                    <p:animScale>
                                      <p:cBhvr>
                                        <p:cTn id="236" dur="30" autoRev="1" fill="hold"/>
                                        <p:tgtEl>
                                          <p:spTgt spid="2">
                                            <p:graphicEl>
                                              <a:dgm id="{3D45AA11-61BA-4E0B-B329-9DA9D5049E7E}"/>
                                            </p:graphicEl>
                                          </p:spTgt>
                                        </p:tgtEl>
                                      </p:cBhvr>
                                      <p:by x="105000" y="105000"/>
                                    </p:animScale>
                                  </p:childTnLst>
                                </p:cTn>
                              </p:par>
                            </p:childTnLst>
                          </p:cTn>
                        </p:par>
                        <p:par>
                          <p:cTn id="237" fill="hold">
                            <p:stCondLst>
                              <p:cond delay="9600"/>
                            </p:stCondLst>
                            <p:childTnLst>
                              <p:par>
                                <p:cTn id="238" presetID="26" presetClass="emph" presetSubtype="0" fill="hold" grpId="1" nodeType="afterEffect">
                                  <p:stCondLst>
                                    <p:cond delay="0"/>
                                  </p:stCondLst>
                                  <p:childTnLst>
                                    <p:animEffect transition="out" filter="fade">
                                      <p:cBhvr>
                                        <p:cTn id="239" dur="60" tmFilter="0, 0; .2, .5; .8, .5; 1, 0"/>
                                        <p:tgtEl>
                                          <p:spTgt spid="2">
                                            <p:graphicEl>
                                              <a:dgm id="{638DAB41-64EC-401D-A71D-55B3B6C564B1}"/>
                                            </p:graphicEl>
                                          </p:spTgt>
                                        </p:tgtEl>
                                      </p:cBhvr>
                                    </p:animEffect>
                                    <p:animScale>
                                      <p:cBhvr>
                                        <p:cTn id="240" dur="30" autoRev="1" fill="hold"/>
                                        <p:tgtEl>
                                          <p:spTgt spid="2">
                                            <p:graphicEl>
                                              <a:dgm id="{638DAB41-64EC-401D-A71D-55B3B6C564B1}"/>
                                            </p:graphicEl>
                                          </p:spTgt>
                                        </p:tgtEl>
                                      </p:cBhvr>
                                      <p:by x="105000" y="105000"/>
                                    </p:animScale>
                                  </p:childTnLst>
                                </p:cTn>
                              </p:par>
                            </p:childTnLst>
                          </p:cTn>
                        </p:par>
                        <p:par>
                          <p:cTn id="241" fill="hold">
                            <p:stCondLst>
                              <p:cond delay="9660"/>
                            </p:stCondLst>
                            <p:childTnLst>
                              <p:par>
                                <p:cTn id="242" presetID="26" presetClass="emph" presetSubtype="0" fill="hold" grpId="1" nodeType="afterEffect">
                                  <p:stCondLst>
                                    <p:cond delay="0"/>
                                  </p:stCondLst>
                                  <p:childTnLst>
                                    <p:animEffect transition="out" filter="fade">
                                      <p:cBhvr>
                                        <p:cTn id="243" dur="60" tmFilter="0, 0; .2, .5; .8, .5; 1, 0"/>
                                        <p:tgtEl>
                                          <p:spTgt spid="2">
                                            <p:graphicEl>
                                              <a:dgm id="{E29BAAD4-788A-4DB3-82B6-5D4ACB07CB12}"/>
                                            </p:graphicEl>
                                          </p:spTgt>
                                        </p:tgtEl>
                                      </p:cBhvr>
                                    </p:animEffect>
                                    <p:animScale>
                                      <p:cBhvr>
                                        <p:cTn id="244" dur="30" autoRev="1" fill="hold"/>
                                        <p:tgtEl>
                                          <p:spTgt spid="2">
                                            <p:graphicEl>
                                              <a:dgm id="{E29BAAD4-788A-4DB3-82B6-5D4ACB07CB12}"/>
                                            </p:graphicEl>
                                          </p:spTgt>
                                        </p:tgtEl>
                                      </p:cBhvr>
                                      <p:by x="105000" y="105000"/>
                                    </p:animScale>
                                  </p:childTnLst>
                                </p:cTn>
                              </p:par>
                            </p:childTnLst>
                          </p:cTn>
                        </p:par>
                        <p:par>
                          <p:cTn id="245" fill="hold">
                            <p:stCondLst>
                              <p:cond delay="9720"/>
                            </p:stCondLst>
                            <p:childTnLst>
                              <p:par>
                                <p:cTn id="246" presetID="26" presetClass="emph" presetSubtype="0" fill="hold" grpId="1" nodeType="afterEffect">
                                  <p:stCondLst>
                                    <p:cond delay="0"/>
                                  </p:stCondLst>
                                  <p:childTnLst>
                                    <p:animEffect transition="out" filter="fade">
                                      <p:cBhvr>
                                        <p:cTn id="247" dur="60" tmFilter="0, 0; .2, .5; .8, .5; 1, 0"/>
                                        <p:tgtEl>
                                          <p:spTgt spid="2">
                                            <p:graphicEl>
                                              <a:dgm id="{5F338656-C52E-4891-B1F0-FD5D169948FA}"/>
                                            </p:graphicEl>
                                          </p:spTgt>
                                        </p:tgtEl>
                                      </p:cBhvr>
                                    </p:animEffect>
                                    <p:animScale>
                                      <p:cBhvr>
                                        <p:cTn id="248" dur="30" autoRev="1" fill="hold"/>
                                        <p:tgtEl>
                                          <p:spTgt spid="2">
                                            <p:graphicEl>
                                              <a:dgm id="{5F338656-C52E-4891-B1F0-FD5D169948FA}"/>
                                            </p:graphicEl>
                                          </p:spTgt>
                                        </p:tgtEl>
                                      </p:cBhvr>
                                      <p:by x="105000" y="105000"/>
                                    </p:animScale>
                                  </p:childTnLst>
                                </p:cTn>
                              </p:par>
                            </p:childTnLst>
                          </p:cTn>
                        </p:par>
                        <p:par>
                          <p:cTn id="249" fill="hold">
                            <p:stCondLst>
                              <p:cond delay="9780"/>
                            </p:stCondLst>
                            <p:childTnLst>
                              <p:par>
                                <p:cTn id="250" presetID="26" presetClass="emph" presetSubtype="0" fill="hold" grpId="1" nodeType="afterEffect">
                                  <p:stCondLst>
                                    <p:cond delay="0"/>
                                  </p:stCondLst>
                                  <p:childTnLst>
                                    <p:animEffect transition="out" filter="fade">
                                      <p:cBhvr>
                                        <p:cTn id="251" dur="60" tmFilter="0, 0; .2, .5; .8, .5; 1, 0"/>
                                        <p:tgtEl>
                                          <p:spTgt spid="2">
                                            <p:graphicEl>
                                              <a:dgm id="{55D593EF-02CA-4EA7-9BBC-D4898E2CA3C3}"/>
                                            </p:graphicEl>
                                          </p:spTgt>
                                        </p:tgtEl>
                                      </p:cBhvr>
                                    </p:animEffect>
                                    <p:animScale>
                                      <p:cBhvr>
                                        <p:cTn id="252" dur="30" autoRev="1" fill="hold"/>
                                        <p:tgtEl>
                                          <p:spTgt spid="2">
                                            <p:graphicEl>
                                              <a:dgm id="{55D593EF-02CA-4EA7-9BBC-D4898E2CA3C3}"/>
                                            </p:graphicEl>
                                          </p:spTgt>
                                        </p:tgtEl>
                                      </p:cBhvr>
                                      <p:by x="105000" y="105000"/>
                                    </p:animScale>
                                  </p:childTnLst>
                                </p:cTn>
                              </p:par>
                            </p:childTnLst>
                          </p:cTn>
                        </p:par>
                        <p:par>
                          <p:cTn id="253" fill="hold">
                            <p:stCondLst>
                              <p:cond delay="9840"/>
                            </p:stCondLst>
                            <p:childTnLst>
                              <p:par>
                                <p:cTn id="254" presetID="26" presetClass="emph" presetSubtype="0" fill="hold" grpId="1" nodeType="afterEffect">
                                  <p:stCondLst>
                                    <p:cond delay="0"/>
                                  </p:stCondLst>
                                  <p:childTnLst>
                                    <p:animEffect transition="out" filter="fade">
                                      <p:cBhvr>
                                        <p:cTn id="255" dur="60" tmFilter="0, 0; .2, .5; .8, .5; 1, 0"/>
                                        <p:tgtEl>
                                          <p:spTgt spid="2">
                                            <p:graphicEl>
                                              <a:dgm id="{EB205D54-B4AF-4981-998F-D1844450F3FF}"/>
                                            </p:graphicEl>
                                          </p:spTgt>
                                        </p:tgtEl>
                                      </p:cBhvr>
                                    </p:animEffect>
                                    <p:animScale>
                                      <p:cBhvr>
                                        <p:cTn id="256" dur="30" autoRev="1" fill="hold"/>
                                        <p:tgtEl>
                                          <p:spTgt spid="2">
                                            <p:graphicEl>
                                              <a:dgm id="{EB205D54-B4AF-4981-998F-D1844450F3FF}"/>
                                            </p:graphicEl>
                                          </p:spTgt>
                                        </p:tgtEl>
                                      </p:cBhvr>
                                      <p:by x="105000" y="105000"/>
                                    </p:animScale>
                                  </p:childTnLst>
                                </p:cTn>
                              </p:par>
                            </p:childTnLst>
                          </p:cTn>
                        </p:par>
                        <p:par>
                          <p:cTn id="257" fill="hold">
                            <p:stCondLst>
                              <p:cond delay="9900"/>
                            </p:stCondLst>
                            <p:childTnLst>
                              <p:par>
                                <p:cTn id="258" presetID="26" presetClass="emph" presetSubtype="0" fill="hold" grpId="1" nodeType="afterEffect">
                                  <p:stCondLst>
                                    <p:cond delay="0"/>
                                  </p:stCondLst>
                                  <p:childTnLst>
                                    <p:animEffect transition="out" filter="fade">
                                      <p:cBhvr>
                                        <p:cTn id="259" dur="60" tmFilter="0, 0; .2, .5; .8, .5; 1, 0"/>
                                        <p:tgtEl>
                                          <p:spTgt spid="2">
                                            <p:graphicEl>
                                              <a:dgm id="{EBFE95C0-1A11-4F74-9158-F8E8FA8C25BD}"/>
                                            </p:graphicEl>
                                          </p:spTgt>
                                        </p:tgtEl>
                                      </p:cBhvr>
                                    </p:animEffect>
                                    <p:animScale>
                                      <p:cBhvr>
                                        <p:cTn id="260" dur="30" autoRev="1" fill="hold"/>
                                        <p:tgtEl>
                                          <p:spTgt spid="2">
                                            <p:graphicEl>
                                              <a:dgm id="{EBFE95C0-1A11-4F74-9158-F8E8FA8C25BD}"/>
                                            </p:graphicEl>
                                          </p:spTgt>
                                        </p:tgtEl>
                                      </p:cBhvr>
                                      <p:by x="105000" y="105000"/>
                                    </p:animScale>
                                  </p:childTnLst>
                                </p:cTn>
                              </p:par>
                            </p:childTnLst>
                          </p:cTn>
                        </p:par>
                        <p:par>
                          <p:cTn id="261" fill="hold">
                            <p:stCondLst>
                              <p:cond delay="9960"/>
                            </p:stCondLst>
                            <p:childTnLst>
                              <p:par>
                                <p:cTn id="262" presetID="26" presetClass="emph" presetSubtype="0" fill="hold" grpId="1" nodeType="afterEffect">
                                  <p:stCondLst>
                                    <p:cond delay="0"/>
                                  </p:stCondLst>
                                  <p:childTnLst>
                                    <p:animEffect transition="out" filter="fade">
                                      <p:cBhvr>
                                        <p:cTn id="263" dur="60" tmFilter="0, 0; .2, .5; .8, .5; 1, 0"/>
                                        <p:tgtEl>
                                          <p:spTgt spid="2">
                                            <p:graphicEl>
                                              <a:dgm id="{6B012691-97F6-4A90-8A2E-115988E521FD}"/>
                                            </p:graphicEl>
                                          </p:spTgt>
                                        </p:tgtEl>
                                      </p:cBhvr>
                                    </p:animEffect>
                                    <p:animScale>
                                      <p:cBhvr>
                                        <p:cTn id="264" dur="30" autoRev="1" fill="hold"/>
                                        <p:tgtEl>
                                          <p:spTgt spid="2">
                                            <p:graphicEl>
                                              <a:dgm id="{6B012691-97F6-4A90-8A2E-115988E521FD}"/>
                                            </p:graphicEl>
                                          </p:spTgt>
                                        </p:tgtEl>
                                      </p:cBhvr>
                                      <p:by x="105000" y="105000"/>
                                    </p:animScale>
                                  </p:childTnLst>
                                </p:cTn>
                              </p:par>
                            </p:childTnLst>
                          </p:cTn>
                        </p:par>
                        <p:par>
                          <p:cTn id="265" fill="hold">
                            <p:stCondLst>
                              <p:cond delay="10020"/>
                            </p:stCondLst>
                            <p:childTnLst>
                              <p:par>
                                <p:cTn id="266" presetID="26" presetClass="emph" presetSubtype="0" fill="hold" grpId="1" nodeType="afterEffect">
                                  <p:stCondLst>
                                    <p:cond delay="0"/>
                                  </p:stCondLst>
                                  <p:childTnLst>
                                    <p:animEffect transition="out" filter="fade">
                                      <p:cBhvr>
                                        <p:cTn id="267" dur="60" tmFilter="0, 0; .2, .5; .8, .5; 1, 0"/>
                                        <p:tgtEl>
                                          <p:spTgt spid="2">
                                            <p:graphicEl>
                                              <a:dgm id="{295EAEA1-4F9A-4F20-8137-B1F4C6425963}"/>
                                            </p:graphicEl>
                                          </p:spTgt>
                                        </p:tgtEl>
                                      </p:cBhvr>
                                    </p:animEffect>
                                    <p:animScale>
                                      <p:cBhvr>
                                        <p:cTn id="268" dur="30" autoRev="1" fill="hold"/>
                                        <p:tgtEl>
                                          <p:spTgt spid="2">
                                            <p:graphicEl>
                                              <a:dgm id="{295EAEA1-4F9A-4F20-8137-B1F4C6425963}"/>
                                            </p:graphicEl>
                                          </p:spTgt>
                                        </p:tgtEl>
                                      </p:cBhvr>
                                      <p:by x="105000" y="105000"/>
                                    </p:animScale>
                                  </p:childTnLst>
                                </p:cTn>
                              </p:par>
                            </p:childTnLst>
                          </p:cTn>
                        </p:par>
                        <p:par>
                          <p:cTn id="269" fill="hold">
                            <p:stCondLst>
                              <p:cond delay="10080"/>
                            </p:stCondLst>
                            <p:childTnLst>
                              <p:par>
                                <p:cTn id="270" presetID="26" presetClass="emph" presetSubtype="0" fill="hold" grpId="1" nodeType="afterEffect">
                                  <p:stCondLst>
                                    <p:cond delay="0"/>
                                  </p:stCondLst>
                                  <p:childTnLst>
                                    <p:animEffect transition="out" filter="fade">
                                      <p:cBhvr>
                                        <p:cTn id="271" dur="60" tmFilter="0, 0; .2, .5; .8, .5; 1, 0"/>
                                        <p:tgtEl>
                                          <p:spTgt spid="2">
                                            <p:graphicEl>
                                              <a:dgm id="{94E25C3C-2786-4C02-9F40-169E8FE7C568}"/>
                                            </p:graphicEl>
                                          </p:spTgt>
                                        </p:tgtEl>
                                      </p:cBhvr>
                                    </p:animEffect>
                                    <p:animScale>
                                      <p:cBhvr>
                                        <p:cTn id="272" dur="30" autoRev="1" fill="hold"/>
                                        <p:tgtEl>
                                          <p:spTgt spid="2">
                                            <p:graphicEl>
                                              <a:dgm id="{94E25C3C-2786-4C02-9F40-169E8FE7C568}"/>
                                            </p:graphicEl>
                                          </p:spTgt>
                                        </p:tgtEl>
                                      </p:cBhvr>
                                      <p:by x="105000" y="105000"/>
                                    </p:animScale>
                                  </p:childTnLst>
                                </p:cTn>
                              </p:par>
                            </p:childTnLst>
                          </p:cTn>
                        </p:par>
                        <p:par>
                          <p:cTn id="273" fill="hold">
                            <p:stCondLst>
                              <p:cond delay="10140"/>
                            </p:stCondLst>
                            <p:childTnLst>
                              <p:par>
                                <p:cTn id="274" presetID="26" presetClass="emph" presetSubtype="0" fill="hold" grpId="1" nodeType="afterEffect">
                                  <p:stCondLst>
                                    <p:cond delay="0"/>
                                  </p:stCondLst>
                                  <p:childTnLst>
                                    <p:animEffect transition="out" filter="fade">
                                      <p:cBhvr>
                                        <p:cTn id="275" dur="60" tmFilter="0, 0; .2, .5; .8, .5; 1, 0"/>
                                        <p:tgtEl>
                                          <p:spTgt spid="2">
                                            <p:graphicEl>
                                              <a:dgm id="{C7A17C14-DA10-4098-B39F-7A5104ED4B37}"/>
                                            </p:graphicEl>
                                          </p:spTgt>
                                        </p:tgtEl>
                                      </p:cBhvr>
                                    </p:animEffect>
                                    <p:animScale>
                                      <p:cBhvr>
                                        <p:cTn id="276" dur="30" autoRev="1" fill="hold"/>
                                        <p:tgtEl>
                                          <p:spTgt spid="2">
                                            <p:graphicEl>
                                              <a:dgm id="{C7A17C14-DA10-4098-B39F-7A5104ED4B37}"/>
                                            </p:graphicEl>
                                          </p:spTgt>
                                        </p:tgtEl>
                                      </p:cBhvr>
                                      <p:by x="105000" y="105000"/>
                                    </p:animScale>
                                  </p:childTnLst>
                                </p:cTn>
                              </p:par>
                            </p:childTnLst>
                          </p:cTn>
                        </p:par>
                        <p:par>
                          <p:cTn id="277" fill="hold">
                            <p:stCondLst>
                              <p:cond delay="10200"/>
                            </p:stCondLst>
                            <p:childTnLst>
                              <p:par>
                                <p:cTn id="278" presetID="26" presetClass="emph" presetSubtype="0" fill="hold" grpId="1" nodeType="afterEffect">
                                  <p:stCondLst>
                                    <p:cond delay="0"/>
                                  </p:stCondLst>
                                  <p:childTnLst>
                                    <p:animEffect transition="out" filter="fade">
                                      <p:cBhvr>
                                        <p:cTn id="279" dur="60" tmFilter="0, 0; .2, .5; .8, .5; 1, 0"/>
                                        <p:tgtEl>
                                          <p:spTgt spid="2">
                                            <p:graphicEl>
                                              <a:dgm id="{190376C6-B7BC-4B9A-A4E9-AC8FD4FC1D28}"/>
                                            </p:graphicEl>
                                          </p:spTgt>
                                        </p:tgtEl>
                                      </p:cBhvr>
                                    </p:animEffect>
                                    <p:animScale>
                                      <p:cBhvr>
                                        <p:cTn id="280" dur="30" autoRev="1" fill="hold"/>
                                        <p:tgtEl>
                                          <p:spTgt spid="2">
                                            <p:graphicEl>
                                              <a:dgm id="{190376C6-B7BC-4B9A-A4E9-AC8FD4FC1D28}"/>
                                            </p:graphicEl>
                                          </p:spTgt>
                                        </p:tgtEl>
                                      </p:cBhvr>
                                      <p:by x="105000" y="105000"/>
                                    </p:animScale>
                                  </p:childTnLst>
                                </p:cTn>
                              </p:par>
                            </p:childTnLst>
                          </p:cTn>
                        </p:par>
                        <p:par>
                          <p:cTn id="281" fill="hold">
                            <p:stCondLst>
                              <p:cond delay="10260"/>
                            </p:stCondLst>
                            <p:childTnLst>
                              <p:par>
                                <p:cTn id="282" presetID="26" presetClass="emph" presetSubtype="0" fill="hold" grpId="1" nodeType="afterEffect">
                                  <p:stCondLst>
                                    <p:cond delay="0"/>
                                  </p:stCondLst>
                                  <p:childTnLst>
                                    <p:animEffect transition="out" filter="fade">
                                      <p:cBhvr>
                                        <p:cTn id="283" dur="60" tmFilter="0, 0; .2, .5; .8, .5; 1, 0"/>
                                        <p:tgtEl>
                                          <p:spTgt spid="2">
                                            <p:graphicEl>
                                              <a:dgm id="{4A8F1D7B-A256-4D03-BD21-F4BD7364A2E6}"/>
                                            </p:graphicEl>
                                          </p:spTgt>
                                        </p:tgtEl>
                                      </p:cBhvr>
                                    </p:animEffect>
                                    <p:animScale>
                                      <p:cBhvr>
                                        <p:cTn id="284" dur="30" autoRev="1" fill="hold"/>
                                        <p:tgtEl>
                                          <p:spTgt spid="2">
                                            <p:graphicEl>
                                              <a:dgm id="{4A8F1D7B-A256-4D03-BD21-F4BD7364A2E6}"/>
                                            </p:graphicEl>
                                          </p:spTgt>
                                        </p:tgtEl>
                                      </p:cBhvr>
                                      <p:by x="105000" y="105000"/>
                                    </p:animScale>
                                  </p:childTnLst>
                                </p:cTn>
                              </p:par>
                            </p:childTnLst>
                          </p:cTn>
                        </p:par>
                        <p:par>
                          <p:cTn id="285" fill="hold">
                            <p:stCondLst>
                              <p:cond delay="10320"/>
                            </p:stCondLst>
                            <p:childTnLst>
                              <p:par>
                                <p:cTn id="286" presetID="26" presetClass="emph" presetSubtype="0" fill="hold" grpId="1" nodeType="afterEffect">
                                  <p:stCondLst>
                                    <p:cond delay="0"/>
                                  </p:stCondLst>
                                  <p:childTnLst>
                                    <p:animEffect transition="out" filter="fade">
                                      <p:cBhvr>
                                        <p:cTn id="287" dur="60" tmFilter="0, 0; .2, .5; .8, .5; 1, 0"/>
                                        <p:tgtEl>
                                          <p:spTgt spid="2">
                                            <p:graphicEl>
                                              <a:dgm id="{93E7DC79-B098-4DA0-9066-19FCCC1EE183}"/>
                                            </p:graphicEl>
                                          </p:spTgt>
                                        </p:tgtEl>
                                      </p:cBhvr>
                                    </p:animEffect>
                                    <p:animScale>
                                      <p:cBhvr>
                                        <p:cTn id="288" dur="30" autoRev="1" fill="hold"/>
                                        <p:tgtEl>
                                          <p:spTgt spid="2">
                                            <p:graphicEl>
                                              <a:dgm id="{93E7DC79-B098-4DA0-9066-19FCCC1EE183}"/>
                                            </p:graphicEl>
                                          </p:spTgt>
                                        </p:tgtEl>
                                      </p:cBhvr>
                                      <p:by x="105000" y="105000"/>
                                    </p:animScale>
                                  </p:childTnLst>
                                </p:cTn>
                              </p:par>
                            </p:childTnLst>
                          </p:cTn>
                        </p:par>
                        <p:par>
                          <p:cTn id="289" fill="hold">
                            <p:stCondLst>
                              <p:cond delay="10380"/>
                            </p:stCondLst>
                            <p:childTnLst>
                              <p:par>
                                <p:cTn id="290" presetID="26" presetClass="emph" presetSubtype="0" fill="hold" grpId="1" nodeType="afterEffect">
                                  <p:stCondLst>
                                    <p:cond delay="0"/>
                                  </p:stCondLst>
                                  <p:childTnLst>
                                    <p:animEffect transition="out" filter="fade">
                                      <p:cBhvr>
                                        <p:cTn id="291" dur="60" tmFilter="0, 0; .2, .5; .8, .5; 1, 0"/>
                                        <p:tgtEl>
                                          <p:spTgt spid="2">
                                            <p:graphicEl>
                                              <a:dgm id="{DDFF0751-2AD6-4D92-ADDA-853D24C9BDD2}"/>
                                            </p:graphicEl>
                                          </p:spTgt>
                                        </p:tgtEl>
                                      </p:cBhvr>
                                    </p:animEffect>
                                    <p:animScale>
                                      <p:cBhvr>
                                        <p:cTn id="292" dur="30" autoRev="1" fill="hold"/>
                                        <p:tgtEl>
                                          <p:spTgt spid="2">
                                            <p:graphicEl>
                                              <a:dgm id="{DDFF0751-2AD6-4D92-ADDA-853D24C9BDD2}"/>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Graphic spid="2" grpId="1" uiExpand="1">
        <p:bldSub>
          <a:bldDgm bld="one"/>
        </p:bldSub>
      </p:bldGraphic>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6" name="Image 5"/>
          <p:cNvPicPr>
            <a:picLocks noChangeAspect="1"/>
          </p:cNvPicPr>
          <p:nvPr/>
        </p:nvPicPr>
        <p:blipFill>
          <a:blip r:embed="rId3">
            <a:clrChange>
              <a:clrFrom>
                <a:srgbClr val="F5F5F5"/>
              </a:clrFrom>
              <a:clrTo>
                <a:srgbClr val="F5F5F5">
                  <a:alpha val="0"/>
                </a:srgbClr>
              </a:clrTo>
            </a:clrChange>
            <a:extLst>
              <a:ext uri="{28A0092B-C50C-407E-A947-70E740481C1C}">
                <a14:useLocalDpi xmlns="" xmlns:a14="http://schemas.microsoft.com/office/drawing/2010/main" val="0"/>
              </a:ext>
            </a:extLst>
          </a:blip>
          <a:stretch>
            <a:fillRect/>
          </a:stretch>
        </p:blipFill>
        <p:spPr>
          <a:xfrm>
            <a:off x="1625601" y="1054100"/>
            <a:ext cx="8978899" cy="5325824"/>
          </a:xfrm>
          <a:prstGeom prst="rect">
            <a:avLst/>
          </a:prstGeom>
        </p:spPr>
      </p:pic>
      <p:graphicFrame>
        <p:nvGraphicFramePr>
          <p:cNvPr id="2" name="Diagramme 1"/>
          <p:cNvGraphicFramePr/>
          <p:nvPr>
            <p:extLst>
              <p:ext uri="{D42A27DB-BD31-4B8C-83A1-F6EECF244321}">
                <p14:modId xmlns="" xmlns:p14="http://schemas.microsoft.com/office/powerpoint/2010/main" val="2414398518"/>
              </p:ext>
            </p:extLst>
          </p:nvPr>
        </p:nvGraphicFramePr>
        <p:xfrm>
          <a:off x="-139700" y="973666"/>
          <a:ext cx="13119100" cy="7090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p:cNvSpPr/>
          <p:nvPr/>
        </p:nvSpPr>
        <p:spPr>
          <a:xfrm>
            <a:off x="3652837" y="-182165"/>
            <a:ext cx="5318125" cy="1329531"/>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Rectangle 4"/>
          <p:cNvSpPr/>
          <p:nvPr/>
        </p:nvSpPr>
        <p:spPr>
          <a:xfrm>
            <a:off x="1200807" y="0"/>
            <a:ext cx="9790386" cy="11473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SA" sz="3600" b="1" dirty="0" smtClean="0"/>
              <a:t>الطرق العلاجية لأسباب فقدان اللغة</a:t>
            </a:r>
            <a:endParaRPr lang="fr-FR" sz="3600" b="1" kern="1200" dirty="0">
              <a:ln w="0"/>
              <a:solidFill>
                <a:srgbClr val="38535A"/>
              </a:solidFill>
              <a:effectLst>
                <a:reflection blurRad="6350" stA="60000" endA="900" endPos="58000" dir="5400000" sy="-100000" algn="bl" rotWithShape="0"/>
              </a:effectLst>
            </a:endParaRPr>
          </a:p>
        </p:txBody>
      </p:sp>
    </p:spTree>
    <p:extLst>
      <p:ext uri="{BB962C8B-B14F-4D97-AF65-F5344CB8AC3E}">
        <p14:creationId xmlns="" xmlns:p14="http://schemas.microsoft.com/office/powerpoint/2010/main" val="255398810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9" presetClass="emph" presetSubtype="0" nodeType="withEffect">
                                  <p:stCondLst>
                                    <p:cond delay="0"/>
                                  </p:stCondLst>
                                  <p:childTnLst>
                                    <p:set>
                                      <p:cBhvr rctx="PPT">
                                        <p:cTn id="11" dur="indefinite"/>
                                        <p:tgtEl>
                                          <p:spTgt spid="6"/>
                                        </p:tgtEl>
                                        <p:attrNameLst>
                                          <p:attrName>style.opacity</p:attrName>
                                        </p:attrNameLst>
                                      </p:cBhvr>
                                      <p:to>
                                        <p:strVal val="0.5"/>
                                      </p:to>
                                    </p:set>
                                    <p:animEffect filter="image" prLst="opacity: 0.5">
                                      <p:cBhvr rctx="IE">
                                        <p:cTn id="12" dur="indefinite"/>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par>
                          <p:cTn id="31" fill="hold">
                            <p:stCondLst>
                              <p:cond delay="2000"/>
                            </p:stCondLst>
                            <p:childTnLst>
                              <p:par>
                                <p:cTn id="32" presetID="26" presetClass="entr" presetSubtype="0" fill="hold" grpId="0" nodeType="afterEffect">
                                  <p:stCondLst>
                                    <p:cond delay="0"/>
                                  </p:stCondLst>
                                  <p:childTnLst>
                                    <p:set>
                                      <p:cBhvr>
                                        <p:cTn id="33" dur="1" fill="hold">
                                          <p:stCondLst>
                                            <p:cond delay="0"/>
                                          </p:stCondLst>
                                        </p:cTn>
                                        <p:tgtEl>
                                          <p:spTgt spid="2">
                                            <p:graphicEl>
                                              <a:dgm id="{DF7B64D4-DC26-43CE-931E-D6DA0D38F9F2}"/>
                                            </p:graphicEl>
                                          </p:spTgt>
                                        </p:tgtEl>
                                        <p:attrNameLst>
                                          <p:attrName>style.visibility</p:attrName>
                                        </p:attrNameLst>
                                      </p:cBhvr>
                                      <p:to>
                                        <p:strVal val="visible"/>
                                      </p:to>
                                    </p:set>
                                    <p:animEffect transition="in" filter="wipe(down)">
                                      <p:cBhvr>
                                        <p:cTn id="34" dur="580">
                                          <p:stCondLst>
                                            <p:cond delay="0"/>
                                          </p:stCondLst>
                                        </p:cTn>
                                        <p:tgtEl>
                                          <p:spTgt spid="2">
                                            <p:graphicEl>
                                              <a:dgm id="{DF7B64D4-DC26-43CE-931E-D6DA0D38F9F2}"/>
                                            </p:graphicEl>
                                          </p:spTgt>
                                        </p:tgtEl>
                                      </p:cBhvr>
                                    </p:animEffect>
                                    <p:anim calcmode="lin" valueType="num">
                                      <p:cBhvr>
                                        <p:cTn id="35" dur="1822" tmFilter="0,0; 0.14,0.36; 0.43,0.73; 0.71,0.91; 1.0,1.0">
                                          <p:stCondLst>
                                            <p:cond delay="0"/>
                                          </p:stCondLst>
                                        </p:cTn>
                                        <p:tgtEl>
                                          <p:spTgt spid="2">
                                            <p:graphicEl>
                                              <a:dgm id="{DF7B64D4-DC26-43CE-931E-D6DA0D38F9F2}"/>
                                            </p:graphic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
                                            <p:graphicEl>
                                              <a:dgm id="{DF7B64D4-DC26-43CE-931E-D6DA0D38F9F2}"/>
                                            </p:graphic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
                                            <p:graphicEl>
                                              <a:dgm id="{DF7B64D4-DC26-43CE-931E-D6DA0D38F9F2}"/>
                                            </p:graphic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
                                            <p:graphicEl>
                                              <a:dgm id="{DF7B64D4-DC26-43CE-931E-D6DA0D38F9F2}"/>
                                            </p:graphic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
                                            <p:graphicEl>
                                              <a:dgm id="{DF7B64D4-DC26-43CE-931E-D6DA0D38F9F2}"/>
                                            </p:graphic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2">
                                            <p:graphicEl>
                                              <a:dgm id="{DF7B64D4-DC26-43CE-931E-D6DA0D38F9F2}"/>
                                            </p:graphicEl>
                                          </p:spTgt>
                                        </p:tgtEl>
                                      </p:cBhvr>
                                      <p:to x="100000" y="60000"/>
                                    </p:animScale>
                                    <p:animScale>
                                      <p:cBhvr>
                                        <p:cTn id="41" dur="166" decel="50000">
                                          <p:stCondLst>
                                            <p:cond delay="676"/>
                                          </p:stCondLst>
                                        </p:cTn>
                                        <p:tgtEl>
                                          <p:spTgt spid="2">
                                            <p:graphicEl>
                                              <a:dgm id="{DF7B64D4-DC26-43CE-931E-D6DA0D38F9F2}"/>
                                            </p:graphicEl>
                                          </p:spTgt>
                                        </p:tgtEl>
                                      </p:cBhvr>
                                      <p:to x="100000" y="100000"/>
                                    </p:animScale>
                                    <p:animScale>
                                      <p:cBhvr>
                                        <p:cTn id="42" dur="26">
                                          <p:stCondLst>
                                            <p:cond delay="1312"/>
                                          </p:stCondLst>
                                        </p:cTn>
                                        <p:tgtEl>
                                          <p:spTgt spid="2">
                                            <p:graphicEl>
                                              <a:dgm id="{DF7B64D4-DC26-43CE-931E-D6DA0D38F9F2}"/>
                                            </p:graphicEl>
                                          </p:spTgt>
                                        </p:tgtEl>
                                      </p:cBhvr>
                                      <p:to x="100000" y="80000"/>
                                    </p:animScale>
                                    <p:animScale>
                                      <p:cBhvr>
                                        <p:cTn id="43" dur="166" decel="50000">
                                          <p:stCondLst>
                                            <p:cond delay="1338"/>
                                          </p:stCondLst>
                                        </p:cTn>
                                        <p:tgtEl>
                                          <p:spTgt spid="2">
                                            <p:graphicEl>
                                              <a:dgm id="{DF7B64D4-DC26-43CE-931E-D6DA0D38F9F2}"/>
                                            </p:graphicEl>
                                          </p:spTgt>
                                        </p:tgtEl>
                                      </p:cBhvr>
                                      <p:to x="100000" y="100000"/>
                                    </p:animScale>
                                    <p:animScale>
                                      <p:cBhvr>
                                        <p:cTn id="44" dur="26">
                                          <p:stCondLst>
                                            <p:cond delay="1642"/>
                                          </p:stCondLst>
                                        </p:cTn>
                                        <p:tgtEl>
                                          <p:spTgt spid="2">
                                            <p:graphicEl>
                                              <a:dgm id="{DF7B64D4-DC26-43CE-931E-D6DA0D38F9F2}"/>
                                            </p:graphicEl>
                                          </p:spTgt>
                                        </p:tgtEl>
                                      </p:cBhvr>
                                      <p:to x="100000" y="90000"/>
                                    </p:animScale>
                                    <p:animScale>
                                      <p:cBhvr>
                                        <p:cTn id="45" dur="166" decel="50000">
                                          <p:stCondLst>
                                            <p:cond delay="1668"/>
                                          </p:stCondLst>
                                        </p:cTn>
                                        <p:tgtEl>
                                          <p:spTgt spid="2">
                                            <p:graphicEl>
                                              <a:dgm id="{DF7B64D4-DC26-43CE-931E-D6DA0D38F9F2}"/>
                                            </p:graphicEl>
                                          </p:spTgt>
                                        </p:tgtEl>
                                      </p:cBhvr>
                                      <p:to x="100000" y="100000"/>
                                    </p:animScale>
                                    <p:animScale>
                                      <p:cBhvr>
                                        <p:cTn id="46" dur="26">
                                          <p:stCondLst>
                                            <p:cond delay="1808"/>
                                          </p:stCondLst>
                                        </p:cTn>
                                        <p:tgtEl>
                                          <p:spTgt spid="2">
                                            <p:graphicEl>
                                              <a:dgm id="{DF7B64D4-DC26-43CE-931E-D6DA0D38F9F2}"/>
                                            </p:graphicEl>
                                          </p:spTgt>
                                        </p:tgtEl>
                                      </p:cBhvr>
                                      <p:to x="100000" y="95000"/>
                                    </p:animScale>
                                    <p:animScale>
                                      <p:cBhvr>
                                        <p:cTn id="47" dur="166" decel="50000">
                                          <p:stCondLst>
                                            <p:cond delay="1834"/>
                                          </p:stCondLst>
                                        </p:cTn>
                                        <p:tgtEl>
                                          <p:spTgt spid="2">
                                            <p:graphicEl>
                                              <a:dgm id="{DF7B64D4-DC26-43CE-931E-D6DA0D38F9F2}"/>
                                            </p:graphicEl>
                                          </p:spTgt>
                                        </p:tgtEl>
                                      </p:cBhvr>
                                      <p:to x="100000" y="100000"/>
                                    </p:animScale>
                                  </p:childTnLst>
                                </p:cTn>
                              </p:par>
                              <p:par>
                                <p:cTn id="48" presetID="26" presetClass="entr" presetSubtype="0" fill="hold" grpId="0" nodeType="withEffect">
                                  <p:stCondLst>
                                    <p:cond delay="0"/>
                                  </p:stCondLst>
                                  <p:childTnLst>
                                    <p:set>
                                      <p:cBhvr>
                                        <p:cTn id="49" dur="1" fill="hold">
                                          <p:stCondLst>
                                            <p:cond delay="0"/>
                                          </p:stCondLst>
                                        </p:cTn>
                                        <p:tgtEl>
                                          <p:spTgt spid="2">
                                            <p:graphicEl>
                                              <a:dgm id="{A5F9BC9D-B10E-4DAD-B2BA-32C11E6EDF78}"/>
                                            </p:graphicEl>
                                          </p:spTgt>
                                        </p:tgtEl>
                                        <p:attrNameLst>
                                          <p:attrName>style.visibility</p:attrName>
                                        </p:attrNameLst>
                                      </p:cBhvr>
                                      <p:to>
                                        <p:strVal val="visible"/>
                                      </p:to>
                                    </p:set>
                                    <p:animEffect transition="in" filter="wipe(down)">
                                      <p:cBhvr>
                                        <p:cTn id="50" dur="580">
                                          <p:stCondLst>
                                            <p:cond delay="0"/>
                                          </p:stCondLst>
                                        </p:cTn>
                                        <p:tgtEl>
                                          <p:spTgt spid="2">
                                            <p:graphicEl>
                                              <a:dgm id="{A5F9BC9D-B10E-4DAD-B2BA-32C11E6EDF78}"/>
                                            </p:graphicEl>
                                          </p:spTgt>
                                        </p:tgtEl>
                                      </p:cBhvr>
                                    </p:animEffect>
                                    <p:anim calcmode="lin" valueType="num">
                                      <p:cBhvr>
                                        <p:cTn id="51" dur="1822" tmFilter="0,0; 0.14,0.36; 0.43,0.73; 0.71,0.91; 1.0,1.0">
                                          <p:stCondLst>
                                            <p:cond delay="0"/>
                                          </p:stCondLst>
                                        </p:cTn>
                                        <p:tgtEl>
                                          <p:spTgt spid="2">
                                            <p:graphicEl>
                                              <a:dgm id="{A5F9BC9D-B10E-4DAD-B2BA-32C11E6EDF78}"/>
                                            </p:graphic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
                                            <p:graphicEl>
                                              <a:dgm id="{A5F9BC9D-B10E-4DAD-B2BA-32C11E6EDF78}"/>
                                            </p:graphic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
                                            <p:graphicEl>
                                              <a:dgm id="{A5F9BC9D-B10E-4DAD-B2BA-32C11E6EDF78}"/>
                                            </p:graphic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
                                            <p:graphicEl>
                                              <a:dgm id="{A5F9BC9D-B10E-4DAD-B2BA-32C11E6EDF78}"/>
                                            </p:graphic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
                                            <p:graphicEl>
                                              <a:dgm id="{A5F9BC9D-B10E-4DAD-B2BA-32C11E6EDF78}"/>
                                            </p:graphic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2">
                                            <p:graphicEl>
                                              <a:dgm id="{A5F9BC9D-B10E-4DAD-B2BA-32C11E6EDF78}"/>
                                            </p:graphicEl>
                                          </p:spTgt>
                                        </p:tgtEl>
                                      </p:cBhvr>
                                      <p:to x="100000" y="60000"/>
                                    </p:animScale>
                                    <p:animScale>
                                      <p:cBhvr>
                                        <p:cTn id="57" dur="166" decel="50000">
                                          <p:stCondLst>
                                            <p:cond delay="676"/>
                                          </p:stCondLst>
                                        </p:cTn>
                                        <p:tgtEl>
                                          <p:spTgt spid="2">
                                            <p:graphicEl>
                                              <a:dgm id="{A5F9BC9D-B10E-4DAD-B2BA-32C11E6EDF78}"/>
                                            </p:graphicEl>
                                          </p:spTgt>
                                        </p:tgtEl>
                                      </p:cBhvr>
                                      <p:to x="100000" y="100000"/>
                                    </p:animScale>
                                    <p:animScale>
                                      <p:cBhvr>
                                        <p:cTn id="58" dur="26">
                                          <p:stCondLst>
                                            <p:cond delay="1312"/>
                                          </p:stCondLst>
                                        </p:cTn>
                                        <p:tgtEl>
                                          <p:spTgt spid="2">
                                            <p:graphicEl>
                                              <a:dgm id="{A5F9BC9D-B10E-4DAD-B2BA-32C11E6EDF78}"/>
                                            </p:graphicEl>
                                          </p:spTgt>
                                        </p:tgtEl>
                                      </p:cBhvr>
                                      <p:to x="100000" y="80000"/>
                                    </p:animScale>
                                    <p:animScale>
                                      <p:cBhvr>
                                        <p:cTn id="59" dur="166" decel="50000">
                                          <p:stCondLst>
                                            <p:cond delay="1338"/>
                                          </p:stCondLst>
                                        </p:cTn>
                                        <p:tgtEl>
                                          <p:spTgt spid="2">
                                            <p:graphicEl>
                                              <a:dgm id="{A5F9BC9D-B10E-4DAD-B2BA-32C11E6EDF78}"/>
                                            </p:graphicEl>
                                          </p:spTgt>
                                        </p:tgtEl>
                                      </p:cBhvr>
                                      <p:to x="100000" y="100000"/>
                                    </p:animScale>
                                    <p:animScale>
                                      <p:cBhvr>
                                        <p:cTn id="60" dur="26">
                                          <p:stCondLst>
                                            <p:cond delay="1642"/>
                                          </p:stCondLst>
                                        </p:cTn>
                                        <p:tgtEl>
                                          <p:spTgt spid="2">
                                            <p:graphicEl>
                                              <a:dgm id="{A5F9BC9D-B10E-4DAD-B2BA-32C11E6EDF78}"/>
                                            </p:graphicEl>
                                          </p:spTgt>
                                        </p:tgtEl>
                                      </p:cBhvr>
                                      <p:to x="100000" y="90000"/>
                                    </p:animScale>
                                    <p:animScale>
                                      <p:cBhvr>
                                        <p:cTn id="61" dur="166" decel="50000">
                                          <p:stCondLst>
                                            <p:cond delay="1668"/>
                                          </p:stCondLst>
                                        </p:cTn>
                                        <p:tgtEl>
                                          <p:spTgt spid="2">
                                            <p:graphicEl>
                                              <a:dgm id="{A5F9BC9D-B10E-4DAD-B2BA-32C11E6EDF78}"/>
                                            </p:graphicEl>
                                          </p:spTgt>
                                        </p:tgtEl>
                                      </p:cBhvr>
                                      <p:to x="100000" y="100000"/>
                                    </p:animScale>
                                    <p:animScale>
                                      <p:cBhvr>
                                        <p:cTn id="62" dur="26">
                                          <p:stCondLst>
                                            <p:cond delay="1808"/>
                                          </p:stCondLst>
                                        </p:cTn>
                                        <p:tgtEl>
                                          <p:spTgt spid="2">
                                            <p:graphicEl>
                                              <a:dgm id="{A5F9BC9D-B10E-4DAD-B2BA-32C11E6EDF78}"/>
                                            </p:graphicEl>
                                          </p:spTgt>
                                        </p:tgtEl>
                                      </p:cBhvr>
                                      <p:to x="100000" y="95000"/>
                                    </p:animScale>
                                    <p:animScale>
                                      <p:cBhvr>
                                        <p:cTn id="63" dur="166" decel="50000">
                                          <p:stCondLst>
                                            <p:cond delay="1834"/>
                                          </p:stCondLst>
                                        </p:cTn>
                                        <p:tgtEl>
                                          <p:spTgt spid="2">
                                            <p:graphicEl>
                                              <a:dgm id="{A5F9BC9D-B10E-4DAD-B2BA-32C11E6EDF78}"/>
                                            </p:graphicEl>
                                          </p:spTgt>
                                        </p:tgtEl>
                                      </p:cBhvr>
                                      <p:to x="100000" y="100000"/>
                                    </p:animScale>
                                  </p:childTnLst>
                                </p:cTn>
                              </p:par>
                              <p:par>
                                <p:cTn id="64" presetID="26" presetClass="entr" presetSubtype="0" fill="hold" grpId="0" nodeType="withEffect">
                                  <p:stCondLst>
                                    <p:cond delay="0"/>
                                  </p:stCondLst>
                                  <p:childTnLst>
                                    <p:set>
                                      <p:cBhvr>
                                        <p:cTn id="65" dur="1" fill="hold">
                                          <p:stCondLst>
                                            <p:cond delay="0"/>
                                          </p:stCondLst>
                                        </p:cTn>
                                        <p:tgtEl>
                                          <p:spTgt spid="2">
                                            <p:graphicEl>
                                              <a:dgm id="{2B449ED2-0C02-4217-BAA2-159C0457119A}"/>
                                            </p:graphicEl>
                                          </p:spTgt>
                                        </p:tgtEl>
                                        <p:attrNameLst>
                                          <p:attrName>style.visibility</p:attrName>
                                        </p:attrNameLst>
                                      </p:cBhvr>
                                      <p:to>
                                        <p:strVal val="visible"/>
                                      </p:to>
                                    </p:set>
                                    <p:animEffect transition="in" filter="wipe(down)">
                                      <p:cBhvr>
                                        <p:cTn id="66" dur="580">
                                          <p:stCondLst>
                                            <p:cond delay="0"/>
                                          </p:stCondLst>
                                        </p:cTn>
                                        <p:tgtEl>
                                          <p:spTgt spid="2">
                                            <p:graphicEl>
                                              <a:dgm id="{2B449ED2-0C02-4217-BAA2-159C0457119A}"/>
                                            </p:graphicEl>
                                          </p:spTgt>
                                        </p:tgtEl>
                                      </p:cBhvr>
                                    </p:animEffect>
                                    <p:anim calcmode="lin" valueType="num">
                                      <p:cBhvr>
                                        <p:cTn id="67" dur="1822" tmFilter="0,0; 0.14,0.36; 0.43,0.73; 0.71,0.91; 1.0,1.0">
                                          <p:stCondLst>
                                            <p:cond delay="0"/>
                                          </p:stCondLst>
                                        </p:cTn>
                                        <p:tgtEl>
                                          <p:spTgt spid="2">
                                            <p:graphicEl>
                                              <a:dgm id="{2B449ED2-0C02-4217-BAA2-159C0457119A}"/>
                                            </p:graphic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
                                            <p:graphicEl>
                                              <a:dgm id="{2B449ED2-0C02-4217-BAA2-159C0457119A}"/>
                                            </p:graphic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
                                            <p:graphicEl>
                                              <a:dgm id="{2B449ED2-0C02-4217-BAA2-159C0457119A}"/>
                                            </p:graphic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
                                            <p:graphicEl>
                                              <a:dgm id="{2B449ED2-0C02-4217-BAA2-159C0457119A}"/>
                                            </p:graphic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
                                            <p:graphicEl>
                                              <a:dgm id="{2B449ED2-0C02-4217-BAA2-159C0457119A}"/>
                                            </p:graphic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2">
                                            <p:graphicEl>
                                              <a:dgm id="{2B449ED2-0C02-4217-BAA2-159C0457119A}"/>
                                            </p:graphicEl>
                                          </p:spTgt>
                                        </p:tgtEl>
                                      </p:cBhvr>
                                      <p:to x="100000" y="60000"/>
                                    </p:animScale>
                                    <p:animScale>
                                      <p:cBhvr>
                                        <p:cTn id="73" dur="166" decel="50000">
                                          <p:stCondLst>
                                            <p:cond delay="676"/>
                                          </p:stCondLst>
                                        </p:cTn>
                                        <p:tgtEl>
                                          <p:spTgt spid="2">
                                            <p:graphicEl>
                                              <a:dgm id="{2B449ED2-0C02-4217-BAA2-159C0457119A}"/>
                                            </p:graphicEl>
                                          </p:spTgt>
                                        </p:tgtEl>
                                      </p:cBhvr>
                                      <p:to x="100000" y="100000"/>
                                    </p:animScale>
                                    <p:animScale>
                                      <p:cBhvr>
                                        <p:cTn id="74" dur="26">
                                          <p:stCondLst>
                                            <p:cond delay="1312"/>
                                          </p:stCondLst>
                                        </p:cTn>
                                        <p:tgtEl>
                                          <p:spTgt spid="2">
                                            <p:graphicEl>
                                              <a:dgm id="{2B449ED2-0C02-4217-BAA2-159C0457119A}"/>
                                            </p:graphicEl>
                                          </p:spTgt>
                                        </p:tgtEl>
                                      </p:cBhvr>
                                      <p:to x="100000" y="80000"/>
                                    </p:animScale>
                                    <p:animScale>
                                      <p:cBhvr>
                                        <p:cTn id="75" dur="166" decel="50000">
                                          <p:stCondLst>
                                            <p:cond delay="1338"/>
                                          </p:stCondLst>
                                        </p:cTn>
                                        <p:tgtEl>
                                          <p:spTgt spid="2">
                                            <p:graphicEl>
                                              <a:dgm id="{2B449ED2-0C02-4217-BAA2-159C0457119A}"/>
                                            </p:graphicEl>
                                          </p:spTgt>
                                        </p:tgtEl>
                                      </p:cBhvr>
                                      <p:to x="100000" y="100000"/>
                                    </p:animScale>
                                    <p:animScale>
                                      <p:cBhvr>
                                        <p:cTn id="76" dur="26">
                                          <p:stCondLst>
                                            <p:cond delay="1642"/>
                                          </p:stCondLst>
                                        </p:cTn>
                                        <p:tgtEl>
                                          <p:spTgt spid="2">
                                            <p:graphicEl>
                                              <a:dgm id="{2B449ED2-0C02-4217-BAA2-159C0457119A}"/>
                                            </p:graphicEl>
                                          </p:spTgt>
                                        </p:tgtEl>
                                      </p:cBhvr>
                                      <p:to x="100000" y="90000"/>
                                    </p:animScale>
                                    <p:animScale>
                                      <p:cBhvr>
                                        <p:cTn id="77" dur="166" decel="50000">
                                          <p:stCondLst>
                                            <p:cond delay="1668"/>
                                          </p:stCondLst>
                                        </p:cTn>
                                        <p:tgtEl>
                                          <p:spTgt spid="2">
                                            <p:graphicEl>
                                              <a:dgm id="{2B449ED2-0C02-4217-BAA2-159C0457119A}"/>
                                            </p:graphicEl>
                                          </p:spTgt>
                                        </p:tgtEl>
                                      </p:cBhvr>
                                      <p:to x="100000" y="100000"/>
                                    </p:animScale>
                                    <p:animScale>
                                      <p:cBhvr>
                                        <p:cTn id="78" dur="26">
                                          <p:stCondLst>
                                            <p:cond delay="1808"/>
                                          </p:stCondLst>
                                        </p:cTn>
                                        <p:tgtEl>
                                          <p:spTgt spid="2">
                                            <p:graphicEl>
                                              <a:dgm id="{2B449ED2-0C02-4217-BAA2-159C0457119A}"/>
                                            </p:graphicEl>
                                          </p:spTgt>
                                        </p:tgtEl>
                                      </p:cBhvr>
                                      <p:to x="100000" y="95000"/>
                                    </p:animScale>
                                    <p:animScale>
                                      <p:cBhvr>
                                        <p:cTn id="79" dur="166" decel="50000">
                                          <p:stCondLst>
                                            <p:cond delay="1834"/>
                                          </p:stCondLst>
                                        </p:cTn>
                                        <p:tgtEl>
                                          <p:spTgt spid="2">
                                            <p:graphicEl>
                                              <a:dgm id="{2B449ED2-0C02-4217-BAA2-159C0457119A}"/>
                                            </p:graphicEl>
                                          </p:spTgt>
                                        </p:tgtEl>
                                      </p:cBhvr>
                                      <p:to x="100000" y="100000"/>
                                    </p:animScale>
                                  </p:childTnLst>
                                </p:cTn>
                              </p:par>
                            </p:childTnLst>
                          </p:cTn>
                        </p:par>
                        <p:par>
                          <p:cTn id="80" fill="hold">
                            <p:stCondLst>
                              <p:cond delay="4000"/>
                            </p:stCondLst>
                            <p:childTnLst>
                              <p:par>
                                <p:cTn id="81" presetID="26" presetClass="entr" presetSubtype="0" fill="hold" grpId="0" nodeType="afterEffect">
                                  <p:stCondLst>
                                    <p:cond delay="0"/>
                                  </p:stCondLst>
                                  <p:childTnLst>
                                    <p:set>
                                      <p:cBhvr>
                                        <p:cTn id="82" dur="1" fill="hold">
                                          <p:stCondLst>
                                            <p:cond delay="0"/>
                                          </p:stCondLst>
                                        </p:cTn>
                                        <p:tgtEl>
                                          <p:spTgt spid="2">
                                            <p:graphicEl>
                                              <a:dgm id="{E81AC506-280B-4EAE-BA71-7F836E2460D5}"/>
                                            </p:graphicEl>
                                          </p:spTgt>
                                        </p:tgtEl>
                                        <p:attrNameLst>
                                          <p:attrName>style.visibility</p:attrName>
                                        </p:attrNameLst>
                                      </p:cBhvr>
                                      <p:to>
                                        <p:strVal val="visible"/>
                                      </p:to>
                                    </p:set>
                                    <p:animEffect transition="in" filter="wipe(down)">
                                      <p:cBhvr>
                                        <p:cTn id="83" dur="580">
                                          <p:stCondLst>
                                            <p:cond delay="0"/>
                                          </p:stCondLst>
                                        </p:cTn>
                                        <p:tgtEl>
                                          <p:spTgt spid="2">
                                            <p:graphicEl>
                                              <a:dgm id="{E81AC506-280B-4EAE-BA71-7F836E2460D5}"/>
                                            </p:graphicEl>
                                          </p:spTgt>
                                        </p:tgtEl>
                                      </p:cBhvr>
                                    </p:animEffect>
                                    <p:anim calcmode="lin" valueType="num">
                                      <p:cBhvr>
                                        <p:cTn id="84" dur="1822" tmFilter="0,0; 0.14,0.36; 0.43,0.73; 0.71,0.91; 1.0,1.0">
                                          <p:stCondLst>
                                            <p:cond delay="0"/>
                                          </p:stCondLst>
                                        </p:cTn>
                                        <p:tgtEl>
                                          <p:spTgt spid="2">
                                            <p:graphicEl>
                                              <a:dgm id="{E81AC506-280B-4EAE-BA71-7F836E2460D5}"/>
                                            </p:graphic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
                                            <p:graphicEl>
                                              <a:dgm id="{E81AC506-280B-4EAE-BA71-7F836E2460D5}"/>
                                            </p:graphic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
                                            <p:graphicEl>
                                              <a:dgm id="{E81AC506-280B-4EAE-BA71-7F836E2460D5}"/>
                                            </p:graphic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
                                            <p:graphicEl>
                                              <a:dgm id="{E81AC506-280B-4EAE-BA71-7F836E2460D5}"/>
                                            </p:graphic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
                                            <p:graphicEl>
                                              <a:dgm id="{E81AC506-280B-4EAE-BA71-7F836E2460D5}"/>
                                            </p:graphic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2">
                                            <p:graphicEl>
                                              <a:dgm id="{E81AC506-280B-4EAE-BA71-7F836E2460D5}"/>
                                            </p:graphicEl>
                                          </p:spTgt>
                                        </p:tgtEl>
                                      </p:cBhvr>
                                      <p:to x="100000" y="60000"/>
                                    </p:animScale>
                                    <p:animScale>
                                      <p:cBhvr>
                                        <p:cTn id="90" dur="166" decel="50000">
                                          <p:stCondLst>
                                            <p:cond delay="676"/>
                                          </p:stCondLst>
                                        </p:cTn>
                                        <p:tgtEl>
                                          <p:spTgt spid="2">
                                            <p:graphicEl>
                                              <a:dgm id="{E81AC506-280B-4EAE-BA71-7F836E2460D5}"/>
                                            </p:graphicEl>
                                          </p:spTgt>
                                        </p:tgtEl>
                                      </p:cBhvr>
                                      <p:to x="100000" y="100000"/>
                                    </p:animScale>
                                    <p:animScale>
                                      <p:cBhvr>
                                        <p:cTn id="91" dur="26">
                                          <p:stCondLst>
                                            <p:cond delay="1312"/>
                                          </p:stCondLst>
                                        </p:cTn>
                                        <p:tgtEl>
                                          <p:spTgt spid="2">
                                            <p:graphicEl>
                                              <a:dgm id="{E81AC506-280B-4EAE-BA71-7F836E2460D5}"/>
                                            </p:graphicEl>
                                          </p:spTgt>
                                        </p:tgtEl>
                                      </p:cBhvr>
                                      <p:to x="100000" y="80000"/>
                                    </p:animScale>
                                    <p:animScale>
                                      <p:cBhvr>
                                        <p:cTn id="92" dur="166" decel="50000">
                                          <p:stCondLst>
                                            <p:cond delay="1338"/>
                                          </p:stCondLst>
                                        </p:cTn>
                                        <p:tgtEl>
                                          <p:spTgt spid="2">
                                            <p:graphicEl>
                                              <a:dgm id="{E81AC506-280B-4EAE-BA71-7F836E2460D5}"/>
                                            </p:graphicEl>
                                          </p:spTgt>
                                        </p:tgtEl>
                                      </p:cBhvr>
                                      <p:to x="100000" y="100000"/>
                                    </p:animScale>
                                    <p:animScale>
                                      <p:cBhvr>
                                        <p:cTn id="93" dur="26">
                                          <p:stCondLst>
                                            <p:cond delay="1642"/>
                                          </p:stCondLst>
                                        </p:cTn>
                                        <p:tgtEl>
                                          <p:spTgt spid="2">
                                            <p:graphicEl>
                                              <a:dgm id="{E81AC506-280B-4EAE-BA71-7F836E2460D5}"/>
                                            </p:graphicEl>
                                          </p:spTgt>
                                        </p:tgtEl>
                                      </p:cBhvr>
                                      <p:to x="100000" y="90000"/>
                                    </p:animScale>
                                    <p:animScale>
                                      <p:cBhvr>
                                        <p:cTn id="94" dur="166" decel="50000">
                                          <p:stCondLst>
                                            <p:cond delay="1668"/>
                                          </p:stCondLst>
                                        </p:cTn>
                                        <p:tgtEl>
                                          <p:spTgt spid="2">
                                            <p:graphicEl>
                                              <a:dgm id="{E81AC506-280B-4EAE-BA71-7F836E2460D5}"/>
                                            </p:graphicEl>
                                          </p:spTgt>
                                        </p:tgtEl>
                                      </p:cBhvr>
                                      <p:to x="100000" y="100000"/>
                                    </p:animScale>
                                    <p:animScale>
                                      <p:cBhvr>
                                        <p:cTn id="95" dur="26">
                                          <p:stCondLst>
                                            <p:cond delay="1808"/>
                                          </p:stCondLst>
                                        </p:cTn>
                                        <p:tgtEl>
                                          <p:spTgt spid="2">
                                            <p:graphicEl>
                                              <a:dgm id="{E81AC506-280B-4EAE-BA71-7F836E2460D5}"/>
                                            </p:graphicEl>
                                          </p:spTgt>
                                        </p:tgtEl>
                                      </p:cBhvr>
                                      <p:to x="100000" y="95000"/>
                                    </p:animScale>
                                    <p:animScale>
                                      <p:cBhvr>
                                        <p:cTn id="96" dur="166" decel="50000">
                                          <p:stCondLst>
                                            <p:cond delay="1834"/>
                                          </p:stCondLst>
                                        </p:cTn>
                                        <p:tgtEl>
                                          <p:spTgt spid="2">
                                            <p:graphicEl>
                                              <a:dgm id="{E81AC506-280B-4EAE-BA71-7F836E2460D5}"/>
                                            </p:graphicEl>
                                          </p:spTgt>
                                        </p:tgtEl>
                                      </p:cBhvr>
                                      <p:to x="100000" y="100000"/>
                                    </p:animScale>
                                  </p:childTnLst>
                                </p:cTn>
                              </p:par>
                            </p:childTnLst>
                          </p:cTn>
                        </p:par>
                        <p:par>
                          <p:cTn id="97" fill="hold">
                            <p:stCondLst>
                              <p:cond delay="6000"/>
                            </p:stCondLst>
                            <p:childTnLst>
                              <p:par>
                                <p:cTn id="98" presetID="26" presetClass="entr" presetSubtype="0" fill="hold" grpId="0" nodeType="afterEffect">
                                  <p:stCondLst>
                                    <p:cond delay="0"/>
                                  </p:stCondLst>
                                  <p:childTnLst>
                                    <p:set>
                                      <p:cBhvr>
                                        <p:cTn id="99" dur="1" fill="hold">
                                          <p:stCondLst>
                                            <p:cond delay="0"/>
                                          </p:stCondLst>
                                        </p:cTn>
                                        <p:tgtEl>
                                          <p:spTgt spid="2">
                                            <p:graphicEl>
                                              <a:dgm id="{B567A3E1-D715-400E-A7E1-7E93A3FBA05F}"/>
                                            </p:graphicEl>
                                          </p:spTgt>
                                        </p:tgtEl>
                                        <p:attrNameLst>
                                          <p:attrName>style.visibility</p:attrName>
                                        </p:attrNameLst>
                                      </p:cBhvr>
                                      <p:to>
                                        <p:strVal val="visible"/>
                                      </p:to>
                                    </p:set>
                                    <p:animEffect transition="in" filter="wipe(down)">
                                      <p:cBhvr>
                                        <p:cTn id="100" dur="580">
                                          <p:stCondLst>
                                            <p:cond delay="0"/>
                                          </p:stCondLst>
                                        </p:cTn>
                                        <p:tgtEl>
                                          <p:spTgt spid="2">
                                            <p:graphicEl>
                                              <a:dgm id="{B567A3E1-D715-400E-A7E1-7E93A3FBA05F}"/>
                                            </p:graphicEl>
                                          </p:spTgt>
                                        </p:tgtEl>
                                      </p:cBhvr>
                                    </p:animEffect>
                                    <p:anim calcmode="lin" valueType="num">
                                      <p:cBhvr>
                                        <p:cTn id="101" dur="1822" tmFilter="0,0; 0.14,0.36; 0.43,0.73; 0.71,0.91; 1.0,1.0">
                                          <p:stCondLst>
                                            <p:cond delay="0"/>
                                          </p:stCondLst>
                                        </p:cTn>
                                        <p:tgtEl>
                                          <p:spTgt spid="2">
                                            <p:graphicEl>
                                              <a:dgm id="{B567A3E1-D715-400E-A7E1-7E93A3FBA05F}"/>
                                            </p:graphicEl>
                                          </p:spTgt>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2">
                                            <p:graphicEl>
                                              <a:dgm id="{B567A3E1-D715-400E-A7E1-7E93A3FBA05F}"/>
                                            </p:graphicEl>
                                          </p:spTgt>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2">
                                            <p:graphicEl>
                                              <a:dgm id="{B567A3E1-D715-400E-A7E1-7E93A3FBA05F}"/>
                                            </p:graphicEl>
                                          </p:spTgt>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2">
                                            <p:graphicEl>
                                              <a:dgm id="{B567A3E1-D715-400E-A7E1-7E93A3FBA05F}"/>
                                            </p:graphicEl>
                                          </p:spTgt>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2">
                                            <p:graphicEl>
                                              <a:dgm id="{B567A3E1-D715-400E-A7E1-7E93A3FBA05F}"/>
                                            </p:graphicEl>
                                          </p:spTgt>
                                        </p:tgtEl>
                                        <p:attrNameLst>
                                          <p:attrName>ppt_y</p:attrName>
                                        </p:attrNameLst>
                                      </p:cBhvr>
                                      <p:tavLst>
                                        <p:tav tm="0" fmla="#ppt_y-sin(pi*$)/81">
                                          <p:val>
                                            <p:fltVal val="0"/>
                                          </p:val>
                                        </p:tav>
                                        <p:tav tm="100000">
                                          <p:val>
                                            <p:fltVal val="1"/>
                                          </p:val>
                                        </p:tav>
                                      </p:tavLst>
                                    </p:anim>
                                    <p:animScale>
                                      <p:cBhvr>
                                        <p:cTn id="106" dur="26">
                                          <p:stCondLst>
                                            <p:cond delay="650"/>
                                          </p:stCondLst>
                                        </p:cTn>
                                        <p:tgtEl>
                                          <p:spTgt spid="2">
                                            <p:graphicEl>
                                              <a:dgm id="{B567A3E1-D715-400E-A7E1-7E93A3FBA05F}"/>
                                            </p:graphicEl>
                                          </p:spTgt>
                                        </p:tgtEl>
                                      </p:cBhvr>
                                      <p:to x="100000" y="60000"/>
                                    </p:animScale>
                                    <p:animScale>
                                      <p:cBhvr>
                                        <p:cTn id="107" dur="166" decel="50000">
                                          <p:stCondLst>
                                            <p:cond delay="676"/>
                                          </p:stCondLst>
                                        </p:cTn>
                                        <p:tgtEl>
                                          <p:spTgt spid="2">
                                            <p:graphicEl>
                                              <a:dgm id="{B567A3E1-D715-400E-A7E1-7E93A3FBA05F}"/>
                                            </p:graphicEl>
                                          </p:spTgt>
                                        </p:tgtEl>
                                      </p:cBhvr>
                                      <p:to x="100000" y="100000"/>
                                    </p:animScale>
                                    <p:animScale>
                                      <p:cBhvr>
                                        <p:cTn id="108" dur="26">
                                          <p:stCondLst>
                                            <p:cond delay="1312"/>
                                          </p:stCondLst>
                                        </p:cTn>
                                        <p:tgtEl>
                                          <p:spTgt spid="2">
                                            <p:graphicEl>
                                              <a:dgm id="{B567A3E1-D715-400E-A7E1-7E93A3FBA05F}"/>
                                            </p:graphicEl>
                                          </p:spTgt>
                                        </p:tgtEl>
                                      </p:cBhvr>
                                      <p:to x="100000" y="80000"/>
                                    </p:animScale>
                                    <p:animScale>
                                      <p:cBhvr>
                                        <p:cTn id="109" dur="166" decel="50000">
                                          <p:stCondLst>
                                            <p:cond delay="1338"/>
                                          </p:stCondLst>
                                        </p:cTn>
                                        <p:tgtEl>
                                          <p:spTgt spid="2">
                                            <p:graphicEl>
                                              <a:dgm id="{B567A3E1-D715-400E-A7E1-7E93A3FBA05F}"/>
                                            </p:graphicEl>
                                          </p:spTgt>
                                        </p:tgtEl>
                                      </p:cBhvr>
                                      <p:to x="100000" y="100000"/>
                                    </p:animScale>
                                    <p:animScale>
                                      <p:cBhvr>
                                        <p:cTn id="110" dur="26">
                                          <p:stCondLst>
                                            <p:cond delay="1642"/>
                                          </p:stCondLst>
                                        </p:cTn>
                                        <p:tgtEl>
                                          <p:spTgt spid="2">
                                            <p:graphicEl>
                                              <a:dgm id="{B567A3E1-D715-400E-A7E1-7E93A3FBA05F}"/>
                                            </p:graphicEl>
                                          </p:spTgt>
                                        </p:tgtEl>
                                      </p:cBhvr>
                                      <p:to x="100000" y="90000"/>
                                    </p:animScale>
                                    <p:animScale>
                                      <p:cBhvr>
                                        <p:cTn id="111" dur="166" decel="50000">
                                          <p:stCondLst>
                                            <p:cond delay="1668"/>
                                          </p:stCondLst>
                                        </p:cTn>
                                        <p:tgtEl>
                                          <p:spTgt spid="2">
                                            <p:graphicEl>
                                              <a:dgm id="{B567A3E1-D715-400E-A7E1-7E93A3FBA05F}"/>
                                            </p:graphicEl>
                                          </p:spTgt>
                                        </p:tgtEl>
                                      </p:cBhvr>
                                      <p:to x="100000" y="100000"/>
                                    </p:animScale>
                                    <p:animScale>
                                      <p:cBhvr>
                                        <p:cTn id="112" dur="26">
                                          <p:stCondLst>
                                            <p:cond delay="1808"/>
                                          </p:stCondLst>
                                        </p:cTn>
                                        <p:tgtEl>
                                          <p:spTgt spid="2">
                                            <p:graphicEl>
                                              <a:dgm id="{B567A3E1-D715-400E-A7E1-7E93A3FBA05F}"/>
                                            </p:graphicEl>
                                          </p:spTgt>
                                        </p:tgtEl>
                                      </p:cBhvr>
                                      <p:to x="100000" y="95000"/>
                                    </p:animScale>
                                    <p:animScale>
                                      <p:cBhvr>
                                        <p:cTn id="113" dur="166" decel="50000">
                                          <p:stCondLst>
                                            <p:cond delay="1834"/>
                                          </p:stCondLst>
                                        </p:cTn>
                                        <p:tgtEl>
                                          <p:spTgt spid="2">
                                            <p:graphicEl>
                                              <a:dgm id="{B567A3E1-D715-400E-A7E1-7E93A3FBA05F}"/>
                                            </p:graphicEl>
                                          </p:spTgt>
                                        </p:tgtEl>
                                      </p:cBhvr>
                                      <p:to x="100000" y="100000"/>
                                    </p:animScale>
                                  </p:childTnLst>
                                </p:cTn>
                              </p:par>
                            </p:childTnLst>
                          </p:cTn>
                        </p:par>
                        <p:par>
                          <p:cTn id="114" fill="hold">
                            <p:stCondLst>
                              <p:cond delay="8000"/>
                            </p:stCondLst>
                            <p:childTnLst>
                              <p:par>
                                <p:cTn id="115" presetID="26" presetClass="entr" presetSubtype="0" fill="hold" grpId="0" nodeType="afterEffect">
                                  <p:stCondLst>
                                    <p:cond delay="0"/>
                                  </p:stCondLst>
                                  <p:childTnLst>
                                    <p:set>
                                      <p:cBhvr>
                                        <p:cTn id="116" dur="1" fill="hold">
                                          <p:stCondLst>
                                            <p:cond delay="0"/>
                                          </p:stCondLst>
                                        </p:cTn>
                                        <p:tgtEl>
                                          <p:spTgt spid="2">
                                            <p:graphicEl>
                                              <a:dgm id="{67028DFB-86F6-4C51-A918-F993B0A2C55A}"/>
                                            </p:graphicEl>
                                          </p:spTgt>
                                        </p:tgtEl>
                                        <p:attrNameLst>
                                          <p:attrName>style.visibility</p:attrName>
                                        </p:attrNameLst>
                                      </p:cBhvr>
                                      <p:to>
                                        <p:strVal val="visible"/>
                                      </p:to>
                                    </p:set>
                                    <p:animEffect transition="in" filter="wipe(down)">
                                      <p:cBhvr>
                                        <p:cTn id="117" dur="580">
                                          <p:stCondLst>
                                            <p:cond delay="0"/>
                                          </p:stCondLst>
                                        </p:cTn>
                                        <p:tgtEl>
                                          <p:spTgt spid="2">
                                            <p:graphicEl>
                                              <a:dgm id="{67028DFB-86F6-4C51-A918-F993B0A2C55A}"/>
                                            </p:graphicEl>
                                          </p:spTgt>
                                        </p:tgtEl>
                                      </p:cBhvr>
                                    </p:animEffect>
                                    <p:anim calcmode="lin" valueType="num">
                                      <p:cBhvr>
                                        <p:cTn id="118" dur="1822" tmFilter="0,0; 0.14,0.36; 0.43,0.73; 0.71,0.91; 1.0,1.0">
                                          <p:stCondLst>
                                            <p:cond delay="0"/>
                                          </p:stCondLst>
                                        </p:cTn>
                                        <p:tgtEl>
                                          <p:spTgt spid="2">
                                            <p:graphicEl>
                                              <a:dgm id="{67028DFB-86F6-4C51-A918-F993B0A2C55A}"/>
                                            </p:graphic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
                                            <p:graphicEl>
                                              <a:dgm id="{67028DFB-86F6-4C51-A918-F993B0A2C55A}"/>
                                            </p:graphic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
                                            <p:graphicEl>
                                              <a:dgm id="{67028DFB-86F6-4C51-A918-F993B0A2C55A}"/>
                                            </p:graphic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
                                            <p:graphicEl>
                                              <a:dgm id="{67028DFB-86F6-4C51-A918-F993B0A2C55A}"/>
                                            </p:graphic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
                                            <p:graphicEl>
                                              <a:dgm id="{67028DFB-86F6-4C51-A918-F993B0A2C55A}"/>
                                            </p:graphic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2">
                                            <p:graphicEl>
                                              <a:dgm id="{67028DFB-86F6-4C51-A918-F993B0A2C55A}"/>
                                            </p:graphicEl>
                                          </p:spTgt>
                                        </p:tgtEl>
                                      </p:cBhvr>
                                      <p:to x="100000" y="60000"/>
                                    </p:animScale>
                                    <p:animScale>
                                      <p:cBhvr>
                                        <p:cTn id="124" dur="166" decel="50000">
                                          <p:stCondLst>
                                            <p:cond delay="676"/>
                                          </p:stCondLst>
                                        </p:cTn>
                                        <p:tgtEl>
                                          <p:spTgt spid="2">
                                            <p:graphicEl>
                                              <a:dgm id="{67028DFB-86F6-4C51-A918-F993B0A2C55A}"/>
                                            </p:graphicEl>
                                          </p:spTgt>
                                        </p:tgtEl>
                                      </p:cBhvr>
                                      <p:to x="100000" y="100000"/>
                                    </p:animScale>
                                    <p:animScale>
                                      <p:cBhvr>
                                        <p:cTn id="125" dur="26">
                                          <p:stCondLst>
                                            <p:cond delay="1312"/>
                                          </p:stCondLst>
                                        </p:cTn>
                                        <p:tgtEl>
                                          <p:spTgt spid="2">
                                            <p:graphicEl>
                                              <a:dgm id="{67028DFB-86F6-4C51-A918-F993B0A2C55A}"/>
                                            </p:graphicEl>
                                          </p:spTgt>
                                        </p:tgtEl>
                                      </p:cBhvr>
                                      <p:to x="100000" y="80000"/>
                                    </p:animScale>
                                    <p:animScale>
                                      <p:cBhvr>
                                        <p:cTn id="126" dur="166" decel="50000">
                                          <p:stCondLst>
                                            <p:cond delay="1338"/>
                                          </p:stCondLst>
                                        </p:cTn>
                                        <p:tgtEl>
                                          <p:spTgt spid="2">
                                            <p:graphicEl>
                                              <a:dgm id="{67028DFB-86F6-4C51-A918-F993B0A2C55A}"/>
                                            </p:graphicEl>
                                          </p:spTgt>
                                        </p:tgtEl>
                                      </p:cBhvr>
                                      <p:to x="100000" y="100000"/>
                                    </p:animScale>
                                    <p:animScale>
                                      <p:cBhvr>
                                        <p:cTn id="127" dur="26">
                                          <p:stCondLst>
                                            <p:cond delay="1642"/>
                                          </p:stCondLst>
                                        </p:cTn>
                                        <p:tgtEl>
                                          <p:spTgt spid="2">
                                            <p:graphicEl>
                                              <a:dgm id="{67028DFB-86F6-4C51-A918-F993B0A2C55A}"/>
                                            </p:graphicEl>
                                          </p:spTgt>
                                        </p:tgtEl>
                                      </p:cBhvr>
                                      <p:to x="100000" y="90000"/>
                                    </p:animScale>
                                    <p:animScale>
                                      <p:cBhvr>
                                        <p:cTn id="128" dur="166" decel="50000">
                                          <p:stCondLst>
                                            <p:cond delay="1668"/>
                                          </p:stCondLst>
                                        </p:cTn>
                                        <p:tgtEl>
                                          <p:spTgt spid="2">
                                            <p:graphicEl>
                                              <a:dgm id="{67028DFB-86F6-4C51-A918-F993B0A2C55A}"/>
                                            </p:graphicEl>
                                          </p:spTgt>
                                        </p:tgtEl>
                                      </p:cBhvr>
                                      <p:to x="100000" y="100000"/>
                                    </p:animScale>
                                    <p:animScale>
                                      <p:cBhvr>
                                        <p:cTn id="129" dur="26">
                                          <p:stCondLst>
                                            <p:cond delay="1808"/>
                                          </p:stCondLst>
                                        </p:cTn>
                                        <p:tgtEl>
                                          <p:spTgt spid="2">
                                            <p:graphicEl>
                                              <a:dgm id="{67028DFB-86F6-4C51-A918-F993B0A2C55A}"/>
                                            </p:graphicEl>
                                          </p:spTgt>
                                        </p:tgtEl>
                                      </p:cBhvr>
                                      <p:to x="100000" y="95000"/>
                                    </p:animScale>
                                    <p:animScale>
                                      <p:cBhvr>
                                        <p:cTn id="130" dur="166" decel="50000">
                                          <p:stCondLst>
                                            <p:cond delay="1834"/>
                                          </p:stCondLst>
                                        </p:cTn>
                                        <p:tgtEl>
                                          <p:spTgt spid="2">
                                            <p:graphicEl>
                                              <a:dgm id="{67028DFB-86F6-4C51-A918-F993B0A2C55A}"/>
                                            </p:graphicEl>
                                          </p:spTgt>
                                        </p:tgtEl>
                                      </p:cBhvr>
                                      <p:to x="100000" y="100000"/>
                                    </p:animScale>
                                  </p:childTnLst>
                                </p:cTn>
                              </p:par>
                            </p:childTnLst>
                          </p:cTn>
                        </p:par>
                        <p:par>
                          <p:cTn id="131" fill="hold">
                            <p:stCondLst>
                              <p:cond delay="10000"/>
                            </p:stCondLst>
                            <p:childTnLst>
                              <p:par>
                                <p:cTn id="132" presetID="26" presetClass="entr" presetSubtype="0" fill="hold" grpId="0" nodeType="afterEffect">
                                  <p:stCondLst>
                                    <p:cond delay="0"/>
                                  </p:stCondLst>
                                  <p:childTnLst>
                                    <p:set>
                                      <p:cBhvr>
                                        <p:cTn id="133" dur="1" fill="hold">
                                          <p:stCondLst>
                                            <p:cond delay="0"/>
                                          </p:stCondLst>
                                        </p:cTn>
                                        <p:tgtEl>
                                          <p:spTgt spid="2">
                                            <p:graphicEl>
                                              <a:dgm id="{46D14288-2A4C-49FD-B281-C494DB3EE095}"/>
                                            </p:graphicEl>
                                          </p:spTgt>
                                        </p:tgtEl>
                                        <p:attrNameLst>
                                          <p:attrName>style.visibility</p:attrName>
                                        </p:attrNameLst>
                                      </p:cBhvr>
                                      <p:to>
                                        <p:strVal val="visible"/>
                                      </p:to>
                                    </p:set>
                                    <p:animEffect transition="in" filter="wipe(down)">
                                      <p:cBhvr>
                                        <p:cTn id="134" dur="580">
                                          <p:stCondLst>
                                            <p:cond delay="0"/>
                                          </p:stCondLst>
                                        </p:cTn>
                                        <p:tgtEl>
                                          <p:spTgt spid="2">
                                            <p:graphicEl>
                                              <a:dgm id="{46D14288-2A4C-49FD-B281-C494DB3EE095}"/>
                                            </p:graphicEl>
                                          </p:spTgt>
                                        </p:tgtEl>
                                      </p:cBhvr>
                                    </p:animEffect>
                                    <p:anim calcmode="lin" valueType="num">
                                      <p:cBhvr>
                                        <p:cTn id="135" dur="1822" tmFilter="0,0; 0.14,0.36; 0.43,0.73; 0.71,0.91; 1.0,1.0">
                                          <p:stCondLst>
                                            <p:cond delay="0"/>
                                          </p:stCondLst>
                                        </p:cTn>
                                        <p:tgtEl>
                                          <p:spTgt spid="2">
                                            <p:graphicEl>
                                              <a:dgm id="{46D14288-2A4C-49FD-B281-C494DB3EE095}"/>
                                            </p:graphicEl>
                                          </p:spTgt>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2">
                                            <p:graphicEl>
                                              <a:dgm id="{46D14288-2A4C-49FD-B281-C494DB3EE095}"/>
                                            </p:graphicEl>
                                          </p:spTgt>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2">
                                            <p:graphicEl>
                                              <a:dgm id="{46D14288-2A4C-49FD-B281-C494DB3EE095}"/>
                                            </p:graphicEl>
                                          </p:spTgt>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2">
                                            <p:graphicEl>
                                              <a:dgm id="{46D14288-2A4C-49FD-B281-C494DB3EE095}"/>
                                            </p:graphicEl>
                                          </p:spTgt>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2">
                                            <p:graphicEl>
                                              <a:dgm id="{46D14288-2A4C-49FD-B281-C494DB3EE095}"/>
                                            </p:graphicEl>
                                          </p:spTgt>
                                        </p:tgtEl>
                                        <p:attrNameLst>
                                          <p:attrName>ppt_y</p:attrName>
                                        </p:attrNameLst>
                                      </p:cBhvr>
                                      <p:tavLst>
                                        <p:tav tm="0" fmla="#ppt_y-sin(pi*$)/81">
                                          <p:val>
                                            <p:fltVal val="0"/>
                                          </p:val>
                                        </p:tav>
                                        <p:tav tm="100000">
                                          <p:val>
                                            <p:fltVal val="1"/>
                                          </p:val>
                                        </p:tav>
                                      </p:tavLst>
                                    </p:anim>
                                    <p:animScale>
                                      <p:cBhvr>
                                        <p:cTn id="140" dur="26">
                                          <p:stCondLst>
                                            <p:cond delay="650"/>
                                          </p:stCondLst>
                                        </p:cTn>
                                        <p:tgtEl>
                                          <p:spTgt spid="2">
                                            <p:graphicEl>
                                              <a:dgm id="{46D14288-2A4C-49FD-B281-C494DB3EE095}"/>
                                            </p:graphicEl>
                                          </p:spTgt>
                                        </p:tgtEl>
                                      </p:cBhvr>
                                      <p:to x="100000" y="60000"/>
                                    </p:animScale>
                                    <p:animScale>
                                      <p:cBhvr>
                                        <p:cTn id="141" dur="166" decel="50000">
                                          <p:stCondLst>
                                            <p:cond delay="676"/>
                                          </p:stCondLst>
                                        </p:cTn>
                                        <p:tgtEl>
                                          <p:spTgt spid="2">
                                            <p:graphicEl>
                                              <a:dgm id="{46D14288-2A4C-49FD-B281-C494DB3EE095}"/>
                                            </p:graphicEl>
                                          </p:spTgt>
                                        </p:tgtEl>
                                      </p:cBhvr>
                                      <p:to x="100000" y="100000"/>
                                    </p:animScale>
                                    <p:animScale>
                                      <p:cBhvr>
                                        <p:cTn id="142" dur="26">
                                          <p:stCondLst>
                                            <p:cond delay="1312"/>
                                          </p:stCondLst>
                                        </p:cTn>
                                        <p:tgtEl>
                                          <p:spTgt spid="2">
                                            <p:graphicEl>
                                              <a:dgm id="{46D14288-2A4C-49FD-B281-C494DB3EE095}"/>
                                            </p:graphicEl>
                                          </p:spTgt>
                                        </p:tgtEl>
                                      </p:cBhvr>
                                      <p:to x="100000" y="80000"/>
                                    </p:animScale>
                                    <p:animScale>
                                      <p:cBhvr>
                                        <p:cTn id="143" dur="166" decel="50000">
                                          <p:stCondLst>
                                            <p:cond delay="1338"/>
                                          </p:stCondLst>
                                        </p:cTn>
                                        <p:tgtEl>
                                          <p:spTgt spid="2">
                                            <p:graphicEl>
                                              <a:dgm id="{46D14288-2A4C-49FD-B281-C494DB3EE095}"/>
                                            </p:graphicEl>
                                          </p:spTgt>
                                        </p:tgtEl>
                                      </p:cBhvr>
                                      <p:to x="100000" y="100000"/>
                                    </p:animScale>
                                    <p:animScale>
                                      <p:cBhvr>
                                        <p:cTn id="144" dur="26">
                                          <p:stCondLst>
                                            <p:cond delay="1642"/>
                                          </p:stCondLst>
                                        </p:cTn>
                                        <p:tgtEl>
                                          <p:spTgt spid="2">
                                            <p:graphicEl>
                                              <a:dgm id="{46D14288-2A4C-49FD-B281-C494DB3EE095}"/>
                                            </p:graphicEl>
                                          </p:spTgt>
                                        </p:tgtEl>
                                      </p:cBhvr>
                                      <p:to x="100000" y="90000"/>
                                    </p:animScale>
                                    <p:animScale>
                                      <p:cBhvr>
                                        <p:cTn id="145" dur="166" decel="50000">
                                          <p:stCondLst>
                                            <p:cond delay="1668"/>
                                          </p:stCondLst>
                                        </p:cTn>
                                        <p:tgtEl>
                                          <p:spTgt spid="2">
                                            <p:graphicEl>
                                              <a:dgm id="{46D14288-2A4C-49FD-B281-C494DB3EE095}"/>
                                            </p:graphicEl>
                                          </p:spTgt>
                                        </p:tgtEl>
                                      </p:cBhvr>
                                      <p:to x="100000" y="100000"/>
                                    </p:animScale>
                                    <p:animScale>
                                      <p:cBhvr>
                                        <p:cTn id="146" dur="26">
                                          <p:stCondLst>
                                            <p:cond delay="1808"/>
                                          </p:stCondLst>
                                        </p:cTn>
                                        <p:tgtEl>
                                          <p:spTgt spid="2">
                                            <p:graphicEl>
                                              <a:dgm id="{46D14288-2A4C-49FD-B281-C494DB3EE095}"/>
                                            </p:graphicEl>
                                          </p:spTgt>
                                        </p:tgtEl>
                                      </p:cBhvr>
                                      <p:to x="100000" y="95000"/>
                                    </p:animScale>
                                    <p:animScale>
                                      <p:cBhvr>
                                        <p:cTn id="147" dur="166" decel="50000">
                                          <p:stCondLst>
                                            <p:cond delay="1834"/>
                                          </p:stCondLst>
                                        </p:cTn>
                                        <p:tgtEl>
                                          <p:spTgt spid="2">
                                            <p:graphicEl>
                                              <a:dgm id="{46D14288-2A4C-49FD-B281-C494DB3EE095}"/>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7952509" y="858982"/>
            <a:ext cx="3685309" cy="4890654"/>
          </a:xfrm>
          <a:prstGeom prst="fram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العلاج النفسي : يعتبر العلاج النفسي من الطرق العلاجية لفقدان اللغة حيث يساهم في إعادة التربية خاصة الاضطرابات العصابية ويشير الأخصائيون إلى أنهم يستخدمون أساليب متعددة لعلاج الاضطرابات النفسية لدى المراهقين أكثر من الأطفال</a:t>
            </a:r>
            <a:r>
              <a:rPr lang="ar-DZ" sz="2000" dirty="0" smtClean="0">
                <a:solidFill>
                  <a:schemeClr val="tx1"/>
                </a:solidFill>
              </a:rPr>
              <a:t> </a:t>
            </a:r>
            <a:endParaRPr lang="en-US" sz="2000" dirty="0">
              <a:solidFill>
                <a:schemeClr val="tx1"/>
              </a:solidFill>
            </a:endParaRPr>
          </a:p>
        </p:txBody>
      </p:sp>
      <p:sp>
        <p:nvSpPr>
          <p:cNvPr id="6" name="Cadre 5"/>
          <p:cNvSpPr/>
          <p:nvPr/>
        </p:nvSpPr>
        <p:spPr>
          <a:xfrm>
            <a:off x="4031672" y="928255"/>
            <a:ext cx="3685309" cy="4946072"/>
          </a:xfrm>
          <a:prstGeom prst="frame">
            <a:avLst/>
          </a:prstGeom>
          <a:solidFill>
            <a:srgbClr val="486B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العلاج عن طريق  الإيحاء والتسلية </a:t>
            </a:r>
          </a:p>
          <a:p>
            <a:pPr algn="ctr" rtl="1"/>
            <a:r>
              <a:rPr lang="ar-DZ" sz="2400" b="1" dirty="0" smtClean="0">
                <a:solidFill>
                  <a:schemeClr val="tx1"/>
                </a:solidFill>
              </a:rPr>
              <a:t>و الاقناع:وهي تقنية تقوم بدعم الأطفال الذي يعانون من عجز في  التواصل وخوهم الناجم عن عيوب الكلام  لديهم ،وإحساسهم بالنقص نتيجة لذلك في بيئية اجتماعية </a:t>
            </a:r>
            <a:endParaRPr lang="en-US" sz="2400" b="1" dirty="0">
              <a:solidFill>
                <a:schemeClr val="tx1"/>
              </a:solidFill>
            </a:endParaRPr>
          </a:p>
        </p:txBody>
      </p:sp>
      <p:sp>
        <p:nvSpPr>
          <p:cNvPr id="7" name="Cadre 6"/>
          <p:cNvSpPr/>
          <p:nvPr/>
        </p:nvSpPr>
        <p:spPr>
          <a:xfrm>
            <a:off x="180109" y="969820"/>
            <a:ext cx="3685309" cy="4890653"/>
          </a:xfrm>
          <a:prstGeom prst="frame">
            <a:avLst/>
          </a:prstGeom>
          <a:solidFill>
            <a:srgbClr val="385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العلاج عن طريق العقاب </a:t>
            </a:r>
            <a:r>
              <a:rPr lang="ar-DZ" sz="2400" b="1" dirty="0" err="1" smtClean="0">
                <a:solidFill>
                  <a:schemeClr val="tx1"/>
                </a:solidFill>
              </a:rPr>
              <a:t>و</a:t>
            </a:r>
            <a:r>
              <a:rPr lang="ar-DZ" sz="2400" b="1" dirty="0" smtClean="0">
                <a:solidFill>
                  <a:schemeClr val="tx1"/>
                </a:solidFill>
              </a:rPr>
              <a:t> التعزيز :وهو من الطرق العلاجية لفقدان اللغة فبعض الناس يرون أن العقاب قد يكون الفعال في علاج التأتأة ،حيث يمكن أن يساعد الأطفال على تحسين الكلام السيلم بدون تدخل متخصص</a:t>
            </a:r>
            <a:r>
              <a:rPr lang="ar-DZ" dirty="0" smtClean="0">
                <a:solidFill>
                  <a:schemeClr val="tx1"/>
                </a:solidFill>
              </a:rPr>
              <a: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grpSp>
        <p:nvGrpSpPr>
          <p:cNvPr id="12" name="Groupe 11"/>
          <p:cNvGrpSpPr/>
          <p:nvPr/>
        </p:nvGrpSpPr>
        <p:grpSpPr>
          <a:xfrm>
            <a:off x="-97325" y="994467"/>
            <a:ext cx="3401840" cy="3703765"/>
            <a:chOff x="-97325" y="994467"/>
            <a:chExt cx="3401840" cy="3703765"/>
          </a:xfrm>
        </p:grpSpPr>
        <p:sp>
          <p:nvSpPr>
            <p:cNvPr id="4" name="Rectangle 3"/>
            <p:cNvSpPr/>
            <p:nvPr/>
          </p:nvSpPr>
          <p:spPr>
            <a:xfrm>
              <a:off x="-97325" y="994467"/>
              <a:ext cx="3401840" cy="3703765"/>
            </a:xfrm>
            <a:prstGeom prst="rect">
              <a:avLst/>
            </a:prstGeom>
            <a:solidFill>
              <a:schemeClr val="bg1"/>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8382" y="1270763"/>
              <a:ext cx="2987048" cy="3151172"/>
            </a:xfrm>
            <a:prstGeom prst="rect">
              <a:avLst/>
            </a:prstGeom>
            <a:noFill/>
            <a:ln>
              <a:noFill/>
            </a:ln>
          </p:spPr>
        </p:pic>
      </p:grpSp>
      <p:grpSp>
        <p:nvGrpSpPr>
          <p:cNvPr id="15" name="Groupe 14"/>
          <p:cNvGrpSpPr/>
          <p:nvPr/>
        </p:nvGrpSpPr>
        <p:grpSpPr>
          <a:xfrm>
            <a:off x="3415618" y="741976"/>
            <a:ext cx="8464170" cy="5943599"/>
            <a:chOff x="3415618" y="741976"/>
            <a:chExt cx="8464170" cy="5943599"/>
          </a:xfrm>
        </p:grpSpPr>
        <p:sp>
          <p:nvSpPr>
            <p:cNvPr id="14" name="Rectangle à coins arrondis 13"/>
            <p:cNvSpPr/>
            <p:nvPr/>
          </p:nvSpPr>
          <p:spPr>
            <a:xfrm>
              <a:off x="3580222" y="893135"/>
              <a:ext cx="8134962" cy="5029200"/>
            </a:xfrm>
            <a:prstGeom prst="roundRect">
              <a:avLst>
                <a:gd name="adj" fmla="val 8210"/>
              </a:avLst>
            </a:prstGeom>
            <a:gradFill flip="none" rotWithShape="1">
              <a:gsLst>
                <a:gs pos="0">
                  <a:srgbClr val="66A3AC">
                    <a:tint val="66000"/>
                    <a:satMod val="160000"/>
                  </a:srgbClr>
                </a:gs>
                <a:gs pos="50000">
                  <a:srgbClr val="66A3AC">
                    <a:tint val="44500"/>
                    <a:satMod val="160000"/>
                  </a:srgbClr>
                </a:gs>
                <a:gs pos="100000">
                  <a:srgbClr val="66A3AC">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7" name="Groupe 6"/>
            <p:cNvGrpSpPr/>
            <p:nvPr/>
          </p:nvGrpSpPr>
          <p:grpSpPr>
            <a:xfrm>
              <a:off x="3415618" y="741976"/>
              <a:ext cx="8464170" cy="5943599"/>
              <a:chOff x="1292567" y="2067167"/>
              <a:chExt cx="4833600" cy="3386900"/>
            </a:xfrm>
          </p:grpSpPr>
          <p:sp>
            <p:nvSpPr>
              <p:cNvPr id="8" name="Google Shape;876;p72"/>
              <p:cNvSpPr/>
              <p:nvPr/>
            </p:nvSpPr>
            <p:spPr>
              <a:xfrm>
                <a:off x="1292567" y="2067167"/>
                <a:ext cx="4833600" cy="3041600"/>
              </a:xfrm>
              <a:prstGeom prst="roundRect">
                <a:avLst>
                  <a:gd name="adj" fmla="val 3681"/>
                </a:avLst>
              </a:prstGeom>
              <a:noFill/>
              <a:ln w="762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mj-lt"/>
                </a:endParaRPr>
              </a:p>
            </p:txBody>
          </p:sp>
          <p:sp>
            <p:nvSpPr>
              <p:cNvPr id="9" name="Google Shape;880;p72"/>
              <p:cNvSpPr/>
              <p:nvPr/>
            </p:nvSpPr>
            <p:spPr>
              <a:xfrm>
                <a:off x="2503600" y="5332867"/>
                <a:ext cx="2407200" cy="121200"/>
              </a:xfrm>
              <a:prstGeom prst="roundRect">
                <a:avLst>
                  <a:gd name="adj" fmla="val 16667"/>
                </a:avLst>
              </a:prstGeom>
              <a:noFill/>
              <a:ln w="762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mj-lt"/>
                </a:endParaRPr>
              </a:p>
            </p:txBody>
          </p:sp>
          <p:sp>
            <p:nvSpPr>
              <p:cNvPr id="10" name="Google Shape;881;p72"/>
              <p:cNvSpPr/>
              <p:nvPr/>
            </p:nvSpPr>
            <p:spPr>
              <a:xfrm>
                <a:off x="3098800" y="5108767"/>
                <a:ext cx="1216800" cy="224000"/>
              </a:xfrm>
              <a:prstGeom prst="roundRect">
                <a:avLst>
                  <a:gd name="adj" fmla="val 0"/>
                </a:avLst>
              </a:prstGeom>
              <a:solidFill>
                <a:srgbClr val="6EA1AB"/>
              </a:solidFill>
              <a:ln w="762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mj-lt"/>
                </a:endParaRPr>
              </a:p>
            </p:txBody>
          </p:sp>
        </p:grpSp>
      </p:grpSp>
      <p:sp>
        <p:nvSpPr>
          <p:cNvPr id="2" name="Rectangle 1"/>
          <p:cNvSpPr/>
          <p:nvPr/>
        </p:nvSpPr>
        <p:spPr>
          <a:xfrm>
            <a:off x="3580222" y="994467"/>
            <a:ext cx="8134962" cy="5406608"/>
          </a:xfrm>
          <a:prstGeom prst="rect">
            <a:avLst/>
          </a:prstGeom>
        </p:spPr>
        <p:txBody>
          <a:bodyPr wrap="square">
            <a:spAutoFit/>
          </a:bodyPr>
          <a:lstStyle/>
          <a:p>
            <a:pPr lvl="0" algn="just" rtl="1">
              <a:spcAft>
                <a:spcPts val="800"/>
              </a:spcAft>
            </a:pPr>
            <a:r>
              <a:rPr lang="ar-DZ" sz="2000" b="1" kern="100" dirty="0" smtClean="0">
                <a:solidFill>
                  <a:srgbClr val="000000"/>
                </a:solidFill>
                <a:ea typeface="Calibri" panose="020F0502020204030204" pitchFamily="34" charset="0"/>
                <a:cs typeface="Times New Roman" panose="02020603050405020304" pitchFamily="18" charset="0"/>
              </a:rPr>
              <a:t>من </a:t>
            </a:r>
            <a:r>
              <a:rPr lang="ar-DZ" sz="2000" b="1" kern="100" dirty="0">
                <a:solidFill>
                  <a:srgbClr val="000000"/>
                </a:solidFill>
                <a:ea typeface="Calibri" panose="020F0502020204030204" pitchFamily="34" charset="0"/>
                <a:cs typeface="Times New Roman" panose="02020603050405020304" pitchFamily="18" charset="0"/>
              </a:rPr>
              <a:t>خلال تفسيرنا نستنتج أن</a:t>
            </a:r>
            <a:r>
              <a:rPr lang="ar-SA" sz="2000" b="1" kern="100" dirty="0">
                <a:solidFill>
                  <a:srgbClr val="000000"/>
                </a:solidFill>
                <a:ea typeface="Calibri" panose="020F0502020204030204" pitchFamily="34" charset="0"/>
                <a:cs typeface="Times New Roman" panose="02020603050405020304" pitchFamily="18" charset="0"/>
              </a:rPr>
              <a:t>:</a:t>
            </a:r>
            <a:endParaRPr lang="fr-FR" sz="1400" b="1" kern="100" dirty="0">
              <a:ea typeface="Calibri" panose="020F0502020204030204" pitchFamily="34" charset="0"/>
              <a:cs typeface="Arial" panose="020B0604020202020204" pitchFamily="34" charset="0"/>
            </a:endParaRPr>
          </a:p>
          <a:p>
            <a:pPr marL="342900" lvl="0" indent="-342900" algn="just" rtl="1">
              <a:spcAft>
                <a:spcPts val="800"/>
              </a:spcAft>
              <a:buBlip>
                <a:blip r:embed="rId4"/>
              </a:buBlip>
            </a:pPr>
            <a:r>
              <a:rPr lang="ar-SA" sz="2000" b="1" kern="100" dirty="0">
                <a:solidFill>
                  <a:srgbClr val="000000"/>
                </a:solidFill>
                <a:ea typeface="Calibri" panose="020F0502020204030204" pitchFamily="34" charset="0"/>
                <a:cs typeface="Times New Roman" panose="02020603050405020304" pitchFamily="18" charset="0"/>
              </a:rPr>
              <a:t>فقدان اللغة لدى مصطفى فهمي يمكن أن يُعزى إلى مجموعة من العوامل المعقدة، بدءًا من الظروف الشخصية والاجتماعية التي مر بها، وصولاً إلى التحديات النفسية والثقافية التي قد تؤثر على عملية التواصل. فقد يكون الانتقال من بيئة لغوية معينة إلى أخرى، أو التجارب الحياتية الصعبة، سبباً في إضعاف الروابط اللغوية. كما أن العزلة الاجتماعية أو نقص الدعم اللغوي يمكن أن يساهم في تفاقم هذه الظاهرة. وبالتالي، فإن فهم هذه الأسباب يعد خطوة مهمة نحو إيجاد الحلول المناسبة لتعزيز القدرة على التواصل والاندماج الاجتماعي.</a:t>
            </a:r>
            <a:endParaRPr lang="fr-FR" sz="1400" b="1" kern="100" dirty="0">
              <a:ea typeface="Calibri" panose="020F0502020204030204" pitchFamily="34" charset="0"/>
              <a:cs typeface="Arial" panose="020B0604020202020204" pitchFamily="34" charset="0"/>
            </a:endParaRPr>
          </a:p>
          <a:p>
            <a:pPr marL="342900" lvl="0" indent="-342900" algn="just" rtl="1">
              <a:spcAft>
                <a:spcPts val="800"/>
              </a:spcAft>
              <a:buBlip>
                <a:blip r:embed="rId4"/>
              </a:buBlip>
            </a:pPr>
            <a:r>
              <a:rPr lang="ar-SA" sz="2000" b="1" kern="100" dirty="0">
                <a:solidFill>
                  <a:srgbClr val="000000"/>
                </a:solidFill>
                <a:ea typeface="Calibri" panose="020F0502020204030204" pitchFamily="34" charset="0"/>
                <a:cs typeface="Times New Roman" panose="02020603050405020304" pitchFamily="18" charset="0"/>
              </a:rPr>
              <a:t>فقدان اللغة يمكن أن يكون نتيجة لمجموعة متنوعة من الأسباب، بما في ذلك السكتات الدماغية، الإصابات الدماغية، الاضطرابات العصبية، أو الحالات النفسية. تختلف طرق العلاج بناءً على السبب الجذري</a:t>
            </a:r>
            <a:r>
              <a:rPr lang="en-US" sz="2000" b="1" kern="100" dirty="0">
                <a:solidFill>
                  <a:srgbClr val="000000"/>
                </a:solidFill>
                <a:ea typeface="Calibri" panose="020F0502020204030204" pitchFamily="34" charset="0"/>
                <a:cs typeface="Arial" panose="020B0604020202020204" pitchFamily="34" charset="0"/>
              </a:rPr>
              <a:t>.</a:t>
            </a:r>
            <a:endParaRPr lang="fr-FR" sz="1400" b="1" kern="100" dirty="0">
              <a:ea typeface="Calibri" panose="020F0502020204030204" pitchFamily="34" charset="0"/>
              <a:cs typeface="Arial" panose="020B0604020202020204" pitchFamily="34" charset="0"/>
            </a:endParaRPr>
          </a:p>
          <a:p>
            <a:pPr marL="342900" lvl="0" indent="-342900" algn="just" rtl="1">
              <a:spcAft>
                <a:spcPts val="800"/>
              </a:spcAft>
              <a:buBlip>
                <a:blip r:embed="rId4"/>
              </a:buBlip>
            </a:pPr>
            <a:r>
              <a:rPr lang="ar-SA" sz="2000" b="1" kern="100" dirty="0">
                <a:solidFill>
                  <a:srgbClr val="000000"/>
                </a:solidFill>
                <a:ea typeface="Calibri" panose="020F0502020204030204" pitchFamily="34" charset="0"/>
                <a:cs typeface="Times New Roman" panose="02020603050405020304" pitchFamily="18" charset="0"/>
              </a:rPr>
              <a:t>فقدان اللغة يمكن أن يُنظر إليه من زوايا متعددة، بما في ذلك الجوانب النفسية والاجتماعية والعصبية.</a:t>
            </a:r>
            <a:endParaRPr lang="fr-FR" sz="1400" b="1" kern="100" dirty="0">
              <a:ea typeface="Calibri" panose="020F0502020204030204" pitchFamily="34" charset="0"/>
              <a:cs typeface="Arial" panose="020B0604020202020204" pitchFamily="34" charset="0"/>
            </a:endParaRPr>
          </a:p>
          <a:p>
            <a:pPr marL="342900" lvl="0" indent="-342900" algn="just" rtl="1">
              <a:spcAft>
                <a:spcPts val="800"/>
              </a:spcAft>
              <a:buBlip>
                <a:blip r:embed="rId4"/>
              </a:buBlip>
            </a:pPr>
            <a:r>
              <a:rPr lang="ar-SA" sz="2000" b="1" kern="100" dirty="0">
                <a:solidFill>
                  <a:srgbClr val="000000"/>
                </a:solidFill>
                <a:ea typeface="Calibri" panose="020F0502020204030204" pitchFamily="34" charset="0"/>
                <a:cs typeface="Times New Roman" panose="02020603050405020304" pitchFamily="18" charset="0"/>
              </a:rPr>
              <a:t>اللغة هي أداة قوية تشكل حياتنا </a:t>
            </a:r>
            <a:r>
              <a:rPr lang="ar-SA" sz="2000" b="1" kern="100" dirty="0" smtClean="0">
                <a:solidFill>
                  <a:srgbClr val="000000"/>
                </a:solidFill>
                <a:ea typeface="Calibri" panose="020F0502020204030204" pitchFamily="34" charset="0"/>
                <a:cs typeface="Times New Roman" panose="02020603050405020304" pitchFamily="18" charset="0"/>
              </a:rPr>
              <a:t>وتفاعلتنا </a:t>
            </a:r>
            <a:r>
              <a:rPr lang="ar-SA" sz="2000" b="1" kern="100" dirty="0">
                <a:solidFill>
                  <a:srgbClr val="000000"/>
                </a:solidFill>
                <a:ea typeface="Calibri" panose="020F0502020204030204" pitchFamily="34" charset="0"/>
                <a:cs typeface="Times New Roman" panose="02020603050405020304" pitchFamily="18" charset="0"/>
              </a:rPr>
              <a:t>مع العالم من حولنا فهي تسمح لنا بالتعبير عن أنفسنا ، وبناء علاقات ،و تعلم أشياء جديدة ،و تشكيل مجتمعات.</a:t>
            </a:r>
            <a:endParaRPr lang="fr-FR" sz="1400" b="1" kern="100" dirty="0">
              <a:ea typeface="Calibri" panose="020F0502020204030204" pitchFamily="34" charset="0"/>
              <a:cs typeface="Arial" panose="020B0604020202020204" pitchFamily="34" charset="0"/>
            </a:endParaRPr>
          </a:p>
          <a:p>
            <a:pPr algn="just" rtl="1">
              <a:spcAft>
                <a:spcPts val="800"/>
              </a:spcAft>
            </a:pPr>
            <a:r>
              <a:rPr lang="ar-DZ" sz="3200" b="1" kern="100" dirty="0">
                <a:ea typeface="Calibri" panose="020F0502020204030204" pitchFamily="34" charset="0"/>
                <a:cs typeface="Arial Unicode MS" panose="020B0604020202020204" pitchFamily="34" charset="-128"/>
              </a:rPr>
              <a:t> </a:t>
            </a:r>
            <a:endParaRPr lang="fr-FR" sz="1400" b="1" kern="100" dirty="0">
              <a:effectLst/>
              <a:ea typeface="Calibri" panose="020F0502020204030204" pitchFamily="34" charset="0"/>
              <a:cs typeface="Arial" panose="020B0604020202020204" pitchFamily="34" charset="0"/>
            </a:endParaRPr>
          </a:p>
        </p:txBody>
      </p:sp>
      <p:sp>
        <p:nvSpPr>
          <p:cNvPr id="11" name="Rectangle 10"/>
          <p:cNvSpPr/>
          <p:nvPr/>
        </p:nvSpPr>
        <p:spPr>
          <a:xfrm>
            <a:off x="6518439" y="-67450"/>
            <a:ext cx="2250937" cy="707886"/>
          </a:xfrm>
          <a:prstGeom prst="rect">
            <a:avLst/>
          </a:prstGeom>
        </p:spPr>
        <p:txBody>
          <a:bodyPr wrap="none">
            <a:spAutoFit/>
          </a:bodyPr>
          <a:lstStyle/>
          <a:p>
            <a:r>
              <a:rPr lang="ar-DZ" sz="4000" b="1" dirty="0" smtClean="0">
                <a:ln w="0"/>
                <a:solidFill>
                  <a:srgbClr val="486B74"/>
                </a:solidFill>
                <a:effectLst>
                  <a:reflection blurRad="6350" stA="53000" endA="300" endPos="35500" dir="5400000" sy="-90000" algn="bl" rotWithShape="0"/>
                </a:effectLst>
              </a:rPr>
              <a:t>خـــــــــــاتمة</a:t>
            </a:r>
            <a:endParaRPr lang="ar-DZ" sz="4000" b="1" dirty="0">
              <a:ln w="0"/>
              <a:solidFill>
                <a:srgbClr val="486B74"/>
              </a:solidFill>
              <a:effectLst>
                <a:reflection blurRad="6350" stA="53000" endA="300" endPos="35500" dir="5400000" sy="-90000" algn="bl" rotWithShape="0"/>
              </a:effectLst>
            </a:endParaRPr>
          </a:p>
        </p:txBody>
      </p:sp>
    </p:spTree>
    <p:extLst>
      <p:ext uri="{BB962C8B-B14F-4D97-AF65-F5344CB8AC3E}">
        <p14:creationId xmlns="" xmlns:p14="http://schemas.microsoft.com/office/powerpoint/2010/main" val="368774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1000"/>
                                        <p:tgtEl>
                                          <p:spTgt spid="2">
                                            <p:txEl>
                                              <p:pRg st="4" end="4"/>
                                            </p:txEl>
                                          </p:spTgt>
                                        </p:tgtEl>
                                      </p:cBhvr>
                                    </p:animEffect>
                                    <p:anim calcmode="lin" valueType="num">
                                      <p:cBhvr>
                                        <p:cTn id="3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1000"/>
                                        <p:tgtEl>
                                          <p:spTgt spid="2">
                                            <p:txEl>
                                              <p:pRg st="5" end="5"/>
                                            </p:txEl>
                                          </p:spTgt>
                                        </p:tgtEl>
                                      </p:cBhvr>
                                    </p:animEffect>
                                    <p:anim calcmode="lin" valueType="num">
                                      <p:cBhvr>
                                        <p:cTn id="4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2" name="Rectangle 1"/>
          <p:cNvSpPr/>
          <p:nvPr/>
        </p:nvSpPr>
        <p:spPr>
          <a:xfrm>
            <a:off x="3872715" y="375225"/>
            <a:ext cx="8008924" cy="769441"/>
          </a:xfrm>
          <a:prstGeom prst="rect">
            <a:avLst/>
          </a:prstGeom>
          <a:effectLst/>
        </p:spPr>
        <p:txBody>
          <a:bodyPr wrap="none">
            <a:spAutoFit/>
          </a:bodyPr>
          <a:lstStyle/>
          <a:p>
            <a:pPr algn="ctr"/>
            <a:r>
              <a:rPr lang="ar-DZ" sz="4400" b="1" spc="50" dirty="0">
                <a:ln w="28575" cmpd="sng">
                  <a:solidFill>
                    <a:srgbClr val="2698A7"/>
                  </a:solidFill>
                  <a:prstDash val="solid"/>
                </a:ln>
                <a:solidFill>
                  <a:srgbClr val="70AD47">
                    <a:tint val="1000"/>
                  </a:srgbClr>
                </a:solidFill>
                <a:effectLst>
                  <a:glow rad="38100">
                    <a:schemeClr val="accent1">
                      <a:alpha val="40000"/>
                    </a:schemeClr>
                  </a:glow>
                </a:effectLst>
              </a:rPr>
              <a:t>شكرا </a:t>
            </a:r>
            <a:r>
              <a:rPr lang="ar-DZ" sz="4400" b="1" spc="50" dirty="0" smtClean="0">
                <a:ln w="28575" cmpd="sng">
                  <a:solidFill>
                    <a:srgbClr val="2698A7"/>
                  </a:solidFill>
                  <a:prstDash val="solid"/>
                </a:ln>
                <a:solidFill>
                  <a:srgbClr val="70AD47">
                    <a:tint val="1000"/>
                  </a:srgbClr>
                </a:solidFill>
                <a:effectLst>
                  <a:glow rad="38100">
                    <a:schemeClr val="accent1">
                      <a:alpha val="40000"/>
                    </a:schemeClr>
                  </a:glow>
                </a:effectLst>
              </a:rPr>
              <a:t>جزيلا </a:t>
            </a:r>
            <a:r>
              <a:rPr lang="ar-DZ" sz="4400" b="1" spc="50" dirty="0">
                <a:ln w="28575" cmpd="sng">
                  <a:solidFill>
                    <a:srgbClr val="2698A7"/>
                  </a:solidFill>
                  <a:prstDash val="solid"/>
                </a:ln>
                <a:solidFill>
                  <a:srgbClr val="70AD47">
                    <a:tint val="1000"/>
                  </a:srgbClr>
                </a:solidFill>
                <a:effectLst>
                  <a:glow rad="38100">
                    <a:schemeClr val="accent1">
                      <a:alpha val="40000"/>
                    </a:schemeClr>
                  </a:glow>
                </a:effectLst>
              </a:rPr>
              <a:t>على حسن الاصغاء والمتابعة </a:t>
            </a:r>
            <a:endParaRPr lang="en-US" sz="4400" b="1" spc="50" dirty="0">
              <a:ln w="28575" cmpd="sng">
                <a:solidFill>
                  <a:srgbClr val="2698A7"/>
                </a:solidFill>
                <a:prstDash val="solid"/>
              </a:ln>
              <a:solidFill>
                <a:srgbClr val="70AD47">
                  <a:tint val="1000"/>
                </a:srgbClr>
              </a:solidFill>
              <a:effectLst>
                <a:glow rad="38100">
                  <a:schemeClr val="accent1">
                    <a:alpha val="40000"/>
                  </a:schemeClr>
                </a:glow>
              </a:effectLst>
            </a:endParaRPr>
          </a:p>
        </p:txBody>
      </p:sp>
      <p:sp>
        <p:nvSpPr>
          <p:cNvPr id="3" name="Rectangle 2"/>
          <p:cNvSpPr/>
          <p:nvPr/>
        </p:nvSpPr>
        <p:spPr>
          <a:xfrm>
            <a:off x="188141" y="1794450"/>
            <a:ext cx="8008924" cy="769441"/>
          </a:xfrm>
          <a:prstGeom prst="rect">
            <a:avLst/>
          </a:prstGeom>
          <a:effectLst/>
        </p:spPr>
        <p:txBody>
          <a:bodyPr wrap="none">
            <a:spAutoFit/>
          </a:bodyPr>
          <a:lstStyle/>
          <a:p>
            <a:pPr algn="ctr"/>
            <a:r>
              <a:rPr lang="ar-DZ" sz="4400" b="1" spc="50" dirty="0">
                <a:ln w="28575" cmpd="sng">
                  <a:solidFill>
                    <a:srgbClr val="2698A7"/>
                  </a:solidFill>
                  <a:prstDash val="solid"/>
                </a:ln>
                <a:solidFill>
                  <a:srgbClr val="70AD47">
                    <a:tint val="1000"/>
                  </a:srgbClr>
                </a:solidFill>
                <a:effectLst>
                  <a:glow rad="38100">
                    <a:schemeClr val="accent1">
                      <a:alpha val="40000"/>
                    </a:schemeClr>
                  </a:glow>
                </a:effectLst>
              </a:rPr>
              <a:t>شكرا </a:t>
            </a:r>
            <a:r>
              <a:rPr lang="ar-DZ" sz="4400" b="1" spc="50" dirty="0" smtClean="0">
                <a:ln w="28575" cmpd="sng">
                  <a:solidFill>
                    <a:srgbClr val="2698A7"/>
                  </a:solidFill>
                  <a:prstDash val="solid"/>
                </a:ln>
                <a:solidFill>
                  <a:srgbClr val="70AD47">
                    <a:tint val="1000"/>
                  </a:srgbClr>
                </a:solidFill>
                <a:effectLst>
                  <a:glow rad="38100">
                    <a:schemeClr val="accent1">
                      <a:alpha val="40000"/>
                    </a:schemeClr>
                  </a:glow>
                </a:effectLst>
              </a:rPr>
              <a:t>جزيلا </a:t>
            </a:r>
            <a:r>
              <a:rPr lang="ar-DZ" sz="4400" b="1" spc="50" dirty="0">
                <a:ln w="28575" cmpd="sng">
                  <a:solidFill>
                    <a:srgbClr val="2698A7"/>
                  </a:solidFill>
                  <a:prstDash val="solid"/>
                </a:ln>
                <a:solidFill>
                  <a:srgbClr val="70AD47">
                    <a:tint val="1000"/>
                  </a:srgbClr>
                </a:solidFill>
                <a:effectLst>
                  <a:glow rad="38100">
                    <a:schemeClr val="accent1">
                      <a:alpha val="40000"/>
                    </a:schemeClr>
                  </a:glow>
                </a:effectLst>
              </a:rPr>
              <a:t>على حسن الاصغاء والمتابعة </a:t>
            </a:r>
            <a:endParaRPr lang="en-US" sz="4400" b="1" spc="50" dirty="0">
              <a:ln w="28575" cmpd="sng">
                <a:solidFill>
                  <a:srgbClr val="2698A7"/>
                </a:solidFill>
                <a:prstDash val="solid"/>
              </a:ln>
              <a:solidFill>
                <a:srgbClr val="70AD47">
                  <a:tint val="1000"/>
                </a:srgbClr>
              </a:solidFill>
              <a:effectLst>
                <a:glow rad="38100">
                  <a:schemeClr val="accent1">
                    <a:alpha val="40000"/>
                  </a:schemeClr>
                </a:glow>
              </a:effectLst>
            </a:endParaRPr>
          </a:p>
        </p:txBody>
      </p:sp>
      <p:sp>
        <p:nvSpPr>
          <p:cNvPr id="4" name="Rectangle 3"/>
          <p:cNvSpPr/>
          <p:nvPr/>
        </p:nvSpPr>
        <p:spPr>
          <a:xfrm>
            <a:off x="4116403" y="3213675"/>
            <a:ext cx="8008924" cy="769441"/>
          </a:xfrm>
          <a:prstGeom prst="rect">
            <a:avLst/>
          </a:prstGeom>
          <a:effectLst/>
        </p:spPr>
        <p:txBody>
          <a:bodyPr wrap="none">
            <a:spAutoFit/>
          </a:bodyPr>
          <a:lstStyle/>
          <a:p>
            <a:pPr algn="ctr"/>
            <a:r>
              <a:rPr lang="ar-DZ" sz="4400" b="1" spc="50" dirty="0">
                <a:ln w="28575" cmpd="sng">
                  <a:solidFill>
                    <a:srgbClr val="2698A7"/>
                  </a:solidFill>
                  <a:prstDash val="solid"/>
                </a:ln>
                <a:solidFill>
                  <a:srgbClr val="70AD47">
                    <a:tint val="1000"/>
                  </a:srgbClr>
                </a:solidFill>
                <a:effectLst>
                  <a:glow rad="38100">
                    <a:schemeClr val="accent1">
                      <a:alpha val="40000"/>
                    </a:schemeClr>
                  </a:glow>
                </a:effectLst>
              </a:rPr>
              <a:t>شكرا </a:t>
            </a:r>
            <a:r>
              <a:rPr lang="ar-DZ" sz="4400" b="1" spc="50" dirty="0" smtClean="0">
                <a:ln w="28575" cmpd="sng">
                  <a:solidFill>
                    <a:srgbClr val="2698A7"/>
                  </a:solidFill>
                  <a:prstDash val="solid"/>
                </a:ln>
                <a:solidFill>
                  <a:srgbClr val="70AD47">
                    <a:tint val="1000"/>
                  </a:srgbClr>
                </a:solidFill>
                <a:effectLst>
                  <a:glow rad="38100">
                    <a:schemeClr val="accent1">
                      <a:alpha val="40000"/>
                    </a:schemeClr>
                  </a:glow>
                </a:effectLst>
              </a:rPr>
              <a:t>جزيلا </a:t>
            </a:r>
            <a:r>
              <a:rPr lang="ar-DZ" sz="4400" b="1" spc="50" dirty="0">
                <a:ln w="28575" cmpd="sng">
                  <a:solidFill>
                    <a:srgbClr val="2698A7"/>
                  </a:solidFill>
                  <a:prstDash val="solid"/>
                </a:ln>
                <a:solidFill>
                  <a:srgbClr val="70AD47">
                    <a:tint val="1000"/>
                  </a:srgbClr>
                </a:solidFill>
                <a:effectLst>
                  <a:glow rad="38100">
                    <a:schemeClr val="accent1">
                      <a:alpha val="40000"/>
                    </a:schemeClr>
                  </a:glow>
                </a:effectLst>
              </a:rPr>
              <a:t>على حسن الاصغاء والمتابعة </a:t>
            </a:r>
            <a:endParaRPr lang="en-US" sz="4400" b="1" spc="50" dirty="0">
              <a:ln w="28575" cmpd="sng">
                <a:solidFill>
                  <a:srgbClr val="2698A7"/>
                </a:solidFill>
                <a:prstDash val="solid"/>
              </a:ln>
              <a:solidFill>
                <a:srgbClr val="70AD47">
                  <a:tint val="1000"/>
                </a:srgbClr>
              </a:solidFill>
              <a:effectLst>
                <a:glow rad="38100">
                  <a:schemeClr val="accent1">
                    <a:alpha val="40000"/>
                  </a:schemeClr>
                </a:glow>
              </a:effectLst>
            </a:endParaRPr>
          </a:p>
        </p:txBody>
      </p:sp>
      <p:sp>
        <p:nvSpPr>
          <p:cNvPr id="5" name="Rectangle 4"/>
          <p:cNvSpPr/>
          <p:nvPr/>
        </p:nvSpPr>
        <p:spPr>
          <a:xfrm>
            <a:off x="-221434" y="4632900"/>
            <a:ext cx="8008924" cy="769441"/>
          </a:xfrm>
          <a:prstGeom prst="rect">
            <a:avLst/>
          </a:prstGeom>
          <a:effectLst/>
        </p:spPr>
        <p:txBody>
          <a:bodyPr wrap="none">
            <a:spAutoFit/>
          </a:bodyPr>
          <a:lstStyle/>
          <a:p>
            <a:pPr algn="ctr"/>
            <a:r>
              <a:rPr lang="ar-DZ" sz="4400" b="1" spc="50" dirty="0">
                <a:ln w="28575" cmpd="sng">
                  <a:solidFill>
                    <a:srgbClr val="2698A7"/>
                  </a:solidFill>
                  <a:prstDash val="solid"/>
                </a:ln>
                <a:solidFill>
                  <a:srgbClr val="70AD47">
                    <a:tint val="1000"/>
                  </a:srgbClr>
                </a:solidFill>
                <a:effectLst>
                  <a:glow rad="38100">
                    <a:schemeClr val="accent1">
                      <a:alpha val="40000"/>
                    </a:schemeClr>
                  </a:glow>
                </a:effectLst>
              </a:rPr>
              <a:t>شكرا </a:t>
            </a:r>
            <a:r>
              <a:rPr lang="ar-DZ" sz="4400" b="1" spc="50" dirty="0" smtClean="0">
                <a:ln w="28575" cmpd="sng">
                  <a:solidFill>
                    <a:srgbClr val="2698A7"/>
                  </a:solidFill>
                  <a:prstDash val="solid"/>
                </a:ln>
                <a:solidFill>
                  <a:srgbClr val="70AD47">
                    <a:tint val="1000"/>
                  </a:srgbClr>
                </a:solidFill>
                <a:effectLst>
                  <a:glow rad="38100">
                    <a:schemeClr val="accent1">
                      <a:alpha val="40000"/>
                    </a:schemeClr>
                  </a:glow>
                </a:effectLst>
              </a:rPr>
              <a:t>جزيلا </a:t>
            </a:r>
            <a:r>
              <a:rPr lang="ar-DZ" sz="4400" b="1" spc="50" dirty="0">
                <a:ln w="28575" cmpd="sng">
                  <a:solidFill>
                    <a:srgbClr val="2698A7"/>
                  </a:solidFill>
                  <a:prstDash val="solid"/>
                </a:ln>
                <a:solidFill>
                  <a:srgbClr val="70AD47">
                    <a:tint val="1000"/>
                  </a:srgbClr>
                </a:solidFill>
                <a:effectLst>
                  <a:glow rad="38100">
                    <a:schemeClr val="accent1">
                      <a:alpha val="40000"/>
                    </a:schemeClr>
                  </a:glow>
                </a:effectLst>
              </a:rPr>
              <a:t>على حسن الاصغاء والمتابعة </a:t>
            </a:r>
            <a:endParaRPr lang="en-US" sz="4400" b="1" spc="50" dirty="0">
              <a:ln w="28575" cmpd="sng">
                <a:solidFill>
                  <a:srgbClr val="2698A7"/>
                </a:solidFill>
                <a:prstDash val="solid"/>
              </a:ln>
              <a:solidFill>
                <a:srgbClr val="70AD47">
                  <a:tint val="1000"/>
                </a:srgbClr>
              </a:solidFill>
              <a:effectLst>
                <a:glow rad="38100">
                  <a:schemeClr val="accent1">
                    <a:alpha val="40000"/>
                  </a:schemeClr>
                </a:glow>
              </a:effectLst>
            </a:endParaRPr>
          </a:p>
        </p:txBody>
      </p:sp>
      <p:sp>
        <p:nvSpPr>
          <p:cNvPr id="6" name="Rectangle 5"/>
          <p:cNvSpPr/>
          <p:nvPr/>
        </p:nvSpPr>
        <p:spPr>
          <a:xfrm>
            <a:off x="4183076" y="6088559"/>
            <a:ext cx="8008924" cy="769441"/>
          </a:xfrm>
          <a:prstGeom prst="rect">
            <a:avLst/>
          </a:prstGeom>
          <a:effectLst/>
        </p:spPr>
        <p:txBody>
          <a:bodyPr wrap="none">
            <a:spAutoFit/>
          </a:bodyPr>
          <a:lstStyle/>
          <a:p>
            <a:pPr algn="ctr"/>
            <a:r>
              <a:rPr lang="ar-DZ" sz="4400" b="1" spc="50" dirty="0">
                <a:ln w="28575" cmpd="sng">
                  <a:solidFill>
                    <a:srgbClr val="2698A7"/>
                  </a:solidFill>
                  <a:prstDash val="solid"/>
                </a:ln>
                <a:solidFill>
                  <a:srgbClr val="70AD47">
                    <a:tint val="1000"/>
                  </a:srgbClr>
                </a:solidFill>
                <a:effectLst>
                  <a:glow rad="38100">
                    <a:schemeClr val="accent1">
                      <a:alpha val="40000"/>
                    </a:schemeClr>
                  </a:glow>
                </a:effectLst>
              </a:rPr>
              <a:t>شكرا </a:t>
            </a:r>
            <a:r>
              <a:rPr lang="ar-DZ" sz="4400" b="1" spc="50" dirty="0" smtClean="0">
                <a:ln w="28575" cmpd="sng">
                  <a:solidFill>
                    <a:srgbClr val="2698A7"/>
                  </a:solidFill>
                  <a:prstDash val="solid"/>
                </a:ln>
                <a:solidFill>
                  <a:srgbClr val="70AD47">
                    <a:tint val="1000"/>
                  </a:srgbClr>
                </a:solidFill>
                <a:effectLst>
                  <a:glow rad="38100">
                    <a:schemeClr val="accent1">
                      <a:alpha val="40000"/>
                    </a:schemeClr>
                  </a:glow>
                </a:effectLst>
              </a:rPr>
              <a:t>جزيلا </a:t>
            </a:r>
            <a:r>
              <a:rPr lang="ar-DZ" sz="4400" b="1" spc="50" dirty="0">
                <a:ln w="28575" cmpd="sng">
                  <a:solidFill>
                    <a:srgbClr val="2698A7"/>
                  </a:solidFill>
                  <a:prstDash val="solid"/>
                </a:ln>
                <a:solidFill>
                  <a:srgbClr val="70AD47">
                    <a:tint val="1000"/>
                  </a:srgbClr>
                </a:solidFill>
                <a:effectLst>
                  <a:glow rad="38100">
                    <a:schemeClr val="accent1">
                      <a:alpha val="40000"/>
                    </a:schemeClr>
                  </a:glow>
                </a:effectLst>
              </a:rPr>
              <a:t>على حسن الاصغاء والمتابعة </a:t>
            </a:r>
            <a:endParaRPr lang="en-US" sz="4400" b="1" spc="50" dirty="0">
              <a:ln w="28575" cmpd="sng">
                <a:solidFill>
                  <a:srgbClr val="2698A7"/>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 xmlns:p14="http://schemas.microsoft.com/office/powerpoint/2010/main" val="2340865936"/>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6" presetClass="emph" presetSubtype="0" repeatCount="indefinite" fill="hold" grpId="0" nodeType="afterEffect">
                                  <p:stCondLst>
                                    <p:cond delay="0"/>
                                  </p:stCondLst>
                                  <p:iterate type="lt">
                                    <p:tmPct val="4000"/>
                                  </p:iterate>
                                  <p:childTnLst>
                                    <p:set>
                                      <p:cBhvr override="childStyle">
                                        <p:cTn id="10" dur="500" fill="hold"/>
                                        <p:tgtEl>
                                          <p:spTgt spid="2">
                                            <p:txEl>
                                              <p:pRg st="0" end="0"/>
                                            </p:txEl>
                                          </p:spTgt>
                                        </p:tgtEl>
                                        <p:attrNameLst>
                                          <p:attrName>style.color</p:attrName>
                                        </p:attrNameLst>
                                      </p:cBhvr>
                                      <p:to>
                                        <p:clrVal>
                                          <a:srgbClr val="64D6BB"/>
                                        </p:clrVal>
                                      </p:to>
                                    </p:set>
                                    <p:set>
                                      <p:cBhvr>
                                        <p:cTn id="11" dur="500" fill="hold"/>
                                        <p:tgtEl>
                                          <p:spTgt spid="2">
                                            <p:txEl>
                                              <p:pRg st="0" end="0"/>
                                            </p:txEl>
                                          </p:spTgt>
                                        </p:tgtEl>
                                        <p:attrNameLst>
                                          <p:attrName>fillcolor</p:attrName>
                                        </p:attrNameLst>
                                      </p:cBhvr>
                                      <p:to>
                                        <p:clrVal>
                                          <a:srgbClr val="64D6BB"/>
                                        </p:clrVal>
                                      </p:to>
                                    </p:set>
                                    <p:set>
                                      <p:cBhvr>
                                        <p:cTn id="12" dur="500" fill="hold"/>
                                        <p:tgtEl>
                                          <p:spTgt spid="2">
                                            <p:txEl>
                                              <p:pRg st="0" end="0"/>
                                            </p:txEl>
                                          </p:spTgt>
                                        </p:tgtEl>
                                        <p:attrNameLst>
                                          <p:attrName>fill.type</p:attrName>
                                        </p:attrNameLst>
                                      </p:cBhvr>
                                      <p:to>
                                        <p:strVal val="solid"/>
                                      </p:to>
                                    </p:set>
                                  </p:childTnLst>
                                </p:cTn>
                              </p:par>
                            </p:childTnLst>
                          </p:cTn>
                        </p:par>
                        <p:par>
                          <p:cTn id="13" fill="hold">
                            <p:stCondLst>
                              <p:cond delay="1600"/>
                            </p:stCondLst>
                            <p:childTnLst>
                              <p:par>
                                <p:cTn id="14" presetID="10" presetClass="entr" presetSubtype="0" fill="hold" nodeType="afterEffect">
                                  <p:stCondLst>
                                    <p:cond delay="0"/>
                                  </p:stCondLst>
                                  <p:iterate type="lt">
                                    <p:tmPct val="0"/>
                                  </p:iterate>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par>
                          <p:cTn id="17" fill="hold">
                            <p:stCondLst>
                              <p:cond delay="2100"/>
                            </p:stCondLst>
                            <p:childTnLst>
                              <p:par>
                                <p:cTn id="18" presetID="16" presetClass="emph" presetSubtype="0" repeatCount="indefinite" fill="hold" grpId="0" nodeType="afterEffect">
                                  <p:stCondLst>
                                    <p:cond delay="0"/>
                                  </p:stCondLst>
                                  <p:iterate type="lt">
                                    <p:tmPct val="4000"/>
                                  </p:iterate>
                                  <p:childTnLst>
                                    <p:set>
                                      <p:cBhvr override="childStyle">
                                        <p:cTn id="19" dur="500" fill="hold"/>
                                        <p:tgtEl>
                                          <p:spTgt spid="3">
                                            <p:txEl>
                                              <p:pRg st="0" end="0"/>
                                            </p:txEl>
                                          </p:spTgt>
                                        </p:tgtEl>
                                        <p:attrNameLst>
                                          <p:attrName>style.color</p:attrName>
                                        </p:attrNameLst>
                                      </p:cBhvr>
                                      <p:to>
                                        <p:clrVal>
                                          <a:srgbClr val="2698A7"/>
                                        </p:clrVal>
                                      </p:to>
                                    </p:set>
                                    <p:set>
                                      <p:cBhvr>
                                        <p:cTn id="20" dur="500" fill="hold"/>
                                        <p:tgtEl>
                                          <p:spTgt spid="3">
                                            <p:txEl>
                                              <p:pRg st="0" end="0"/>
                                            </p:txEl>
                                          </p:spTgt>
                                        </p:tgtEl>
                                        <p:attrNameLst>
                                          <p:attrName>fillcolor</p:attrName>
                                        </p:attrNameLst>
                                      </p:cBhvr>
                                      <p:to>
                                        <p:clrVal>
                                          <a:srgbClr val="2698A7"/>
                                        </p:clrVal>
                                      </p:to>
                                    </p:set>
                                    <p:set>
                                      <p:cBhvr>
                                        <p:cTn id="21" dur="500" fill="hold"/>
                                        <p:tgtEl>
                                          <p:spTgt spid="3">
                                            <p:txEl>
                                              <p:pRg st="0" end="0"/>
                                            </p:txEl>
                                          </p:spTgt>
                                        </p:tgtEl>
                                        <p:attrNameLst>
                                          <p:attrName>fill.type</p:attrName>
                                        </p:attrNameLst>
                                      </p:cBhvr>
                                      <p:to>
                                        <p:strVal val="solid"/>
                                      </p:to>
                                    </p:set>
                                  </p:childTnLst>
                                </p:cTn>
                              </p:par>
                            </p:childTnLst>
                          </p:cTn>
                        </p:par>
                        <p:par>
                          <p:cTn id="22" fill="hold">
                            <p:stCondLst>
                              <p:cond delay="3200"/>
                            </p:stCondLst>
                            <p:childTnLst>
                              <p:par>
                                <p:cTn id="23" presetID="10" presetClass="entr" presetSubtype="0" fill="hold" nodeType="afterEffect">
                                  <p:stCondLst>
                                    <p:cond delay="0"/>
                                  </p:stCondLst>
                                  <p:iterate type="lt">
                                    <p:tmPct val="0"/>
                                  </p:iterate>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par>
                          <p:cTn id="26" fill="hold">
                            <p:stCondLst>
                              <p:cond delay="3700"/>
                            </p:stCondLst>
                            <p:childTnLst>
                              <p:par>
                                <p:cTn id="27" presetID="16" presetClass="emph" presetSubtype="0" repeatCount="indefinite" fill="hold" grpId="0" nodeType="afterEffect">
                                  <p:stCondLst>
                                    <p:cond delay="0"/>
                                  </p:stCondLst>
                                  <p:iterate type="lt">
                                    <p:tmPct val="4000"/>
                                  </p:iterate>
                                  <p:childTnLst>
                                    <p:set>
                                      <p:cBhvr override="childStyle">
                                        <p:cTn id="28" dur="500" fill="hold"/>
                                        <p:tgtEl>
                                          <p:spTgt spid="4">
                                            <p:txEl>
                                              <p:pRg st="0" end="0"/>
                                            </p:txEl>
                                          </p:spTgt>
                                        </p:tgtEl>
                                        <p:attrNameLst>
                                          <p:attrName>style.color</p:attrName>
                                        </p:attrNameLst>
                                      </p:cBhvr>
                                      <p:to>
                                        <p:clrVal>
                                          <a:srgbClr val="7BDAE6"/>
                                        </p:clrVal>
                                      </p:to>
                                    </p:set>
                                    <p:set>
                                      <p:cBhvr>
                                        <p:cTn id="29" dur="500" fill="hold"/>
                                        <p:tgtEl>
                                          <p:spTgt spid="4">
                                            <p:txEl>
                                              <p:pRg st="0" end="0"/>
                                            </p:txEl>
                                          </p:spTgt>
                                        </p:tgtEl>
                                        <p:attrNameLst>
                                          <p:attrName>fillcolor</p:attrName>
                                        </p:attrNameLst>
                                      </p:cBhvr>
                                      <p:to>
                                        <p:clrVal>
                                          <a:srgbClr val="7BDAE6"/>
                                        </p:clrVal>
                                      </p:to>
                                    </p:set>
                                    <p:set>
                                      <p:cBhvr>
                                        <p:cTn id="30" dur="500" fill="hold"/>
                                        <p:tgtEl>
                                          <p:spTgt spid="4">
                                            <p:txEl>
                                              <p:pRg st="0" end="0"/>
                                            </p:txEl>
                                          </p:spTgt>
                                        </p:tgtEl>
                                        <p:attrNameLst>
                                          <p:attrName>fill.type</p:attrName>
                                        </p:attrNameLst>
                                      </p:cBhvr>
                                      <p:to>
                                        <p:strVal val="solid"/>
                                      </p:to>
                                    </p:set>
                                  </p:childTnLst>
                                </p:cTn>
                              </p:par>
                            </p:childTnLst>
                          </p:cTn>
                        </p:par>
                        <p:par>
                          <p:cTn id="31" fill="hold">
                            <p:stCondLst>
                              <p:cond delay="4800"/>
                            </p:stCondLst>
                            <p:childTnLst>
                              <p:par>
                                <p:cTn id="32" presetID="10" presetClass="entr" presetSubtype="0" fill="hold" nodeType="afterEffect">
                                  <p:stCondLst>
                                    <p:cond delay="0"/>
                                  </p:stCondLst>
                                  <p:iterate type="lt">
                                    <p:tmPct val="0"/>
                                  </p:iterate>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500"/>
                                        <p:tgtEl>
                                          <p:spTgt spid="5">
                                            <p:txEl>
                                              <p:pRg st="0" end="0"/>
                                            </p:txEl>
                                          </p:spTgt>
                                        </p:tgtEl>
                                      </p:cBhvr>
                                    </p:animEffect>
                                  </p:childTnLst>
                                </p:cTn>
                              </p:par>
                            </p:childTnLst>
                          </p:cTn>
                        </p:par>
                        <p:par>
                          <p:cTn id="35" fill="hold">
                            <p:stCondLst>
                              <p:cond delay="5300"/>
                            </p:stCondLst>
                            <p:childTnLst>
                              <p:par>
                                <p:cTn id="36" presetID="16" presetClass="emph" presetSubtype="0" repeatCount="indefinite" fill="hold" grpId="0" nodeType="afterEffect">
                                  <p:stCondLst>
                                    <p:cond delay="0"/>
                                  </p:stCondLst>
                                  <p:iterate type="lt">
                                    <p:tmPct val="4000"/>
                                  </p:iterate>
                                  <p:childTnLst>
                                    <p:set>
                                      <p:cBhvr override="childStyle">
                                        <p:cTn id="37" dur="500" fill="hold"/>
                                        <p:tgtEl>
                                          <p:spTgt spid="5">
                                            <p:txEl>
                                              <p:pRg st="0" end="0"/>
                                            </p:txEl>
                                          </p:spTgt>
                                        </p:tgtEl>
                                        <p:attrNameLst>
                                          <p:attrName>style.color</p:attrName>
                                        </p:attrNameLst>
                                      </p:cBhvr>
                                      <p:to>
                                        <p:clrVal>
                                          <a:srgbClr val="40CDAD"/>
                                        </p:clrVal>
                                      </p:to>
                                    </p:set>
                                    <p:set>
                                      <p:cBhvr>
                                        <p:cTn id="38" dur="500" fill="hold"/>
                                        <p:tgtEl>
                                          <p:spTgt spid="5">
                                            <p:txEl>
                                              <p:pRg st="0" end="0"/>
                                            </p:txEl>
                                          </p:spTgt>
                                        </p:tgtEl>
                                        <p:attrNameLst>
                                          <p:attrName>fillcolor</p:attrName>
                                        </p:attrNameLst>
                                      </p:cBhvr>
                                      <p:to>
                                        <p:clrVal>
                                          <a:srgbClr val="40CDAD"/>
                                        </p:clrVal>
                                      </p:to>
                                    </p:set>
                                    <p:set>
                                      <p:cBhvr>
                                        <p:cTn id="39" dur="500" fill="hold"/>
                                        <p:tgtEl>
                                          <p:spTgt spid="5">
                                            <p:txEl>
                                              <p:pRg st="0" end="0"/>
                                            </p:txEl>
                                          </p:spTgt>
                                        </p:tgtEl>
                                        <p:attrNameLst>
                                          <p:attrName>fill.type</p:attrName>
                                        </p:attrNameLst>
                                      </p:cBhvr>
                                      <p:to>
                                        <p:strVal val="solid"/>
                                      </p:to>
                                    </p:set>
                                  </p:childTnLst>
                                </p:cTn>
                              </p:par>
                            </p:childTnLst>
                          </p:cTn>
                        </p:par>
                        <p:par>
                          <p:cTn id="40" fill="hold">
                            <p:stCondLst>
                              <p:cond delay="6400"/>
                            </p:stCondLst>
                            <p:childTnLst>
                              <p:par>
                                <p:cTn id="41" presetID="10" presetClass="entr" presetSubtype="0" fill="hold" nodeType="afterEffect">
                                  <p:stCondLst>
                                    <p:cond delay="0"/>
                                  </p:stCondLst>
                                  <p:iterate type="lt">
                                    <p:tmPct val="0"/>
                                  </p:iterate>
                                  <p:childTnLst>
                                    <p:set>
                                      <p:cBhvr>
                                        <p:cTn id="42" dur="1" fill="hold">
                                          <p:stCondLst>
                                            <p:cond delay="0"/>
                                          </p:stCondLst>
                                        </p:cTn>
                                        <p:tgtEl>
                                          <p:spTgt spid="6">
                                            <p:txEl>
                                              <p:pRg st="0" end="0"/>
                                            </p:txEl>
                                          </p:spTgt>
                                        </p:tgtEl>
                                        <p:attrNameLst>
                                          <p:attrName>style.visibility</p:attrName>
                                        </p:attrNameLst>
                                      </p:cBhvr>
                                      <p:to>
                                        <p:strVal val="visible"/>
                                      </p:to>
                                    </p:set>
                                    <p:animEffect transition="in" filter="fade">
                                      <p:cBhvr>
                                        <p:cTn id="43" dur="500"/>
                                        <p:tgtEl>
                                          <p:spTgt spid="6">
                                            <p:txEl>
                                              <p:pRg st="0" end="0"/>
                                            </p:txEl>
                                          </p:spTgt>
                                        </p:tgtEl>
                                      </p:cBhvr>
                                    </p:animEffect>
                                  </p:childTnLst>
                                </p:cTn>
                              </p:par>
                            </p:childTnLst>
                          </p:cTn>
                        </p:par>
                        <p:par>
                          <p:cTn id="44" fill="hold">
                            <p:stCondLst>
                              <p:cond delay="6900"/>
                            </p:stCondLst>
                            <p:childTnLst>
                              <p:par>
                                <p:cTn id="45" presetID="16" presetClass="emph" presetSubtype="0" repeatCount="indefinite" fill="hold" grpId="0" nodeType="afterEffect">
                                  <p:stCondLst>
                                    <p:cond delay="0"/>
                                  </p:stCondLst>
                                  <p:iterate type="lt">
                                    <p:tmPct val="4000"/>
                                  </p:iterate>
                                  <p:childTnLst>
                                    <p:set>
                                      <p:cBhvr override="childStyle">
                                        <p:cTn id="46" dur="500" fill="hold"/>
                                        <p:tgtEl>
                                          <p:spTgt spid="6">
                                            <p:txEl>
                                              <p:pRg st="0" end="0"/>
                                            </p:txEl>
                                          </p:spTgt>
                                        </p:tgtEl>
                                        <p:attrNameLst>
                                          <p:attrName>style.color</p:attrName>
                                        </p:attrNameLst>
                                      </p:cBhvr>
                                      <p:to>
                                        <p:clrVal>
                                          <a:srgbClr val="7BDAE6"/>
                                        </p:clrVal>
                                      </p:to>
                                    </p:set>
                                    <p:set>
                                      <p:cBhvr>
                                        <p:cTn id="47" dur="500" fill="hold"/>
                                        <p:tgtEl>
                                          <p:spTgt spid="6">
                                            <p:txEl>
                                              <p:pRg st="0" end="0"/>
                                            </p:txEl>
                                          </p:spTgt>
                                        </p:tgtEl>
                                        <p:attrNameLst>
                                          <p:attrName>fillcolor</p:attrName>
                                        </p:attrNameLst>
                                      </p:cBhvr>
                                      <p:to>
                                        <p:clrVal>
                                          <a:srgbClr val="7BDAE6"/>
                                        </p:clrVal>
                                      </p:to>
                                    </p:set>
                                    <p:set>
                                      <p:cBhvr>
                                        <p:cTn id="48"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P spid="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9" name="Google Shape;439;p43"/>
          <p:cNvSpPr/>
          <p:nvPr/>
        </p:nvSpPr>
        <p:spPr>
          <a:xfrm rot="-6538318">
            <a:off x="7704926" y="-1113475"/>
            <a:ext cx="271636" cy="271636"/>
          </a:xfrm>
          <a:custGeom>
            <a:avLst/>
            <a:gdLst/>
            <a:ahLst/>
            <a:cxnLst/>
            <a:rect l="l" t="t" r="r" b="b"/>
            <a:pathLst>
              <a:path w="3733" h="3733" fill="none" extrusionOk="0">
                <a:moveTo>
                  <a:pt x="3733" y="1864"/>
                </a:moveTo>
                <a:cubicBezTo>
                  <a:pt x="3733" y="2892"/>
                  <a:pt x="2898" y="3733"/>
                  <a:pt x="1869" y="3733"/>
                </a:cubicBezTo>
                <a:cubicBezTo>
                  <a:pt x="835" y="3733"/>
                  <a:pt x="0" y="2892"/>
                  <a:pt x="0" y="1864"/>
                </a:cubicBezTo>
                <a:cubicBezTo>
                  <a:pt x="0" y="835"/>
                  <a:pt x="835" y="0"/>
                  <a:pt x="1869" y="0"/>
                </a:cubicBezTo>
                <a:cubicBezTo>
                  <a:pt x="2898" y="0"/>
                  <a:pt x="3733" y="835"/>
                  <a:pt x="3733" y="1864"/>
                </a:cubicBezTo>
                <a:close/>
              </a:path>
            </a:pathLst>
          </a:custGeom>
          <a:noFill/>
          <a:ln w="1900" cap="flat" cmpd="sng">
            <a:solidFill>
              <a:srgbClr val="6DC5C9"/>
            </a:solidFill>
            <a:prstDash val="solid"/>
            <a:miter lim="5877"/>
            <a:headEnd type="none" w="sm" len="sm"/>
            <a:tailEnd type="none" w="sm" len="sm"/>
          </a:ln>
        </p:spPr>
        <p:txBody>
          <a:bodyPr spcFirstLastPara="1" wrap="square" lIns="121900" tIns="121900" rIns="121900" bIns="121900" anchor="ctr" anchorCtr="0">
            <a:noAutofit/>
          </a:bodyPr>
          <a:lstStyle/>
          <a:p>
            <a:endParaRPr sz="2489"/>
          </a:p>
        </p:txBody>
      </p:sp>
      <p:sp>
        <p:nvSpPr>
          <p:cNvPr id="440" name="Google Shape;440;p43"/>
          <p:cNvSpPr/>
          <p:nvPr/>
        </p:nvSpPr>
        <p:spPr>
          <a:xfrm rot="-6538318">
            <a:off x="8144684" y="-836237"/>
            <a:ext cx="81280" cy="81352"/>
          </a:xfrm>
          <a:custGeom>
            <a:avLst/>
            <a:gdLst/>
            <a:ahLst/>
            <a:cxnLst/>
            <a:rect l="l" t="t" r="r" b="b"/>
            <a:pathLst>
              <a:path w="1117" h="1118" fill="none" extrusionOk="0">
                <a:moveTo>
                  <a:pt x="1117" y="559"/>
                </a:moveTo>
                <a:cubicBezTo>
                  <a:pt x="1117" y="865"/>
                  <a:pt x="864" y="1118"/>
                  <a:pt x="559" y="1118"/>
                </a:cubicBezTo>
                <a:cubicBezTo>
                  <a:pt x="247" y="1118"/>
                  <a:pt x="0" y="865"/>
                  <a:pt x="0" y="559"/>
                </a:cubicBezTo>
                <a:cubicBezTo>
                  <a:pt x="0" y="248"/>
                  <a:pt x="247" y="1"/>
                  <a:pt x="559" y="1"/>
                </a:cubicBezTo>
                <a:cubicBezTo>
                  <a:pt x="864" y="1"/>
                  <a:pt x="1117" y="248"/>
                  <a:pt x="1117" y="559"/>
                </a:cubicBezTo>
                <a:close/>
              </a:path>
            </a:pathLst>
          </a:custGeom>
          <a:noFill/>
          <a:ln w="1900" cap="flat" cmpd="sng">
            <a:solidFill>
              <a:srgbClr val="6DC5C9"/>
            </a:solidFill>
            <a:prstDash val="solid"/>
            <a:miter lim="5877"/>
            <a:headEnd type="none" w="sm" len="sm"/>
            <a:tailEnd type="none" w="sm" len="sm"/>
          </a:ln>
        </p:spPr>
        <p:txBody>
          <a:bodyPr spcFirstLastPara="1" wrap="square" lIns="121900" tIns="121900" rIns="121900" bIns="121900" anchor="ctr" anchorCtr="0">
            <a:noAutofit/>
          </a:bodyPr>
          <a:lstStyle/>
          <a:p>
            <a:endParaRPr sz="2489"/>
          </a:p>
        </p:txBody>
      </p:sp>
      <p:sp>
        <p:nvSpPr>
          <p:cNvPr id="441" name="Google Shape;441;p43"/>
          <p:cNvSpPr/>
          <p:nvPr/>
        </p:nvSpPr>
        <p:spPr>
          <a:xfrm rot="-6538318">
            <a:off x="7704926" y="-1113475"/>
            <a:ext cx="271636" cy="271636"/>
          </a:xfrm>
          <a:custGeom>
            <a:avLst/>
            <a:gdLst/>
            <a:ahLst/>
            <a:cxnLst/>
            <a:rect l="l" t="t" r="r" b="b"/>
            <a:pathLst>
              <a:path w="3733" h="3733" fill="none" extrusionOk="0">
                <a:moveTo>
                  <a:pt x="3733" y="1864"/>
                </a:moveTo>
                <a:cubicBezTo>
                  <a:pt x="3733" y="2892"/>
                  <a:pt x="2898" y="3733"/>
                  <a:pt x="1869" y="3733"/>
                </a:cubicBezTo>
                <a:cubicBezTo>
                  <a:pt x="835" y="3733"/>
                  <a:pt x="0" y="2892"/>
                  <a:pt x="0" y="1864"/>
                </a:cubicBezTo>
                <a:cubicBezTo>
                  <a:pt x="0" y="835"/>
                  <a:pt x="835" y="0"/>
                  <a:pt x="1869" y="0"/>
                </a:cubicBezTo>
                <a:cubicBezTo>
                  <a:pt x="2898" y="0"/>
                  <a:pt x="3733" y="835"/>
                  <a:pt x="3733" y="1864"/>
                </a:cubicBezTo>
                <a:close/>
              </a:path>
            </a:pathLst>
          </a:custGeom>
          <a:noFill/>
          <a:ln w="1900" cap="flat" cmpd="sng">
            <a:solidFill>
              <a:srgbClr val="6DC5C9"/>
            </a:solidFill>
            <a:prstDash val="solid"/>
            <a:miter lim="5877"/>
            <a:headEnd type="none" w="sm" len="sm"/>
            <a:tailEnd type="none" w="sm" len="sm"/>
          </a:ln>
        </p:spPr>
        <p:txBody>
          <a:bodyPr spcFirstLastPara="1" wrap="square" lIns="121900" tIns="121900" rIns="121900" bIns="121900" anchor="ctr" anchorCtr="0">
            <a:noAutofit/>
          </a:bodyPr>
          <a:lstStyle/>
          <a:p>
            <a:endParaRPr sz="2489"/>
          </a:p>
        </p:txBody>
      </p:sp>
      <p:sp>
        <p:nvSpPr>
          <p:cNvPr id="442" name="Google Shape;442;p43"/>
          <p:cNvSpPr/>
          <p:nvPr/>
        </p:nvSpPr>
        <p:spPr>
          <a:xfrm rot="-6538318">
            <a:off x="8144684" y="-836237"/>
            <a:ext cx="81280" cy="81352"/>
          </a:xfrm>
          <a:custGeom>
            <a:avLst/>
            <a:gdLst/>
            <a:ahLst/>
            <a:cxnLst/>
            <a:rect l="l" t="t" r="r" b="b"/>
            <a:pathLst>
              <a:path w="1117" h="1118" fill="none" extrusionOk="0">
                <a:moveTo>
                  <a:pt x="1117" y="559"/>
                </a:moveTo>
                <a:cubicBezTo>
                  <a:pt x="1117" y="865"/>
                  <a:pt x="864" y="1118"/>
                  <a:pt x="559" y="1118"/>
                </a:cubicBezTo>
                <a:cubicBezTo>
                  <a:pt x="247" y="1118"/>
                  <a:pt x="0" y="865"/>
                  <a:pt x="0" y="559"/>
                </a:cubicBezTo>
                <a:cubicBezTo>
                  <a:pt x="0" y="248"/>
                  <a:pt x="247" y="1"/>
                  <a:pt x="559" y="1"/>
                </a:cubicBezTo>
                <a:cubicBezTo>
                  <a:pt x="864" y="1"/>
                  <a:pt x="1117" y="248"/>
                  <a:pt x="1117" y="559"/>
                </a:cubicBezTo>
                <a:close/>
              </a:path>
            </a:pathLst>
          </a:custGeom>
          <a:noFill/>
          <a:ln w="1900" cap="flat" cmpd="sng">
            <a:solidFill>
              <a:srgbClr val="6DC5C9"/>
            </a:solidFill>
            <a:prstDash val="solid"/>
            <a:miter lim="5877"/>
            <a:headEnd type="none" w="sm" len="sm"/>
            <a:tailEnd type="none" w="sm" len="sm"/>
          </a:ln>
        </p:spPr>
        <p:txBody>
          <a:bodyPr spcFirstLastPara="1" wrap="square" lIns="121900" tIns="121900" rIns="121900" bIns="121900" anchor="ctr" anchorCtr="0">
            <a:noAutofit/>
          </a:bodyPr>
          <a:lstStyle/>
          <a:p>
            <a:endParaRPr sz="2489"/>
          </a:p>
        </p:txBody>
      </p:sp>
      <p:sp>
        <p:nvSpPr>
          <p:cNvPr id="443" name="Google Shape;443;p43"/>
          <p:cNvSpPr/>
          <p:nvPr/>
        </p:nvSpPr>
        <p:spPr>
          <a:xfrm rot="-6538318">
            <a:off x="7965776" y="6250767"/>
            <a:ext cx="278040" cy="278476"/>
          </a:xfrm>
          <a:custGeom>
            <a:avLst/>
            <a:gdLst/>
            <a:ahLst/>
            <a:cxnLst/>
            <a:rect l="l" t="t" r="r" b="b"/>
            <a:pathLst>
              <a:path w="3821" h="3827" fill="none" extrusionOk="0">
                <a:moveTo>
                  <a:pt x="3145" y="682"/>
                </a:moveTo>
                <a:cubicBezTo>
                  <a:pt x="3821" y="1364"/>
                  <a:pt x="3821" y="2463"/>
                  <a:pt x="3145" y="3145"/>
                </a:cubicBezTo>
                <a:cubicBezTo>
                  <a:pt x="2463" y="3827"/>
                  <a:pt x="1358" y="3827"/>
                  <a:pt x="682" y="3145"/>
                </a:cubicBezTo>
                <a:cubicBezTo>
                  <a:pt x="0" y="2463"/>
                  <a:pt x="0" y="1364"/>
                  <a:pt x="682" y="682"/>
                </a:cubicBezTo>
                <a:cubicBezTo>
                  <a:pt x="1358" y="0"/>
                  <a:pt x="2463" y="0"/>
                  <a:pt x="3145" y="682"/>
                </a:cubicBezTo>
                <a:close/>
              </a:path>
            </a:pathLst>
          </a:custGeom>
          <a:gradFill>
            <a:gsLst>
              <a:gs pos="0">
                <a:schemeClr val="dk2"/>
              </a:gs>
              <a:gs pos="100000">
                <a:srgbClr val="6DC5C9">
                  <a:alpha val="0"/>
                </a:srgbClr>
              </a:gs>
            </a:gsLst>
            <a:lin ang="13500032" scaled="0"/>
          </a:gradFill>
          <a:ln>
            <a:noFill/>
          </a:ln>
        </p:spPr>
        <p:txBody>
          <a:bodyPr spcFirstLastPara="1" wrap="square" lIns="121900" tIns="121900" rIns="121900" bIns="121900" anchor="ctr" anchorCtr="0">
            <a:noAutofit/>
          </a:bodyPr>
          <a:lstStyle/>
          <a:p>
            <a:endParaRPr sz="2489"/>
          </a:p>
        </p:txBody>
      </p:sp>
      <p:sp>
        <p:nvSpPr>
          <p:cNvPr id="7" name="Text Box 7"/>
          <p:cNvSpPr txBox="1">
            <a:spLocks noChangeArrowheads="1"/>
          </p:cNvSpPr>
          <p:nvPr/>
        </p:nvSpPr>
        <p:spPr bwMode="auto">
          <a:xfrm>
            <a:off x="1122012" y="2264443"/>
            <a:ext cx="9947976" cy="1595071"/>
          </a:xfrm>
          <a:prstGeom prst="round2DiagRect">
            <a:avLst>
              <a:gd name="adj1" fmla="val 50000"/>
              <a:gd name="adj2" fmla="val 0"/>
            </a:avLst>
          </a:prstGeom>
          <a:solidFill>
            <a:srgbClr val="ADD3D7"/>
          </a:solidFill>
          <a:ln w="3175">
            <a:solidFill>
              <a:srgbClr val="66A3AC"/>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contourW="88900" prstMaterial="metal">
            <a:bevelT w="88900" h="88900"/>
            <a:contourClr>
              <a:srgbClr val="486B74"/>
            </a:contourClr>
          </a:sp3d>
        </p:spPr>
        <p:style>
          <a:lnRef idx="1">
            <a:schemeClr val="accent5"/>
          </a:lnRef>
          <a:fillRef idx="2">
            <a:schemeClr val="accent5"/>
          </a:fillRef>
          <a:effectRef idx="1">
            <a:schemeClr val="accent5"/>
          </a:effectRef>
          <a:fontRef idx="minor">
            <a:schemeClr val="dk1"/>
          </a:fontRef>
        </p:style>
        <p:txBody>
          <a:bodyPr anchor="ctr" anchorCtr="1"/>
          <a:lstStyle/>
          <a:p>
            <a:pPr algn="ctr" rtl="1"/>
            <a:r>
              <a:rPr lang="ar-SA" sz="3200" b="1" kern="100" dirty="0">
                <a:solidFill>
                  <a:schemeClr val="tx1"/>
                </a:solidFill>
                <a:effectLst>
                  <a:reflection blurRad="6350" stA="55000" endA="300" endPos="45500" dir="5400000" sy="-100000" algn="bl" rotWithShape="0"/>
                </a:effectLst>
                <a:ea typeface="Calibri" panose="020F0502020204030204" pitchFamily="34" charset="0"/>
                <a:cs typeface="Arial Unicode MS" panose="020B0604020202020204" pitchFamily="34" charset="-128"/>
              </a:rPr>
              <a:t>أسباب فقدان اللغة </a:t>
            </a:r>
          </a:p>
          <a:p>
            <a:pPr algn="ctr" rtl="1"/>
            <a:r>
              <a:rPr lang="ar-SA" sz="3200" b="1" kern="100" dirty="0">
                <a:solidFill>
                  <a:schemeClr val="tx1"/>
                </a:solidFill>
                <a:effectLst>
                  <a:reflection blurRad="6350" stA="55000" endA="300" endPos="45500" dir="5400000" sy="-100000" algn="bl" rotWithShape="0"/>
                </a:effectLst>
                <a:ea typeface="Calibri" panose="020F0502020204030204" pitchFamily="34" charset="0"/>
                <a:cs typeface="Arial Unicode MS" panose="020B0604020202020204" pitchFamily="34" charset="-128"/>
              </a:rPr>
              <a:t>عند مصطفى فهمي لكتابه:</a:t>
            </a:r>
          </a:p>
          <a:p>
            <a:pPr algn="ctr" rtl="1"/>
            <a:r>
              <a:rPr lang="ar-SA" sz="3200" b="1" kern="100" dirty="0">
                <a:solidFill>
                  <a:schemeClr val="tx1"/>
                </a:solidFill>
                <a:effectLst>
                  <a:reflection blurRad="6350" stA="55000" endA="300" endPos="45500" dir="5400000" sy="-100000" algn="bl" rotWithShape="0"/>
                </a:effectLst>
                <a:ea typeface="Calibri" panose="020F0502020204030204" pitchFamily="34" charset="0"/>
                <a:cs typeface="Arial Unicode MS" panose="020B0604020202020204" pitchFamily="34" charset="-128"/>
              </a:rPr>
              <a:t>أمراض الكلام </a:t>
            </a:r>
          </a:p>
        </p:txBody>
      </p:sp>
      <p:sp>
        <p:nvSpPr>
          <p:cNvPr id="8" name="Rectangle 14"/>
          <p:cNvSpPr>
            <a:spLocks noChangeArrowheads="1"/>
          </p:cNvSpPr>
          <p:nvPr/>
        </p:nvSpPr>
        <p:spPr bwMode="auto">
          <a:xfrm>
            <a:off x="9165073" y="4287491"/>
            <a:ext cx="2552281" cy="1903631"/>
          </a:xfrm>
          <a:prstGeom prst="round2DiagRect">
            <a:avLst>
              <a:gd name="adj1" fmla="val 30363"/>
              <a:gd name="adj2" fmla="val 0"/>
            </a:avLst>
          </a:prstGeom>
          <a:solidFill>
            <a:srgbClr val="ADD3D7"/>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contourW="63500" prstMaterial="metal">
            <a:bevelT w="88900" h="88900"/>
            <a:contourClr>
              <a:srgbClr val="486B74"/>
            </a:contourClr>
          </a:sp3d>
        </p:spPr>
        <p:style>
          <a:lnRef idx="2">
            <a:schemeClr val="dk1"/>
          </a:lnRef>
          <a:fillRef idx="1">
            <a:schemeClr val="lt1"/>
          </a:fillRef>
          <a:effectRef idx="0">
            <a:schemeClr val="dk1"/>
          </a:effectRef>
          <a:fontRef idx="minor">
            <a:schemeClr val="dk1"/>
          </a:fontRef>
        </p:style>
        <p:txBody>
          <a:bodyPr wrap="square" anchor="ctr" anchorCtr="1">
            <a:spAutoFit/>
          </a:bodyPr>
          <a:lstStyle/>
          <a:p>
            <a:pPr algn="r" rtl="1"/>
            <a:r>
              <a:rPr lang="ar-DZ" sz="2400" b="1" dirty="0">
                <a:effectLst>
                  <a:reflection blurRad="6350" stA="55000" endA="300" endPos="45500" dir="5400000" sy="-100000" algn="bl" rotWithShape="0"/>
                </a:effectLst>
                <a:cs typeface="Simplified Arabic" panose="02020603050405020304" pitchFamily="18" charset="-78"/>
              </a:rPr>
              <a:t>من إعداد  </a:t>
            </a:r>
            <a:r>
              <a:rPr lang="ar-DZ" sz="2400" b="1" dirty="0" smtClean="0">
                <a:effectLst>
                  <a:reflection blurRad="6350" stA="55000" endA="300" endPos="45500" dir="5400000" sy="-100000" algn="bl" rotWithShape="0"/>
                </a:effectLst>
                <a:cs typeface="Simplified Arabic" panose="02020603050405020304" pitchFamily="18" charset="-78"/>
              </a:rPr>
              <a:t>الطـلبة </a:t>
            </a:r>
            <a:r>
              <a:rPr lang="ar-DZ" sz="2400" b="1" dirty="0">
                <a:effectLst>
                  <a:reflection blurRad="6350" stA="55000" endA="300" endPos="45500" dir="5400000" sy="-100000" algn="bl" rotWithShape="0"/>
                </a:effectLst>
                <a:cs typeface="Simplified Arabic" panose="02020603050405020304" pitchFamily="18" charset="-78"/>
              </a:rPr>
              <a:t>:</a:t>
            </a:r>
            <a:endParaRPr lang="ar-SA" sz="2400" b="1" dirty="0">
              <a:effectLst>
                <a:reflection blurRad="6350" stA="55000" endA="300" endPos="45500" dir="5400000" sy="-100000" algn="bl" rotWithShape="0"/>
              </a:effectLst>
              <a:cs typeface="Simplified Arabic" panose="02020603050405020304" pitchFamily="18" charset="-78"/>
            </a:endParaRPr>
          </a:p>
          <a:p>
            <a:pPr lvl="0" algn="r" rtl="1"/>
            <a:r>
              <a:rPr lang="fr-FR" sz="2400" b="1" dirty="0" smtClean="0">
                <a:effectLst>
                  <a:reflection blurRad="6350" stA="55000" endA="300" endPos="45500" dir="5400000" sy="-100000" algn="bl" rotWithShape="0"/>
                </a:effectLst>
                <a:cs typeface="Simplified Arabic" panose="02020603050405020304" pitchFamily="18" charset="-78"/>
              </a:rPr>
              <a:t>  </a:t>
            </a:r>
            <a:r>
              <a:rPr lang="ar-DZ" sz="2400" b="1" dirty="0" smtClean="0">
                <a:effectLst>
                  <a:reflection blurRad="6350" stA="55000" endA="300" endPos="45500" dir="5400000" sy="-100000" algn="bl" rotWithShape="0"/>
                </a:effectLst>
                <a:cs typeface="Simplified Arabic" panose="02020603050405020304" pitchFamily="18" charset="-78"/>
              </a:rPr>
              <a:t>نحال حليمة</a:t>
            </a:r>
            <a:endParaRPr lang="fr-FR" sz="2400" b="1" dirty="0" smtClean="0">
              <a:effectLst>
                <a:reflection blurRad="6350" stA="55000" endA="300" endPos="45500" dir="5400000" sy="-100000" algn="bl" rotWithShape="0"/>
              </a:effectLst>
              <a:cs typeface="Simplified Arabic" panose="02020603050405020304" pitchFamily="18" charset="-78"/>
            </a:endParaRPr>
          </a:p>
          <a:p>
            <a:pPr lvl="0" algn="r" rtl="1"/>
            <a:r>
              <a:rPr lang="ar-DZ" sz="2400" b="1" dirty="0" smtClean="0">
                <a:effectLst>
                  <a:reflection blurRad="6350" stA="55000" endA="300" endPos="45500" dir="5400000" sy="-100000" algn="bl" rotWithShape="0"/>
                </a:effectLst>
                <a:cs typeface="Simplified Arabic" panose="02020603050405020304" pitchFamily="18" charset="-78"/>
              </a:rPr>
              <a:t> </a:t>
            </a:r>
            <a:r>
              <a:rPr lang="ar-DZ" sz="2400" b="1" dirty="0">
                <a:effectLst>
                  <a:reflection blurRad="6350" stA="55000" endA="300" endPos="45500" dir="5400000" sy="-100000" algn="bl" rotWithShape="0"/>
                </a:effectLst>
                <a:cs typeface="Simplified Arabic" panose="02020603050405020304" pitchFamily="18" charset="-78"/>
              </a:rPr>
              <a:t>مزهود </a:t>
            </a:r>
            <a:r>
              <a:rPr lang="ar-DZ" sz="2400" b="1" dirty="0" smtClean="0">
                <a:effectLst>
                  <a:reflection blurRad="6350" stA="55000" endA="300" endPos="45500" dir="5400000" sy="-100000" algn="bl" rotWithShape="0"/>
                </a:effectLst>
                <a:cs typeface="Simplified Arabic" panose="02020603050405020304" pitchFamily="18" charset="-78"/>
              </a:rPr>
              <a:t>فاطمة</a:t>
            </a:r>
            <a:r>
              <a:rPr lang="fr-FR" sz="2400" b="1" dirty="0" smtClean="0">
                <a:effectLst>
                  <a:reflection blurRad="6350" stA="55000" endA="300" endPos="45500" dir="5400000" sy="-100000" algn="bl" rotWithShape="0"/>
                </a:effectLst>
                <a:cs typeface="Simplified Arabic" panose="02020603050405020304" pitchFamily="18" charset="-78"/>
              </a:rPr>
              <a:t> </a:t>
            </a:r>
            <a:r>
              <a:rPr lang="ar-DZ" sz="2400" b="1" dirty="0" smtClean="0">
                <a:effectLst>
                  <a:reflection blurRad="6350" stA="55000" endA="300" endPos="45500" dir="5400000" sy="-100000" algn="bl" rotWithShape="0"/>
                </a:effectLst>
                <a:cs typeface="Simplified Arabic" panose="02020603050405020304" pitchFamily="18" charset="-78"/>
              </a:rPr>
              <a:t>الزهراء </a:t>
            </a:r>
            <a:endParaRPr lang="fr-FR" sz="2400" b="1" dirty="0">
              <a:effectLst>
                <a:reflection blurRad="6350" stA="55000" endA="300" endPos="45500" dir="5400000" sy="-100000" algn="bl" rotWithShape="0"/>
              </a:effectLst>
              <a:cs typeface="Simplified Arabic" panose="02020603050405020304" pitchFamily="18" charset="-78"/>
            </a:endParaRPr>
          </a:p>
          <a:p>
            <a:pPr lvl="0" algn="r" rtl="1"/>
            <a:r>
              <a:rPr lang="fr-FR" sz="2400" b="1" dirty="0" smtClean="0">
                <a:effectLst>
                  <a:reflection blurRad="6350" stA="55000" endA="300" endPos="45500" dir="5400000" sy="-100000" algn="bl" rotWithShape="0"/>
                </a:effectLst>
                <a:cs typeface="Simplified Arabic" panose="02020603050405020304" pitchFamily="18" charset="-78"/>
              </a:rPr>
              <a:t> </a:t>
            </a:r>
            <a:r>
              <a:rPr lang="ar-DZ" sz="2400" b="1" dirty="0" smtClean="0">
                <a:effectLst>
                  <a:reflection blurRad="6350" stA="55000" endA="300" endPos="45500" dir="5400000" sy="-100000" algn="bl" rotWithShape="0"/>
                </a:effectLst>
                <a:cs typeface="Simplified Arabic" panose="02020603050405020304" pitchFamily="18" charset="-78"/>
              </a:rPr>
              <a:t>فارح آية</a:t>
            </a:r>
            <a:endParaRPr lang="ar-SA" sz="2000" b="1" dirty="0">
              <a:effectLst>
                <a:reflection blurRad="6350" stA="55000" endA="300" endPos="45500" dir="5400000" sy="-100000" algn="bl" rotWithShape="0"/>
              </a:effectLst>
              <a:latin typeface="Simplified Arabic" panose="02020603050405020304" pitchFamily="18" charset="-78"/>
              <a:cs typeface="Simplified Arabic" panose="02020603050405020304" pitchFamily="18" charset="-78"/>
            </a:endParaRPr>
          </a:p>
        </p:txBody>
      </p:sp>
      <p:sp>
        <p:nvSpPr>
          <p:cNvPr id="9" name="Rectangle 15"/>
          <p:cNvSpPr>
            <a:spLocks noChangeArrowheads="1"/>
          </p:cNvSpPr>
          <p:nvPr/>
        </p:nvSpPr>
        <p:spPr bwMode="auto">
          <a:xfrm>
            <a:off x="368222" y="4272311"/>
            <a:ext cx="2552281" cy="1918811"/>
          </a:xfrm>
          <a:prstGeom prst="round2DiagRect">
            <a:avLst>
              <a:gd name="adj1" fmla="val 31975"/>
              <a:gd name="adj2" fmla="val 0"/>
            </a:avLst>
          </a:prstGeom>
          <a:solidFill>
            <a:srgbClr val="ADD3D7"/>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contourW="63500" prstMaterial="metal">
            <a:bevelT w="88900" h="88900"/>
            <a:contourClr>
              <a:srgbClr val="486B74"/>
            </a:contourClr>
          </a:sp3d>
        </p:spPr>
        <p:style>
          <a:lnRef idx="2">
            <a:schemeClr val="dk1"/>
          </a:lnRef>
          <a:fillRef idx="1">
            <a:schemeClr val="lt1"/>
          </a:fillRef>
          <a:effectRef idx="0">
            <a:schemeClr val="dk1"/>
          </a:effectRef>
          <a:fontRef idx="minor">
            <a:schemeClr val="dk1"/>
          </a:fontRef>
        </p:style>
        <p:txBody>
          <a:bodyPr wrap="square" anchor="ctr" anchorCtr="1">
            <a:spAutoFit/>
          </a:bodyPr>
          <a:lstStyle/>
          <a:p>
            <a:pPr algn="ctr" rtl="1"/>
            <a:r>
              <a:rPr lang="ar-DZ" sz="2400" b="1" dirty="0" smtClean="0">
                <a:effectLst>
                  <a:reflection blurRad="6350" stA="60000" endA="900" endPos="58000" dir="5400000" sy="-100000" algn="bl" rotWithShape="0"/>
                </a:effectLst>
                <a:cs typeface="Simplified Arabic" panose="02020603050405020304" pitchFamily="18" charset="-78"/>
              </a:rPr>
              <a:t>تحت  الإشراف الا</a:t>
            </a:r>
            <a:r>
              <a:rPr lang="ar-SA" sz="2400" b="1" dirty="0" smtClean="0">
                <a:effectLst>
                  <a:reflection blurRad="6350" stA="60000" endA="900" endPos="58000" dir="5400000" sy="-100000" algn="bl" rotWithShape="0"/>
                </a:effectLst>
                <a:cs typeface="Simplified Arabic" panose="02020603050405020304" pitchFamily="18" charset="-78"/>
              </a:rPr>
              <a:t>ستا</a:t>
            </a:r>
            <a:r>
              <a:rPr lang="ar-DZ" sz="2400" b="1" dirty="0" err="1" smtClean="0">
                <a:effectLst>
                  <a:reflection blurRad="6350" stA="60000" endA="900" endPos="58000" dir="5400000" sy="-100000" algn="bl" rotWithShape="0"/>
                </a:effectLst>
                <a:cs typeface="Simplified Arabic" panose="02020603050405020304" pitchFamily="18" charset="-78"/>
              </a:rPr>
              <a:t>ذة</a:t>
            </a:r>
            <a:r>
              <a:rPr lang="ar-DZ" sz="2400" b="1" dirty="0" smtClean="0">
                <a:effectLst>
                  <a:reflection blurRad="6350" stA="60000" endA="900" endPos="58000" dir="5400000" sy="-100000" algn="bl" rotWithShape="0"/>
                </a:effectLst>
                <a:cs typeface="Simplified Arabic" panose="02020603050405020304" pitchFamily="18" charset="-78"/>
              </a:rPr>
              <a:t>:</a:t>
            </a:r>
            <a:endParaRPr lang="ar-SA" sz="2400" b="1" dirty="0" smtClean="0">
              <a:effectLst>
                <a:reflection blurRad="6350" stA="60000" endA="900" endPos="58000" dir="5400000" sy="-100000" algn="bl" rotWithShape="0"/>
              </a:effectLst>
              <a:cs typeface="Simplified Arabic" panose="02020603050405020304" pitchFamily="18" charset="-78"/>
            </a:endParaRPr>
          </a:p>
          <a:p>
            <a:pPr algn="ctr" rtl="1"/>
            <a:r>
              <a:rPr lang="ar-DZ" sz="2400" b="1" dirty="0" smtClean="0">
                <a:effectLst>
                  <a:reflection blurRad="6350" stA="60000" endA="900" endPos="58000" dir="5400000" sy="-100000" algn="bl" rotWithShape="0"/>
                </a:effectLst>
                <a:cs typeface="Simplified Arabic" panose="02020603050405020304" pitchFamily="18" charset="-78"/>
              </a:rPr>
              <a:t>مصباح حنان </a:t>
            </a:r>
          </a:p>
          <a:p>
            <a:pPr algn="ctr" rtl="1"/>
            <a:r>
              <a:rPr lang="ar-SA" sz="2400" b="1" dirty="0" smtClean="0">
                <a:effectLst>
                  <a:reflection blurRad="6350" stA="60000" endA="900" endPos="58000" dir="5400000" sy="-100000" algn="bl" rotWithShape="0"/>
                </a:effectLst>
                <a:latin typeface="Simplified Arabic" panose="02020603050405020304" pitchFamily="18" charset="-78"/>
                <a:cs typeface="Simplified Arabic" panose="02020603050405020304" pitchFamily="18" charset="-78"/>
              </a:rPr>
              <a:t> </a:t>
            </a:r>
            <a:endParaRPr lang="ar-DZ" sz="2400" b="1" dirty="0" smtClean="0">
              <a:effectLst>
                <a:reflection blurRad="6350" stA="60000" endA="900" endPos="58000" dir="5400000" sy="-100000" algn="bl" rotWithShape="0"/>
              </a:effectLst>
              <a:latin typeface="Simplified Arabic" panose="02020603050405020304" pitchFamily="18" charset="-78"/>
              <a:cs typeface="Simplified Arabic" panose="02020603050405020304" pitchFamily="18" charset="-78"/>
            </a:endParaRPr>
          </a:p>
        </p:txBody>
      </p:sp>
      <p:sp>
        <p:nvSpPr>
          <p:cNvPr id="10" name="Rectangle 9"/>
          <p:cNvSpPr/>
          <p:nvPr/>
        </p:nvSpPr>
        <p:spPr>
          <a:xfrm>
            <a:off x="2668138" y="0"/>
            <a:ext cx="6735417" cy="1631216"/>
          </a:xfrm>
          <a:prstGeom prst="rect">
            <a:avLst/>
          </a:prstGeom>
        </p:spPr>
        <p:txBody>
          <a:bodyPr wrap="square">
            <a:spAutoFit/>
          </a:bodyPr>
          <a:lstStyle/>
          <a:p>
            <a:pPr algn="ctr" rtl="1"/>
            <a:r>
              <a:rPr lang="ar-DZ" sz="2000" b="1" kern="100" dirty="0">
                <a:effectLst>
                  <a:reflection blurRad="6350" stA="55000" endA="300" endPos="45500" dir="5400000" sy="-100000" algn="bl" rotWithShape="0"/>
                </a:effectLst>
                <a:ea typeface="Calibri" panose="020F0502020204030204" pitchFamily="34" charset="0"/>
                <a:cs typeface="Arial Unicode MS" panose="020B0604020202020204" pitchFamily="34" charset="-128"/>
              </a:rPr>
              <a:t>الجمهورية الجزائرية الديمقراطية الشعبية </a:t>
            </a:r>
          </a:p>
          <a:p>
            <a:pPr algn="ctr" rtl="1"/>
            <a:r>
              <a:rPr lang="ar-DZ" sz="2000" b="1" kern="100" dirty="0">
                <a:effectLst>
                  <a:reflection blurRad="6350" stA="55000" endA="300" endPos="45500" dir="5400000" sy="-100000" algn="bl" rotWithShape="0"/>
                </a:effectLst>
                <a:ea typeface="Calibri" panose="020F0502020204030204" pitchFamily="34" charset="0"/>
                <a:cs typeface="Arial Unicode MS" panose="020B0604020202020204" pitchFamily="34" charset="-128"/>
              </a:rPr>
              <a:t>وزارة تعليم العالي و البحث العلمي</a:t>
            </a:r>
          </a:p>
          <a:p>
            <a:pPr algn="ctr" rtl="1"/>
            <a:r>
              <a:rPr lang="ar-DZ" sz="2000" b="1" kern="100" dirty="0">
                <a:effectLst>
                  <a:reflection blurRad="6350" stA="55000" endA="300" endPos="45500" dir="5400000" sy="-100000" algn="bl" rotWithShape="0"/>
                </a:effectLst>
                <a:ea typeface="Calibri" panose="020F0502020204030204" pitchFamily="34" charset="0"/>
                <a:cs typeface="Arial Unicode MS" panose="020B0604020202020204" pitchFamily="34" charset="-128"/>
              </a:rPr>
              <a:t>جامعة محمد لمين دباغين سطيف 2</a:t>
            </a:r>
          </a:p>
          <a:p>
            <a:pPr algn="ctr" rtl="1"/>
            <a:r>
              <a:rPr lang="ar-DZ" sz="2000" b="1" kern="100" dirty="0">
                <a:effectLst>
                  <a:reflection blurRad="6350" stA="55000" endA="300" endPos="45500" dir="5400000" sy="-100000" algn="bl" rotWithShape="0"/>
                </a:effectLst>
                <a:ea typeface="Calibri" panose="020F0502020204030204" pitchFamily="34" charset="0"/>
                <a:cs typeface="Arial Unicode MS" panose="020B0604020202020204" pitchFamily="34" charset="-128"/>
              </a:rPr>
              <a:t>كلية الآداب و اللغات</a:t>
            </a:r>
          </a:p>
          <a:p>
            <a:pPr algn="ctr" rtl="1"/>
            <a:r>
              <a:rPr lang="ar-DZ" sz="2000" b="1" kern="100" dirty="0">
                <a:effectLst>
                  <a:reflection blurRad="6350" stA="55000" endA="300" endPos="45500" dir="5400000" sy="-100000" algn="bl" rotWithShape="0"/>
                </a:effectLst>
                <a:ea typeface="Calibri" panose="020F0502020204030204" pitchFamily="34" charset="0"/>
                <a:cs typeface="Arial Unicode MS" panose="020B0604020202020204" pitchFamily="34" charset="-128"/>
              </a:rPr>
              <a:t>قسم اللغة و الأدب</a:t>
            </a:r>
            <a:r>
              <a:rPr lang="fr-FR" sz="2000" b="1" kern="100" dirty="0">
                <a:effectLst>
                  <a:reflection blurRad="6350" stA="55000" endA="300" endPos="45500" dir="5400000" sy="-100000" algn="bl" rotWithShape="0"/>
                </a:effectLst>
                <a:ea typeface="Calibri" panose="020F0502020204030204" pitchFamily="34" charset="0"/>
                <a:cs typeface="Arial Unicode MS" panose="020B0604020202020204" pitchFamily="34" charset="-128"/>
              </a:rPr>
              <a:t> </a:t>
            </a:r>
            <a:r>
              <a:rPr lang="ar-DZ" sz="2000" b="1" kern="100" dirty="0">
                <a:effectLst>
                  <a:reflection blurRad="6350" stA="55000" endA="300" endPos="45500" dir="5400000" sy="-100000" algn="bl" rotWithShape="0"/>
                </a:effectLst>
                <a:ea typeface="Calibri" panose="020F0502020204030204" pitchFamily="34" charset="0"/>
                <a:cs typeface="Arial Unicode MS" panose="020B0604020202020204" pitchFamily="34" charset="-128"/>
              </a:rPr>
              <a:t>العربي</a:t>
            </a:r>
            <a:endParaRPr lang="en-US" sz="2000" b="1" kern="100" dirty="0">
              <a:effectLst>
                <a:reflection blurRad="6350" stA="55000" endA="300" endPos="45500" dir="5400000" sy="-100000" algn="bl" rotWithShape="0"/>
              </a:effectLst>
              <a:ea typeface="Calibri" panose="020F0502020204030204" pitchFamily="34" charset="0"/>
              <a:cs typeface="Arial Unicode MS" panose="020B0604020202020204" pitchFamily="34" charset="-128"/>
            </a:endParaRPr>
          </a:p>
        </p:txBody>
      </p:sp>
      <p:sp>
        <p:nvSpPr>
          <p:cNvPr id="11" name="Rectangle 15"/>
          <p:cNvSpPr>
            <a:spLocks noChangeArrowheads="1"/>
          </p:cNvSpPr>
          <p:nvPr/>
        </p:nvSpPr>
        <p:spPr bwMode="auto">
          <a:xfrm>
            <a:off x="5087938" y="1483887"/>
            <a:ext cx="2016125" cy="646331"/>
          </a:xfrm>
          <a:prstGeom prst="rect">
            <a:avLst/>
          </a:prstGeom>
          <a:noFill/>
          <a:ln w="9525">
            <a:noFill/>
            <a:miter lim="800000"/>
            <a:headEnd/>
            <a:tailEnd/>
          </a:ln>
        </p:spPr>
        <p:txBody>
          <a:bodyPr anchor="ctr" anchorCtr="1">
            <a:spAutoFit/>
          </a:bodyPr>
          <a:lstStyle/>
          <a:p>
            <a:pPr algn="ctr" rtl="1"/>
            <a:r>
              <a:rPr lang="ar-DZ" sz="3600" b="1" kern="100" dirty="0">
                <a:effectLst>
                  <a:reflection blurRad="6350" stA="55000" endA="300" endPos="45500" dir="5400000" sy="-100000" algn="bl" rotWithShape="0"/>
                </a:effectLst>
                <a:ea typeface="Calibri" panose="020F0502020204030204" pitchFamily="34" charset="0"/>
                <a:cs typeface="Arial Unicode MS" panose="020B0604020202020204" pitchFamily="34" charset="-128"/>
              </a:rPr>
              <a:t>موضوع</a:t>
            </a:r>
            <a:endParaRPr lang="ar-SA" sz="3600" b="1" kern="100" dirty="0">
              <a:effectLst>
                <a:reflection blurRad="6350" stA="55000" endA="300" endPos="45500" dir="5400000" sy="-100000" algn="bl" rotWithShape="0"/>
              </a:effectLst>
              <a:ea typeface="Calibri" panose="020F0502020204030204" pitchFamily="34" charset="0"/>
              <a:cs typeface="Arial Unicode MS" panose="020B0604020202020204" pitchFamily="34" charset="-128"/>
            </a:endParaRPr>
          </a:p>
        </p:txBody>
      </p:sp>
      <p:sp>
        <p:nvSpPr>
          <p:cNvPr id="13" name="Rectangle 14"/>
          <p:cNvSpPr>
            <a:spLocks noChangeArrowheads="1"/>
          </p:cNvSpPr>
          <p:nvPr/>
        </p:nvSpPr>
        <p:spPr bwMode="auto">
          <a:xfrm>
            <a:off x="4140126" y="6191122"/>
            <a:ext cx="3911748" cy="461665"/>
          </a:xfrm>
          <a:prstGeom prst="rect">
            <a:avLst/>
          </a:prstGeom>
          <a:noFill/>
          <a:ln w="9525">
            <a:noFill/>
            <a:miter lim="800000"/>
            <a:headEnd/>
            <a:tailEnd/>
          </a:ln>
        </p:spPr>
        <p:txBody>
          <a:bodyPr wrap="square" anchor="ctr" anchorCtr="1">
            <a:spAutoFit/>
          </a:bodyPr>
          <a:lstStyle/>
          <a:p>
            <a:pPr algn="ctr" rtl="1"/>
            <a:r>
              <a:rPr lang="ar-DZ" sz="2400" b="1" kern="100" dirty="0">
                <a:ea typeface="Calibri" panose="020F0502020204030204" pitchFamily="34" charset="0"/>
                <a:cs typeface="Arial Unicode MS" panose="020B0604020202020204" pitchFamily="34" charset="-128"/>
              </a:rPr>
              <a:t>السنة الجامعية: 202</a:t>
            </a:r>
            <a:r>
              <a:rPr lang="ar-SA" sz="2400" b="1" kern="100" dirty="0">
                <a:ea typeface="Calibri" panose="020F0502020204030204" pitchFamily="34" charset="0"/>
                <a:cs typeface="Arial Unicode MS" panose="020B0604020202020204" pitchFamily="34" charset="-128"/>
              </a:rPr>
              <a:t>3</a:t>
            </a:r>
            <a:r>
              <a:rPr lang="ar-DZ" sz="2400" b="1" kern="100" dirty="0">
                <a:ea typeface="Calibri" panose="020F0502020204030204" pitchFamily="34" charset="0"/>
                <a:cs typeface="Arial Unicode MS" panose="020B0604020202020204" pitchFamily="34" charset="-128"/>
              </a:rPr>
              <a:t> - 202</a:t>
            </a:r>
            <a:r>
              <a:rPr lang="ar-SA" sz="2400" b="1" kern="100" dirty="0">
                <a:ea typeface="Calibri" panose="020F0502020204030204" pitchFamily="34" charset="0"/>
                <a:cs typeface="Arial Unicode MS" panose="020B0604020202020204" pitchFamily="34" charset="-128"/>
              </a:rPr>
              <a:t>4</a:t>
            </a:r>
            <a:endParaRPr lang="ar-DZ" sz="2400" b="1" kern="100" dirty="0">
              <a:ea typeface="Calibri" panose="020F0502020204030204" pitchFamily="34" charset="0"/>
              <a:cs typeface="Arial Unicode MS" panose="020B0604020202020204" pitchFamily="34" charset="-128"/>
            </a:endParaRPr>
          </a:p>
        </p:txBody>
      </p:sp>
      <p:graphicFrame>
        <p:nvGraphicFramePr>
          <p:cNvPr id="15" name="Tableau 14"/>
          <p:cNvGraphicFramePr>
            <a:graphicFrameLocks noGrp="1"/>
          </p:cNvGraphicFramePr>
          <p:nvPr>
            <p:extLst>
              <p:ext uri="{D42A27DB-BD31-4B8C-83A1-F6EECF244321}">
                <p14:modId xmlns="" xmlns:p14="http://schemas.microsoft.com/office/powerpoint/2010/main" val="1245549658"/>
              </p:ext>
            </p:extLst>
          </p:nvPr>
        </p:nvGraphicFramePr>
        <p:xfrm>
          <a:off x="3480827" y="4466151"/>
          <a:ext cx="5230347" cy="1569307"/>
        </p:xfrm>
        <a:graphic>
          <a:graphicData uri="http://schemas.openxmlformats.org/drawingml/2006/table">
            <a:tbl>
              <a:tblPr firstRow="1" bandRow="1">
                <a:tableStyleId>{5DA37D80-6434-44D0-A028-1B22A696006F}</a:tableStyleId>
              </a:tblPr>
              <a:tblGrid>
                <a:gridCol w="5230347">
                  <a:extLst>
                    <a:ext uri="{9D8B030D-6E8A-4147-A177-3AD203B41FA5}">
                      <a16:colId xmlns:a16="http://schemas.microsoft.com/office/drawing/2014/main" xmlns="" val="20000"/>
                    </a:ext>
                  </a:extLst>
                </a:gridCol>
              </a:tblGrid>
              <a:tr h="395254">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ar-DZ" sz="2400" b="1" kern="100" dirty="0" smtClean="0">
                          <a:solidFill>
                            <a:schemeClr val="tx1"/>
                          </a:solidFill>
                          <a:effectLst/>
                          <a:latin typeface="+mn-lt"/>
                          <a:ea typeface="Calibri" panose="020F0502020204030204" pitchFamily="34" charset="0"/>
                          <a:cs typeface="Arial Unicode MS" panose="020B0604020202020204" pitchFamily="34" charset="-128"/>
                        </a:rPr>
                        <a:t>تخصص : ليسانيات تطبيقية</a:t>
                      </a:r>
                      <a:r>
                        <a:rPr lang="ar-DZ" sz="2400" dirty="0" smtClean="0">
                          <a:latin typeface="+mn-lt"/>
                        </a:rPr>
                        <a:t> </a:t>
                      </a:r>
                      <a:endParaRPr lang="fr-FR" sz="2400" dirty="0" smtClean="0">
                        <a:latin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cell3D prstMaterial="dkEdge">
                      <a:bevel w="50800" prst="hardEdge"/>
                      <a:lightRig rig="flood" dir="t"/>
                    </a:cell3D>
                    <a:solidFill>
                      <a:srgbClr val="A9D5DE"/>
                    </a:solidFill>
                  </a:tcPr>
                </a:tc>
                <a:extLst>
                  <a:ext uri="{0D108BD9-81ED-4DB2-BD59-A6C34878D82A}">
                    <a16:rowId xmlns:a16="http://schemas.microsoft.com/office/drawing/2014/main" xmlns="" val="10000"/>
                  </a:ext>
                </a:extLst>
              </a:tr>
              <a:tr h="388032">
                <a:tc>
                  <a:txBody>
                    <a:bodyPr/>
                    <a:lstStyle/>
                    <a:p>
                      <a:pPr marL="0" algn="ctr" defTabSz="914400" rtl="0" eaLnBrk="1" latinLnBrk="0" hangingPunct="1">
                        <a:lnSpc>
                          <a:spcPct val="107000"/>
                        </a:lnSpc>
                        <a:spcAft>
                          <a:spcPts val="800"/>
                        </a:spcAft>
                      </a:pPr>
                      <a:r>
                        <a:rPr lang="ar-DZ" sz="2400" b="1" kern="100" dirty="0" smtClean="0">
                          <a:solidFill>
                            <a:schemeClr val="tx1"/>
                          </a:solidFill>
                          <a:effectLst/>
                          <a:latin typeface="+mn-lt"/>
                          <a:ea typeface="Calibri" panose="020F0502020204030204" pitchFamily="34" charset="0"/>
                          <a:cs typeface="Arial Unicode MS" panose="020B0604020202020204" pitchFamily="34" charset="-128"/>
                        </a:rPr>
                        <a:t>لسنة :ثالثة ليسانس</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cell3D prstMaterial="dkEdge">
                      <a:bevel w="50800" prst="hardEdge"/>
                      <a:lightRig rig="flood" dir="t"/>
                    </a:cell3D>
                    <a:solidFill>
                      <a:srgbClr val="BCDBDF"/>
                    </a:solidFill>
                  </a:tcPr>
                </a:tc>
                <a:extLst>
                  <a:ext uri="{0D108BD9-81ED-4DB2-BD59-A6C34878D82A}">
                    <a16:rowId xmlns:a16="http://schemas.microsoft.com/office/drawing/2014/main" xmlns="" val="10001"/>
                  </a:ext>
                </a:extLst>
              </a:tr>
              <a:tr h="388032">
                <a:tc>
                  <a:txBody>
                    <a:bodyPr/>
                    <a:lstStyle/>
                    <a:p>
                      <a:pPr marL="0" algn="ctr" defTabSz="914400" rtl="0" eaLnBrk="1" latinLnBrk="0" hangingPunct="1">
                        <a:lnSpc>
                          <a:spcPct val="107000"/>
                        </a:lnSpc>
                        <a:spcAft>
                          <a:spcPts val="800"/>
                        </a:spcAft>
                      </a:pPr>
                      <a:r>
                        <a:rPr lang="ar-DZ" sz="2400" b="1" kern="100" dirty="0" smtClean="0">
                          <a:effectLst/>
                          <a:latin typeface="+mn-lt"/>
                          <a:ea typeface="Calibri" panose="020F0502020204030204" pitchFamily="34" charset="0"/>
                          <a:cs typeface="Arial Unicode MS" panose="020B0604020202020204" pitchFamily="34" charset="-128"/>
                        </a:rPr>
                        <a:t>مقياس: علم النفس اللغوي </a:t>
                      </a:r>
                      <a:endParaRPr lang="ar-DZ" sz="2400" b="1" dirty="0" smtClean="0">
                        <a:latin typeface="+mn-lt"/>
                        <a:cs typeface="Simplified Arabic" panose="02020603050405020304" pitchFamily="18" charset="-78"/>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cell3D prstMaterial="dkEdge">
                      <a:bevel w="50800" prst="hardEdge"/>
                      <a:lightRig rig="flood" dir="t"/>
                    </a:cell3D>
                    <a:solidFill>
                      <a:srgbClr val="A9D5DE"/>
                    </a:solidFill>
                  </a:tcPr>
                </a:tc>
              </a:tr>
              <a:tr h="388032">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ar-DZ" sz="2400" b="1" kern="100" dirty="0" smtClean="0">
                          <a:effectLst/>
                          <a:latin typeface="+mn-lt"/>
                          <a:ea typeface="Calibri" panose="020F0502020204030204" pitchFamily="34" charset="0"/>
                          <a:cs typeface="Arial Unicode MS" panose="020B0604020202020204" pitchFamily="34" charset="-128"/>
                        </a:rPr>
                        <a:t>الفوج:01</a:t>
                      </a:r>
                      <a:endParaRPr lang="fr-FR" sz="1600" kern="100" dirty="0" smtClean="0">
                        <a:effectLst/>
                        <a:latin typeface="+mn-lt"/>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cell3D prstMaterial="dkEdge">
                      <a:bevel w="50800" prst="hardEdge"/>
                      <a:lightRig rig="flood" dir="t"/>
                    </a:cell3D>
                    <a:solidFill>
                      <a:srgbClr val="D9EFF1"/>
                    </a:solidFill>
                  </a:tcPr>
                </a:tc>
              </a:tr>
            </a:tbl>
          </a:graphicData>
        </a:graphic>
      </p:graphicFrame>
    </p:spTree>
    <p:extLst>
      <p:ext uri="{BB962C8B-B14F-4D97-AF65-F5344CB8AC3E}">
        <p14:creationId xmlns="" xmlns:p14="http://schemas.microsoft.com/office/powerpoint/2010/main" val="31849592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3000"/>
                            </p:stCondLst>
                            <p:childTnLst>
                              <p:par>
                                <p:cTn id="32" presetID="26" presetClass="emph" presetSubtype="0" fill="hold" grpId="1" nodeType="afterEffect">
                                  <p:stCondLst>
                                    <p:cond delay="0"/>
                                  </p:stCondLst>
                                  <p:childTnLst>
                                    <p:animEffect transition="out" filter="fade">
                                      <p:cBhvr>
                                        <p:cTn id="33" dur="500" tmFilter="0, 0; .2, .5; .8, .5; 1, 0"/>
                                        <p:tgtEl>
                                          <p:spTgt spid="10"/>
                                        </p:tgtEl>
                                      </p:cBhvr>
                                    </p:animEffect>
                                    <p:animScale>
                                      <p:cBhvr>
                                        <p:cTn id="34" dur="250" autoRev="1" fill="hold"/>
                                        <p:tgtEl>
                                          <p:spTgt spid="10"/>
                                        </p:tgtEl>
                                      </p:cBhvr>
                                      <p:by x="105000" y="105000"/>
                                    </p:animScale>
                                  </p:childTnLst>
                                </p:cTn>
                              </p:par>
                              <p:par>
                                <p:cTn id="35" presetID="26" presetClass="emph" presetSubtype="0" fill="hold" grpId="1" nodeType="withEffect">
                                  <p:stCondLst>
                                    <p:cond delay="0"/>
                                  </p:stCondLst>
                                  <p:childTnLst>
                                    <p:animEffect transition="out" filter="fade">
                                      <p:cBhvr>
                                        <p:cTn id="36" dur="500" tmFilter="0, 0; .2, .5; .8, .5; 1, 0"/>
                                        <p:tgtEl>
                                          <p:spTgt spid="11"/>
                                        </p:tgtEl>
                                      </p:cBhvr>
                                    </p:animEffect>
                                    <p:animScale>
                                      <p:cBhvr>
                                        <p:cTn id="37" dur="250" autoRev="1" fill="hold"/>
                                        <p:tgtEl>
                                          <p:spTgt spid="11"/>
                                        </p:tgtEl>
                                      </p:cBhvr>
                                      <p:by x="105000" y="105000"/>
                                    </p:animScale>
                                  </p:childTnLst>
                                </p:cTn>
                              </p:par>
                              <p:par>
                                <p:cTn id="38" presetID="26" presetClass="emph" presetSubtype="0" fill="hold" grpId="1" nodeType="withEffect">
                                  <p:stCondLst>
                                    <p:cond delay="0"/>
                                  </p:stCondLst>
                                  <p:childTnLst>
                                    <p:animEffect transition="out" filter="fade">
                                      <p:cBhvr>
                                        <p:cTn id="39" dur="500" tmFilter="0, 0; .2, .5; .8, .5; 1, 0"/>
                                        <p:tgtEl>
                                          <p:spTgt spid="7"/>
                                        </p:tgtEl>
                                      </p:cBhvr>
                                    </p:animEffect>
                                    <p:animScale>
                                      <p:cBhvr>
                                        <p:cTn id="40" dur="250" autoRev="1" fill="hold"/>
                                        <p:tgtEl>
                                          <p:spTgt spid="7"/>
                                        </p:tgtEl>
                                      </p:cBhvr>
                                      <p:by x="105000" y="105000"/>
                                    </p:animScale>
                                  </p:childTnLst>
                                </p:cTn>
                              </p:par>
                              <p:par>
                                <p:cTn id="41" presetID="26" presetClass="emph" presetSubtype="0" fill="hold" grpId="1" nodeType="withEffect">
                                  <p:stCondLst>
                                    <p:cond delay="0"/>
                                  </p:stCondLst>
                                  <p:childTnLst>
                                    <p:animEffect transition="out" filter="fade">
                                      <p:cBhvr>
                                        <p:cTn id="42" dur="500" tmFilter="0, 0; .2, .5; .8, .5; 1, 0"/>
                                        <p:tgtEl>
                                          <p:spTgt spid="8"/>
                                        </p:tgtEl>
                                      </p:cBhvr>
                                    </p:animEffect>
                                    <p:animScale>
                                      <p:cBhvr>
                                        <p:cTn id="43" dur="250" autoRev="1" fill="hold"/>
                                        <p:tgtEl>
                                          <p:spTgt spid="8"/>
                                        </p:tgtEl>
                                      </p:cBhvr>
                                      <p:by x="105000" y="105000"/>
                                    </p:animScale>
                                  </p:childTnLst>
                                </p:cTn>
                              </p:par>
                              <p:par>
                                <p:cTn id="44" presetID="26" presetClass="emph" presetSubtype="0" fill="hold" grpId="1" nodeType="withEffect">
                                  <p:stCondLst>
                                    <p:cond delay="0"/>
                                  </p:stCondLst>
                                  <p:childTnLst>
                                    <p:animEffect transition="out" filter="fade">
                                      <p:cBhvr>
                                        <p:cTn id="45" dur="500" tmFilter="0, 0; .2, .5; .8, .5; 1, 0"/>
                                        <p:tgtEl>
                                          <p:spTgt spid="9"/>
                                        </p:tgtEl>
                                      </p:cBhvr>
                                    </p:animEffect>
                                    <p:animScale>
                                      <p:cBhvr>
                                        <p:cTn id="46" dur="250" autoRev="1" fill="hold"/>
                                        <p:tgtEl>
                                          <p:spTgt spid="9"/>
                                        </p:tgtEl>
                                      </p:cBhvr>
                                      <p:by x="105000" y="105000"/>
                                    </p:animScale>
                                  </p:childTnLst>
                                </p:cTn>
                              </p:par>
                              <p:par>
                                <p:cTn id="47" presetID="26" presetClass="emph" presetSubtype="0" fill="hold" nodeType="withEffect">
                                  <p:stCondLst>
                                    <p:cond delay="0"/>
                                  </p:stCondLst>
                                  <p:childTnLst>
                                    <p:animEffect transition="out" filter="fade">
                                      <p:cBhvr>
                                        <p:cTn id="48" dur="500" tmFilter="0, 0; .2, .5; .8, .5; 1, 0"/>
                                        <p:tgtEl>
                                          <p:spTgt spid="15"/>
                                        </p:tgtEl>
                                      </p:cBhvr>
                                    </p:animEffect>
                                    <p:animScale>
                                      <p:cBhvr>
                                        <p:cTn id="49" dur="250" autoRev="1" fill="hold"/>
                                        <p:tgtEl>
                                          <p:spTgt spid="15"/>
                                        </p:tgtEl>
                                      </p:cBhvr>
                                      <p:by x="105000" y="105000"/>
                                    </p:animScale>
                                  </p:childTnLst>
                                </p:cTn>
                              </p:par>
                              <p:par>
                                <p:cTn id="50" presetID="26" presetClass="emph" presetSubtype="0" fill="hold" grpId="1" nodeType="withEffect">
                                  <p:stCondLst>
                                    <p:cond delay="0"/>
                                  </p:stCondLst>
                                  <p:childTnLst>
                                    <p:animEffect transition="out" filter="fade">
                                      <p:cBhvr>
                                        <p:cTn id="51" dur="500" tmFilter="0, 0; .2, .5; .8, .5; 1, 0"/>
                                        <p:tgtEl>
                                          <p:spTgt spid="13"/>
                                        </p:tgtEl>
                                      </p:cBhvr>
                                    </p:animEffect>
                                    <p:animScale>
                                      <p:cBhvr>
                                        <p:cTn id="52" dur="250" autoRev="1" fill="hold"/>
                                        <p:tgtEl>
                                          <p:spTgt spid="13"/>
                                        </p:tgtEl>
                                      </p:cBhvr>
                                      <p:by x="105000" y="105000"/>
                                    </p:animScale>
                                  </p:childTnLst>
                                </p:cTn>
                              </p:par>
                              <p:par>
                                <p:cTn id="53" presetID="26" presetClass="emph" presetSubtype="0" fill="hold" grpId="0" nodeType="withEffect">
                                  <p:stCondLst>
                                    <p:cond delay="0"/>
                                  </p:stCondLst>
                                  <p:childTnLst>
                                    <p:animEffect transition="out" filter="fade">
                                      <p:cBhvr>
                                        <p:cTn id="54" dur="500" tmFilter="0, 0; .2, .5; .8, .5; 1, 0"/>
                                        <p:tgtEl>
                                          <p:spTgt spid="443"/>
                                        </p:tgtEl>
                                      </p:cBhvr>
                                    </p:animEffect>
                                    <p:animScale>
                                      <p:cBhvr>
                                        <p:cTn id="55" dur="250" autoRev="1" fill="hold"/>
                                        <p:tgtEl>
                                          <p:spTgt spid="44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 grpId="0" animBg="1"/>
      <p:bldP spid="7" grpId="0" animBg="1"/>
      <p:bldP spid="7" grpId="1" animBg="1"/>
      <p:bldP spid="8" grpId="0" animBg="1"/>
      <p:bldP spid="8" grpId="1" animBg="1"/>
      <p:bldP spid="9" grpId="0" animBg="1"/>
      <p:bldP spid="9" grpId="1" animBg="1"/>
      <p:bldP spid="10" grpId="0"/>
      <p:bldP spid="10" grpId="1"/>
      <p:bldP spid="11" grpId="0"/>
      <p:bldP spid="11" grpId="1"/>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 name="Ruban vers le haut 3"/>
          <p:cNvSpPr/>
          <p:nvPr/>
        </p:nvSpPr>
        <p:spPr>
          <a:xfrm>
            <a:off x="2390997" y="129994"/>
            <a:ext cx="7410007" cy="1225183"/>
          </a:xfrm>
          <a:prstGeom prst="ribbon2">
            <a:avLst>
              <a:gd name="adj1" fmla="val 26256"/>
              <a:gd name="adj2" fmla="val 64971"/>
            </a:avLst>
          </a:prstGeom>
          <a:solidFill>
            <a:srgbClr val="FFFFFF"/>
          </a:solidFill>
          <a:ln w="25400" cap="flat" cmpd="sng" algn="ctr">
            <a:solidFill>
              <a:srgbClr val="71A8B3"/>
            </a:solidFill>
            <a:prstDash val="solid"/>
          </a:ln>
          <a:effectLst>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ar-DZ" sz="5400" b="1" i="0" u="none" strike="noStrike" kern="100" cap="none" spc="0" normalizeH="0" baseline="0" noProof="0" dirty="0">
                <a:ln>
                  <a:noFill/>
                </a:ln>
                <a:solidFill>
                  <a:srgbClr val="0B5E65"/>
                </a:solidFill>
                <a:effectLst/>
                <a:uLnTx/>
                <a:uFillTx/>
                <a:latin typeface="Arial"/>
                <a:ea typeface="Calibri" panose="020F0502020204030204" pitchFamily="34" charset="0"/>
                <a:cs typeface="Calibri" panose="020F0502020204030204" pitchFamily="34" charset="0"/>
                <a:sym typeface="Arial"/>
              </a:rPr>
              <a:t>مقدمة :</a:t>
            </a:r>
          </a:p>
        </p:txBody>
      </p:sp>
      <p:sp>
        <p:nvSpPr>
          <p:cNvPr id="5" name="Google Shape;1059;p61"/>
          <p:cNvSpPr/>
          <p:nvPr/>
        </p:nvSpPr>
        <p:spPr>
          <a:xfrm>
            <a:off x="188879" y="1595164"/>
            <a:ext cx="11814242" cy="4981075"/>
          </a:xfrm>
          <a:prstGeom prst="roundRect">
            <a:avLst>
              <a:gd name="adj" fmla="val 16667"/>
            </a:avLst>
          </a:prstGeom>
          <a:solidFill>
            <a:srgbClr val="0B5E65"/>
          </a:solidFill>
          <a:ln>
            <a:solidFill>
              <a:srgbClr val="71A8B3"/>
            </a:solidFill>
          </a:ln>
        </p:spPr>
        <p:txBody>
          <a:bodyPr spcFirstLastPara="1" wrap="square" lIns="121900" tIns="121900" rIns="121900" bIns="121900" anchor="ctr" anchorCtr="0">
            <a:noAutofit/>
          </a:bodyPr>
          <a:lstStyle/>
          <a:p>
            <a:pPr lvl="0" algn="just" rtl="1">
              <a:buClr>
                <a:srgbClr val="000000"/>
              </a:buClr>
            </a:pPr>
            <a:r>
              <a:rPr kumimoji="0" lang="ar-DZ" sz="3200" b="0" i="0" u="none" strike="noStrike" kern="0" cap="none" spc="0" normalizeH="0" baseline="0" noProof="0" dirty="0" smtClean="0">
                <a:ln>
                  <a:noFill/>
                </a:ln>
                <a:solidFill>
                  <a:srgbClr val="FFFFFF"/>
                </a:solidFill>
                <a:effectLst/>
                <a:uLnTx/>
                <a:uFillTx/>
                <a:cs typeface="Calibri" panose="020F0502020204030204" pitchFamily="34" charset="0"/>
                <a:sym typeface="Arial"/>
              </a:rPr>
              <a:t>تعد اللغة أحد أهم الركائز التي يبنى عليها التواصل البشري والحضارات. ولكن، ما الذي يحدث عندما نفقد هذه القدرة الثمينة؟  في هذا البحث، سنتناول أسباب فقدان اللغة، تلك الظاهرة المعقدة التي تؤثر على حياة الأفراد والمجتمعات. سنستعرض العوامل المختلفة التي تساهم في فقدان اللغة، سواء كانت عوامل بيولوجية، أو اجتماعية، أو ثقافية. يهدف هذا البحث إلى تحقيق مجموعة من الأهداف المترابطة، والتي تتمثل في: فهم أسباب فقدان اللغات أي  السعي إلى تحديد العوامل الرئيسية التي تؤدي إلى انقراض اللغات، تقييم آثار فقدان اللغات بمعنى دراسة الآثار المترتبة على فقدان اللغات على الأفراد والمجتمعات والثقافات، وتحديد الخسائر التي تلحق بالتراث الإنساني عوامل سياسية، اجتماعية، اقتصادية، أو تكنولوجية. </a:t>
            </a:r>
            <a:endParaRPr kumimoji="0" lang="ar-DZ" sz="3200" b="0" i="0" u="none" strike="noStrike" kern="0" cap="none" spc="0" normalizeH="0" baseline="0" noProof="0" dirty="0">
              <a:ln>
                <a:noFill/>
              </a:ln>
              <a:solidFill>
                <a:srgbClr val="FFFFFF"/>
              </a:solidFill>
              <a:effectLst/>
              <a:uLnTx/>
              <a:uFillTx/>
              <a:cs typeface="Calibri" panose="020F0502020204030204" pitchFamily="34" charset="0"/>
              <a:sym typeface="Arial"/>
            </a:endParaRPr>
          </a:p>
        </p:txBody>
      </p:sp>
    </p:spTree>
    <p:extLst>
      <p:ext uri="{BB962C8B-B14F-4D97-AF65-F5344CB8AC3E}">
        <p14:creationId xmlns="" xmlns:p14="http://schemas.microsoft.com/office/powerpoint/2010/main" val="1179541110"/>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 name="Ruban vers le haut 3"/>
          <p:cNvSpPr/>
          <p:nvPr/>
        </p:nvSpPr>
        <p:spPr>
          <a:xfrm>
            <a:off x="2390997" y="129994"/>
            <a:ext cx="7410007" cy="1225183"/>
          </a:xfrm>
          <a:prstGeom prst="ribbon2">
            <a:avLst>
              <a:gd name="adj1" fmla="val 26256"/>
              <a:gd name="adj2" fmla="val 64971"/>
            </a:avLst>
          </a:prstGeom>
          <a:solidFill>
            <a:srgbClr val="FFFFFF"/>
          </a:solidFill>
          <a:ln w="25400" cap="flat" cmpd="sng" algn="ctr">
            <a:solidFill>
              <a:srgbClr val="71A8B3"/>
            </a:solidFill>
            <a:prstDash val="solid"/>
          </a:ln>
          <a:effectLst>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ar-DZ" sz="5400" b="1" i="0" u="none" strike="noStrike" kern="100" cap="none" spc="0" normalizeH="0" baseline="0" noProof="0" dirty="0">
                <a:ln>
                  <a:noFill/>
                </a:ln>
                <a:solidFill>
                  <a:srgbClr val="0B5E65"/>
                </a:solidFill>
                <a:effectLst/>
                <a:uLnTx/>
                <a:uFillTx/>
                <a:latin typeface="Arial"/>
                <a:ea typeface="Calibri" panose="020F0502020204030204" pitchFamily="34" charset="0"/>
                <a:cs typeface="Calibri" panose="020F0502020204030204" pitchFamily="34" charset="0"/>
                <a:sym typeface="Arial"/>
              </a:rPr>
              <a:t>مقدمة :</a:t>
            </a:r>
          </a:p>
        </p:txBody>
      </p:sp>
      <p:sp>
        <p:nvSpPr>
          <p:cNvPr id="5" name="Google Shape;1059;p61"/>
          <p:cNvSpPr/>
          <p:nvPr/>
        </p:nvSpPr>
        <p:spPr>
          <a:xfrm>
            <a:off x="112679" y="1544364"/>
            <a:ext cx="11966642" cy="4981075"/>
          </a:xfrm>
          <a:prstGeom prst="roundRect">
            <a:avLst>
              <a:gd name="adj" fmla="val 16667"/>
            </a:avLst>
          </a:prstGeom>
          <a:solidFill>
            <a:srgbClr val="0B5E65"/>
          </a:solidFill>
          <a:ln>
            <a:solidFill>
              <a:srgbClr val="71A8B3"/>
            </a:solidFill>
          </a:ln>
        </p:spPr>
        <p:txBody>
          <a:bodyPr spcFirstLastPara="1" wrap="square" lIns="121900" tIns="121900" rIns="121900" bIns="121900" anchor="ctr" anchorCtr="0">
            <a:noAutofit/>
          </a:bodyPr>
          <a:lstStyle/>
          <a:p>
            <a:pPr algn="just" rtl="1">
              <a:buClr>
                <a:srgbClr val="000000"/>
              </a:buClr>
            </a:pPr>
            <a:r>
              <a:rPr lang="ar-DZ" sz="2800" kern="0" dirty="0">
                <a:solidFill>
                  <a:srgbClr val="FFFFFF"/>
                </a:solidFill>
                <a:cs typeface="Calibri" panose="020F0502020204030204" pitchFamily="34" charset="0"/>
                <a:sym typeface="Arial"/>
              </a:rPr>
              <a:t>يتمتع هذا البحث بأهمية بالغة لعدة أسباب: يساهم البحث في الحفاظ على التنوع الثقافي والإنساني، والذي يعتبر ركيزة أساسية لبناء مجتمعات متعددة ومتسامحة يعدمن أكثر  المواضيع التي لاقت اهتماما من قبل  العديد من الباحثين و الدارسين اللغويين وغيرهم منذ  القدم إلى يومنا هذا </a:t>
            </a:r>
            <a:r>
              <a:rPr lang="ar-DZ" sz="2800" kern="0" dirty="0" smtClean="0">
                <a:solidFill>
                  <a:srgbClr val="FFFFFF"/>
                </a:solidFill>
                <a:cs typeface="Calibri" panose="020F0502020204030204" pitchFamily="34" charset="0"/>
                <a:sym typeface="Arial"/>
              </a:rPr>
              <a:t>،</a:t>
            </a:r>
            <a:r>
              <a:rPr kumimoji="0" lang="ar-DZ" sz="2800" b="0" i="0" u="none" strike="noStrike" kern="0" cap="none" spc="0" normalizeH="0" baseline="0" noProof="0" dirty="0" smtClean="0">
                <a:ln>
                  <a:noFill/>
                </a:ln>
                <a:solidFill>
                  <a:srgbClr val="FFFFFF"/>
                </a:solidFill>
                <a:effectLst/>
                <a:uLnTx/>
                <a:uFillTx/>
                <a:cs typeface="Calibri" panose="020F0502020204030204" pitchFamily="34" charset="0"/>
                <a:sym typeface="Arial"/>
              </a:rPr>
              <a:t>فتتمثل فقدان اللغة  مشكلات خطيرة يعاني منها المربون سواء في المدرسة أو المنزل حيث تؤثر سلبا في الحصيل اللغوي . انطلاقا مما سبق نطرح الأسئلة التالية: ما أسباب فقدان اللغة ؟ و ماهية آليات فقدانها ؟ و فيما تكمن طرق</a:t>
            </a:r>
            <a:r>
              <a:rPr kumimoji="0" lang="ar-DZ" sz="2800" b="0" i="0" u="none" strike="noStrike" kern="0" cap="none" spc="0" normalizeH="0" noProof="0" dirty="0" smtClean="0">
                <a:ln>
                  <a:noFill/>
                </a:ln>
                <a:solidFill>
                  <a:srgbClr val="FFFFFF"/>
                </a:solidFill>
                <a:effectLst/>
                <a:uLnTx/>
                <a:uFillTx/>
                <a:cs typeface="Calibri" panose="020F0502020204030204" pitchFamily="34" charset="0"/>
                <a:sym typeface="Arial"/>
              </a:rPr>
              <a:t> </a:t>
            </a:r>
            <a:r>
              <a:rPr kumimoji="0" lang="ar-DZ" sz="2800" b="0" i="0" u="none" strike="noStrike" kern="0" cap="none" spc="0" normalizeH="0" baseline="0" noProof="0" dirty="0" smtClean="0">
                <a:ln>
                  <a:noFill/>
                </a:ln>
                <a:solidFill>
                  <a:srgbClr val="FFFFFF"/>
                </a:solidFill>
                <a:effectLst/>
                <a:uLnTx/>
                <a:uFillTx/>
                <a:cs typeface="Calibri" panose="020F0502020204030204" pitchFamily="34" charset="0"/>
                <a:sym typeface="Arial"/>
              </a:rPr>
              <a:t> علاجها؟ </a:t>
            </a:r>
          </a:p>
          <a:p>
            <a:pPr lvl="0" algn="just" rtl="1">
              <a:buClr>
                <a:srgbClr val="000000"/>
              </a:buClr>
            </a:pPr>
            <a:r>
              <a:rPr kumimoji="0" lang="ar-DZ" sz="2800" b="0" i="0" u="none" strike="noStrike" kern="0" cap="none" spc="0" normalizeH="0" baseline="0" noProof="0" dirty="0" smtClean="0">
                <a:ln>
                  <a:noFill/>
                </a:ln>
                <a:solidFill>
                  <a:srgbClr val="FFFFFF"/>
                </a:solidFill>
                <a:effectLst/>
                <a:uLnTx/>
                <a:uFillTx/>
                <a:cs typeface="Calibri" panose="020F0502020204030204" pitchFamily="34" charset="0"/>
                <a:sym typeface="Arial"/>
              </a:rPr>
              <a:t>  اقتضت منا طبيعة الموضوع تقسم البحث إلى مقدمة و مدخل و ثلاثة فصول وخاتمة ، عنون الفصل الأول بالإطار النظري لفقدان اللغة أما الفصل الثاني كان بعنوان آليات فقدان اللغة و الفصل الأخير عن طرق تشخيص و العلاج المقترحة من قبل فهمي، ثم خاتمة التي جاءت فيها النتائج المستخلصة من الموضوع ،وقد استندنا بحثنا هذا على بعض المصادر و المراجع نذكر منها: </a:t>
            </a:r>
            <a:r>
              <a:rPr lang="ar-DZ" sz="2800" kern="0" dirty="0">
                <a:solidFill>
                  <a:srgbClr val="FFFFFF"/>
                </a:solidFill>
                <a:cs typeface="Calibri" panose="020F0502020204030204" pitchFamily="34" charset="0"/>
                <a:sym typeface="Arial"/>
              </a:rPr>
              <a:t>كتاب أمراض الكلام  ل:مصطفى فهمي وكتاب اللسانيات العصبية اللغة في الدماغ وغيرها من الكتب .</a:t>
            </a:r>
            <a:endParaRPr kumimoji="0" lang="ar-DZ" sz="2800" b="0" i="0" u="none" strike="noStrike" kern="0" cap="none" spc="0" normalizeH="0" baseline="0" noProof="0" dirty="0">
              <a:ln>
                <a:noFill/>
              </a:ln>
              <a:solidFill>
                <a:srgbClr val="FFFFFF"/>
              </a:solidFill>
              <a:effectLst/>
              <a:uLnTx/>
              <a:uFillTx/>
              <a:cs typeface="Calibri" panose="020F0502020204030204" pitchFamily="34" charset="0"/>
              <a:sym typeface="Arial"/>
            </a:endParaRPr>
          </a:p>
        </p:txBody>
      </p:sp>
    </p:spTree>
    <p:extLst>
      <p:ext uri="{BB962C8B-B14F-4D97-AF65-F5344CB8AC3E}">
        <p14:creationId xmlns="" xmlns:p14="http://schemas.microsoft.com/office/powerpoint/2010/main" val="133065810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2" name="Google Shape;768;p48"/>
          <p:cNvSpPr txBox="1">
            <a:spLocks noGrp="1"/>
          </p:cNvSpPr>
          <p:nvPr>
            <p:ph type="title"/>
          </p:nvPr>
        </p:nvSpPr>
        <p:spPr>
          <a:xfrm>
            <a:off x="4751839" y="155953"/>
            <a:ext cx="2880862" cy="1009898"/>
          </a:xfrm>
          <a:prstGeom prst="rect">
            <a:avLst/>
          </a:prstGeom>
        </p:spPr>
        <p:txBody>
          <a:bodyPr spcFirstLastPara="1" wrap="square" lIns="121900" tIns="121900" rIns="121900" bIns="121900" anchor="t" anchorCtr="0">
            <a:noAutofit/>
          </a:bodyPr>
          <a:lstStyle/>
          <a:p>
            <a:r>
              <a:rPr lang="ar-DZ" sz="4800" b="1" dirty="0">
                <a:ln w="0">
                  <a:solidFill>
                    <a:srgbClr val="F7FAFD"/>
                  </a:solidFill>
                </a:ln>
                <a:effectLst>
                  <a:glow rad="101600">
                    <a:srgbClr val="334654">
                      <a:alpha val="60000"/>
                    </a:srgbClr>
                  </a:glow>
                  <a:outerShdw blurRad="38100" dist="19050" dir="2700000" algn="tl" rotWithShape="0">
                    <a:schemeClr val="dk1">
                      <a:alpha val="40000"/>
                    </a:schemeClr>
                  </a:outerShdw>
                  <a:reflection blurRad="6350" stA="60000" endA="900" endPos="58000" dir="5400000" sy="-100000" algn="bl" rotWithShape="0"/>
                </a:effectLst>
                <a:latin typeface="Calibri" panose="020F0502020204030204" pitchFamily="34" charset="0"/>
                <a:cs typeface="Calibri" panose="020F0502020204030204" pitchFamily="34" charset="0"/>
              </a:rPr>
              <a:t>خطة البحث</a:t>
            </a:r>
            <a:endParaRPr sz="4800" b="1" dirty="0">
              <a:ln w="0">
                <a:solidFill>
                  <a:srgbClr val="F7FAFD"/>
                </a:solidFill>
              </a:ln>
              <a:effectLst>
                <a:glow rad="101600">
                  <a:srgbClr val="334654">
                    <a:alpha val="60000"/>
                  </a:srgbClr>
                </a:glow>
                <a:outerShdw blurRad="38100" dist="19050" dir="2700000" algn="tl" rotWithShape="0">
                  <a:schemeClr val="dk1">
                    <a:alpha val="40000"/>
                  </a:schemeClr>
                </a:outerShdw>
                <a:reflection blurRad="6350" stA="60000" endA="900" endPos="58000" dir="5400000" sy="-100000" algn="bl" rotWithShape="0"/>
              </a:effectLst>
              <a:latin typeface="Calibri" panose="020F0502020204030204" pitchFamily="34" charset="0"/>
              <a:cs typeface="Calibri" panose="020F0502020204030204" pitchFamily="34" charset="0"/>
            </a:endParaRPr>
          </a:p>
        </p:txBody>
      </p:sp>
      <p:pic>
        <p:nvPicPr>
          <p:cNvPr id="53" name="Image 5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480636" y="2031408"/>
            <a:ext cx="2823967" cy="2823967"/>
          </a:xfrm>
          <a:prstGeom prst="rect">
            <a:avLst/>
          </a:prstGeom>
        </p:spPr>
      </p:pic>
      <p:pic>
        <p:nvPicPr>
          <p:cNvPr id="54" name="Image 5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flipH="1">
            <a:off x="-748249" y="-1000183"/>
            <a:ext cx="3685062" cy="3685062"/>
          </a:xfrm>
          <a:prstGeom prst="rect">
            <a:avLst/>
          </a:prstGeom>
        </p:spPr>
      </p:pic>
      <p:graphicFrame>
        <p:nvGraphicFramePr>
          <p:cNvPr id="55" name="Diagramme 54"/>
          <p:cNvGraphicFramePr/>
          <p:nvPr>
            <p:extLst>
              <p:ext uri="{D42A27DB-BD31-4B8C-83A1-F6EECF244321}">
                <p14:modId xmlns="" xmlns:p14="http://schemas.microsoft.com/office/powerpoint/2010/main" val="1393470632"/>
              </p:ext>
            </p:extLst>
          </p:nvPr>
        </p:nvGraphicFramePr>
        <p:xfrm>
          <a:off x="190123" y="1602463"/>
          <a:ext cx="11488847" cy="4282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195888713"/>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52" presetClass="entr" presetSubtype="0" fill="hold" grpId="0" nodeType="afterEffect">
                                  <p:stCondLst>
                                    <p:cond delay="0"/>
                                  </p:stCondLst>
                                  <p:childTnLst>
                                    <p:set>
                                      <p:cBhvr>
                                        <p:cTn id="17" dur="1" fill="hold">
                                          <p:stCondLst>
                                            <p:cond delay="0"/>
                                          </p:stCondLst>
                                        </p:cTn>
                                        <p:tgtEl>
                                          <p:spTgt spid="55">
                                            <p:graphicEl>
                                              <a:dgm id="{3EEC04A9-1A68-407C-A41B-5E06C821953B}"/>
                                            </p:graphicEl>
                                          </p:spTgt>
                                        </p:tgtEl>
                                        <p:attrNameLst>
                                          <p:attrName>style.visibility</p:attrName>
                                        </p:attrNameLst>
                                      </p:cBhvr>
                                      <p:to>
                                        <p:strVal val="visible"/>
                                      </p:to>
                                    </p:set>
                                    <p:animScale>
                                      <p:cBhvr>
                                        <p:cTn id="18" dur="500" decel="50000" fill="hold">
                                          <p:stCondLst>
                                            <p:cond delay="0"/>
                                          </p:stCondLst>
                                        </p:cTn>
                                        <p:tgtEl>
                                          <p:spTgt spid="55">
                                            <p:graphicEl>
                                              <a:dgm id="{3EEC04A9-1A68-407C-A41B-5E06C821953B}"/>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500" decel="50000" fill="hold">
                                          <p:stCondLst>
                                            <p:cond delay="0"/>
                                          </p:stCondLst>
                                        </p:cTn>
                                        <p:tgtEl>
                                          <p:spTgt spid="55">
                                            <p:graphicEl>
                                              <a:dgm id="{3EEC04A9-1A68-407C-A41B-5E06C821953B}"/>
                                            </p:graphicEl>
                                          </p:spTgt>
                                        </p:tgtEl>
                                        <p:attrNameLst>
                                          <p:attrName>ppt_x</p:attrName>
                                          <p:attrName>ppt_y</p:attrName>
                                        </p:attrNameLst>
                                      </p:cBhvr>
                                    </p:animMotion>
                                    <p:animEffect transition="in" filter="fade">
                                      <p:cBhvr>
                                        <p:cTn id="20" dur="500"/>
                                        <p:tgtEl>
                                          <p:spTgt spid="55">
                                            <p:graphicEl>
                                              <a:dgm id="{3EEC04A9-1A68-407C-A41B-5E06C821953B}"/>
                                            </p:graphicEl>
                                          </p:spTgt>
                                        </p:tgtEl>
                                      </p:cBhvr>
                                    </p:animEffect>
                                  </p:childTnLst>
                                </p:cTn>
                              </p:par>
                            </p:childTnLst>
                          </p:cTn>
                        </p:par>
                        <p:par>
                          <p:cTn id="21" fill="hold">
                            <p:stCondLst>
                              <p:cond delay="1500"/>
                            </p:stCondLst>
                            <p:childTnLst>
                              <p:par>
                                <p:cTn id="22" presetID="52" presetClass="entr" presetSubtype="0" fill="hold" grpId="0" nodeType="afterEffect">
                                  <p:stCondLst>
                                    <p:cond delay="0"/>
                                  </p:stCondLst>
                                  <p:childTnLst>
                                    <p:set>
                                      <p:cBhvr>
                                        <p:cTn id="23" dur="1" fill="hold">
                                          <p:stCondLst>
                                            <p:cond delay="0"/>
                                          </p:stCondLst>
                                        </p:cTn>
                                        <p:tgtEl>
                                          <p:spTgt spid="55">
                                            <p:graphicEl>
                                              <a:dgm id="{09584420-C852-4F48-8708-BF14CCA1B388}"/>
                                            </p:graphicEl>
                                          </p:spTgt>
                                        </p:tgtEl>
                                        <p:attrNameLst>
                                          <p:attrName>style.visibility</p:attrName>
                                        </p:attrNameLst>
                                      </p:cBhvr>
                                      <p:to>
                                        <p:strVal val="visible"/>
                                      </p:to>
                                    </p:set>
                                    <p:animScale>
                                      <p:cBhvr>
                                        <p:cTn id="24" dur="500" decel="50000" fill="hold">
                                          <p:stCondLst>
                                            <p:cond delay="0"/>
                                          </p:stCondLst>
                                        </p:cTn>
                                        <p:tgtEl>
                                          <p:spTgt spid="55">
                                            <p:graphicEl>
                                              <a:dgm id="{09584420-C852-4F48-8708-BF14CCA1B388}"/>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500" decel="50000" fill="hold">
                                          <p:stCondLst>
                                            <p:cond delay="0"/>
                                          </p:stCondLst>
                                        </p:cTn>
                                        <p:tgtEl>
                                          <p:spTgt spid="55">
                                            <p:graphicEl>
                                              <a:dgm id="{09584420-C852-4F48-8708-BF14CCA1B388}"/>
                                            </p:graphicEl>
                                          </p:spTgt>
                                        </p:tgtEl>
                                        <p:attrNameLst>
                                          <p:attrName>ppt_x</p:attrName>
                                          <p:attrName>ppt_y</p:attrName>
                                        </p:attrNameLst>
                                      </p:cBhvr>
                                    </p:animMotion>
                                    <p:animEffect transition="in" filter="fade">
                                      <p:cBhvr>
                                        <p:cTn id="26" dur="500"/>
                                        <p:tgtEl>
                                          <p:spTgt spid="55">
                                            <p:graphicEl>
                                              <a:dgm id="{09584420-C852-4F48-8708-BF14CCA1B388}"/>
                                            </p:graphicEl>
                                          </p:spTgt>
                                        </p:tgtEl>
                                      </p:cBhvr>
                                    </p:animEffect>
                                  </p:childTnLst>
                                </p:cTn>
                              </p:par>
                            </p:childTnLst>
                          </p:cTn>
                        </p:par>
                        <p:par>
                          <p:cTn id="27" fill="hold">
                            <p:stCondLst>
                              <p:cond delay="2000"/>
                            </p:stCondLst>
                            <p:childTnLst>
                              <p:par>
                                <p:cTn id="28" presetID="52" presetClass="entr" presetSubtype="0" fill="hold" grpId="0" nodeType="afterEffect">
                                  <p:stCondLst>
                                    <p:cond delay="0"/>
                                  </p:stCondLst>
                                  <p:childTnLst>
                                    <p:set>
                                      <p:cBhvr>
                                        <p:cTn id="29" dur="1" fill="hold">
                                          <p:stCondLst>
                                            <p:cond delay="0"/>
                                          </p:stCondLst>
                                        </p:cTn>
                                        <p:tgtEl>
                                          <p:spTgt spid="55">
                                            <p:graphicEl>
                                              <a:dgm id="{DC128C16-1319-4AD3-9D2B-9BA2DDE828F8}"/>
                                            </p:graphicEl>
                                          </p:spTgt>
                                        </p:tgtEl>
                                        <p:attrNameLst>
                                          <p:attrName>style.visibility</p:attrName>
                                        </p:attrNameLst>
                                      </p:cBhvr>
                                      <p:to>
                                        <p:strVal val="visible"/>
                                      </p:to>
                                    </p:set>
                                    <p:animScale>
                                      <p:cBhvr>
                                        <p:cTn id="30" dur="500" decel="50000" fill="hold">
                                          <p:stCondLst>
                                            <p:cond delay="0"/>
                                          </p:stCondLst>
                                        </p:cTn>
                                        <p:tgtEl>
                                          <p:spTgt spid="55">
                                            <p:graphicEl>
                                              <a:dgm id="{DC128C16-1319-4AD3-9D2B-9BA2DDE828F8}"/>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500" decel="50000" fill="hold">
                                          <p:stCondLst>
                                            <p:cond delay="0"/>
                                          </p:stCondLst>
                                        </p:cTn>
                                        <p:tgtEl>
                                          <p:spTgt spid="55">
                                            <p:graphicEl>
                                              <a:dgm id="{DC128C16-1319-4AD3-9D2B-9BA2DDE828F8}"/>
                                            </p:graphicEl>
                                          </p:spTgt>
                                        </p:tgtEl>
                                        <p:attrNameLst>
                                          <p:attrName>ppt_x</p:attrName>
                                          <p:attrName>ppt_y</p:attrName>
                                        </p:attrNameLst>
                                      </p:cBhvr>
                                    </p:animMotion>
                                    <p:animEffect transition="in" filter="fade">
                                      <p:cBhvr>
                                        <p:cTn id="32" dur="500"/>
                                        <p:tgtEl>
                                          <p:spTgt spid="55">
                                            <p:graphicEl>
                                              <a:dgm id="{DC128C16-1319-4AD3-9D2B-9BA2DDE828F8}"/>
                                            </p:graphicEl>
                                          </p:spTgt>
                                        </p:tgtEl>
                                      </p:cBhvr>
                                    </p:animEffect>
                                  </p:childTnLst>
                                </p:cTn>
                              </p:par>
                            </p:childTnLst>
                          </p:cTn>
                        </p:par>
                        <p:par>
                          <p:cTn id="33" fill="hold">
                            <p:stCondLst>
                              <p:cond delay="2500"/>
                            </p:stCondLst>
                            <p:childTnLst>
                              <p:par>
                                <p:cTn id="34" presetID="52" presetClass="entr" presetSubtype="0" fill="hold" grpId="0" nodeType="afterEffect">
                                  <p:stCondLst>
                                    <p:cond delay="0"/>
                                  </p:stCondLst>
                                  <p:childTnLst>
                                    <p:set>
                                      <p:cBhvr>
                                        <p:cTn id="35" dur="1" fill="hold">
                                          <p:stCondLst>
                                            <p:cond delay="0"/>
                                          </p:stCondLst>
                                        </p:cTn>
                                        <p:tgtEl>
                                          <p:spTgt spid="55">
                                            <p:graphicEl>
                                              <a:dgm id="{B6283B84-12C0-43AE-9A0B-38BD20E0D240}"/>
                                            </p:graphicEl>
                                          </p:spTgt>
                                        </p:tgtEl>
                                        <p:attrNameLst>
                                          <p:attrName>style.visibility</p:attrName>
                                        </p:attrNameLst>
                                      </p:cBhvr>
                                      <p:to>
                                        <p:strVal val="visible"/>
                                      </p:to>
                                    </p:set>
                                    <p:animScale>
                                      <p:cBhvr>
                                        <p:cTn id="36" dur="500" decel="50000" fill="hold">
                                          <p:stCondLst>
                                            <p:cond delay="0"/>
                                          </p:stCondLst>
                                        </p:cTn>
                                        <p:tgtEl>
                                          <p:spTgt spid="55">
                                            <p:graphicEl>
                                              <a:dgm id="{B6283B84-12C0-43AE-9A0B-38BD20E0D240}"/>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55">
                                            <p:graphicEl>
                                              <a:dgm id="{B6283B84-12C0-43AE-9A0B-38BD20E0D240}"/>
                                            </p:graphicEl>
                                          </p:spTgt>
                                        </p:tgtEl>
                                        <p:attrNameLst>
                                          <p:attrName>ppt_x</p:attrName>
                                          <p:attrName>ppt_y</p:attrName>
                                        </p:attrNameLst>
                                      </p:cBhvr>
                                    </p:animMotion>
                                    <p:animEffect transition="in" filter="fade">
                                      <p:cBhvr>
                                        <p:cTn id="38" dur="500"/>
                                        <p:tgtEl>
                                          <p:spTgt spid="55">
                                            <p:graphicEl>
                                              <a:dgm id="{B6283B84-12C0-43AE-9A0B-38BD20E0D240}"/>
                                            </p:graphicEl>
                                          </p:spTgt>
                                        </p:tgtEl>
                                      </p:cBhvr>
                                    </p:animEffect>
                                  </p:childTnLst>
                                </p:cTn>
                              </p:par>
                            </p:childTnLst>
                          </p:cTn>
                        </p:par>
                        <p:par>
                          <p:cTn id="39" fill="hold">
                            <p:stCondLst>
                              <p:cond delay="3000"/>
                            </p:stCondLst>
                            <p:childTnLst>
                              <p:par>
                                <p:cTn id="40" presetID="52" presetClass="entr" presetSubtype="0" fill="hold" grpId="0" nodeType="afterEffect">
                                  <p:stCondLst>
                                    <p:cond delay="0"/>
                                  </p:stCondLst>
                                  <p:childTnLst>
                                    <p:set>
                                      <p:cBhvr>
                                        <p:cTn id="41" dur="1" fill="hold">
                                          <p:stCondLst>
                                            <p:cond delay="0"/>
                                          </p:stCondLst>
                                        </p:cTn>
                                        <p:tgtEl>
                                          <p:spTgt spid="55">
                                            <p:graphicEl>
                                              <a:dgm id="{C39128C1-222D-4F86-A9F0-D1DE92F2923A}"/>
                                            </p:graphicEl>
                                          </p:spTgt>
                                        </p:tgtEl>
                                        <p:attrNameLst>
                                          <p:attrName>style.visibility</p:attrName>
                                        </p:attrNameLst>
                                      </p:cBhvr>
                                      <p:to>
                                        <p:strVal val="visible"/>
                                      </p:to>
                                    </p:set>
                                    <p:animScale>
                                      <p:cBhvr>
                                        <p:cTn id="42" dur="500" decel="50000" fill="hold">
                                          <p:stCondLst>
                                            <p:cond delay="0"/>
                                          </p:stCondLst>
                                        </p:cTn>
                                        <p:tgtEl>
                                          <p:spTgt spid="55">
                                            <p:graphicEl>
                                              <a:dgm id="{C39128C1-222D-4F86-A9F0-D1DE92F2923A}"/>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500" decel="50000" fill="hold">
                                          <p:stCondLst>
                                            <p:cond delay="0"/>
                                          </p:stCondLst>
                                        </p:cTn>
                                        <p:tgtEl>
                                          <p:spTgt spid="55">
                                            <p:graphicEl>
                                              <a:dgm id="{C39128C1-222D-4F86-A9F0-D1DE92F2923A}"/>
                                            </p:graphicEl>
                                          </p:spTgt>
                                        </p:tgtEl>
                                        <p:attrNameLst>
                                          <p:attrName>ppt_x</p:attrName>
                                          <p:attrName>ppt_y</p:attrName>
                                        </p:attrNameLst>
                                      </p:cBhvr>
                                    </p:animMotion>
                                    <p:animEffect transition="in" filter="fade">
                                      <p:cBhvr>
                                        <p:cTn id="44" dur="500"/>
                                        <p:tgtEl>
                                          <p:spTgt spid="55">
                                            <p:graphicEl>
                                              <a:dgm id="{C39128C1-222D-4F86-A9F0-D1DE92F2923A}"/>
                                            </p:graphicEl>
                                          </p:spTgt>
                                        </p:tgtEl>
                                      </p:cBhvr>
                                    </p:animEffect>
                                  </p:childTnLst>
                                </p:cTn>
                              </p:par>
                            </p:childTnLst>
                          </p:cTn>
                        </p:par>
                        <p:par>
                          <p:cTn id="45" fill="hold">
                            <p:stCondLst>
                              <p:cond delay="3500"/>
                            </p:stCondLst>
                            <p:childTnLst>
                              <p:par>
                                <p:cTn id="46" presetID="52" presetClass="entr" presetSubtype="0" fill="hold" grpId="0" nodeType="afterEffect">
                                  <p:stCondLst>
                                    <p:cond delay="0"/>
                                  </p:stCondLst>
                                  <p:childTnLst>
                                    <p:set>
                                      <p:cBhvr>
                                        <p:cTn id="47" dur="1" fill="hold">
                                          <p:stCondLst>
                                            <p:cond delay="0"/>
                                          </p:stCondLst>
                                        </p:cTn>
                                        <p:tgtEl>
                                          <p:spTgt spid="55">
                                            <p:graphicEl>
                                              <a:dgm id="{52173B53-EA27-443F-82E1-91D25D980667}"/>
                                            </p:graphicEl>
                                          </p:spTgt>
                                        </p:tgtEl>
                                        <p:attrNameLst>
                                          <p:attrName>style.visibility</p:attrName>
                                        </p:attrNameLst>
                                      </p:cBhvr>
                                      <p:to>
                                        <p:strVal val="visible"/>
                                      </p:to>
                                    </p:set>
                                    <p:animScale>
                                      <p:cBhvr>
                                        <p:cTn id="48" dur="500" decel="50000" fill="hold">
                                          <p:stCondLst>
                                            <p:cond delay="0"/>
                                          </p:stCondLst>
                                        </p:cTn>
                                        <p:tgtEl>
                                          <p:spTgt spid="55">
                                            <p:graphicEl>
                                              <a:dgm id="{52173B53-EA27-443F-82E1-91D25D980667}"/>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500" decel="50000" fill="hold">
                                          <p:stCondLst>
                                            <p:cond delay="0"/>
                                          </p:stCondLst>
                                        </p:cTn>
                                        <p:tgtEl>
                                          <p:spTgt spid="55">
                                            <p:graphicEl>
                                              <a:dgm id="{52173B53-EA27-443F-82E1-91D25D980667}"/>
                                            </p:graphicEl>
                                          </p:spTgt>
                                        </p:tgtEl>
                                        <p:attrNameLst>
                                          <p:attrName>ppt_x</p:attrName>
                                          <p:attrName>ppt_y</p:attrName>
                                        </p:attrNameLst>
                                      </p:cBhvr>
                                    </p:animMotion>
                                    <p:animEffect transition="in" filter="fade">
                                      <p:cBhvr>
                                        <p:cTn id="50" dur="500"/>
                                        <p:tgtEl>
                                          <p:spTgt spid="55">
                                            <p:graphicEl>
                                              <a:dgm id="{52173B53-EA27-443F-82E1-91D25D980667}"/>
                                            </p:graphicEl>
                                          </p:spTgt>
                                        </p:tgtEl>
                                      </p:cBhvr>
                                    </p:animEffect>
                                  </p:childTnLst>
                                </p:cTn>
                              </p:par>
                            </p:childTnLst>
                          </p:cTn>
                        </p:par>
                        <p:par>
                          <p:cTn id="51" fill="hold">
                            <p:stCondLst>
                              <p:cond delay="4000"/>
                            </p:stCondLst>
                            <p:childTnLst>
                              <p:par>
                                <p:cTn id="52" presetID="27" presetClass="emph" presetSubtype="0" fill="remove" grpId="1" nodeType="afterEffect">
                                  <p:stCondLst>
                                    <p:cond delay="0"/>
                                  </p:stCondLst>
                                  <p:childTnLst>
                                    <p:animClr clrSpc="rgb" dir="cw">
                                      <p:cBhvr override="childStyle">
                                        <p:cTn id="53" dur="250" autoRev="1" fill="remove"/>
                                        <p:tgtEl>
                                          <p:spTgt spid="55">
                                            <p:graphicEl>
                                              <a:dgm id="{3EEC04A9-1A68-407C-A41B-5E06C821953B}"/>
                                            </p:graphicEl>
                                          </p:spTgt>
                                        </p:tgtEl>
                                        <p:attrNameLst>
                                          <p:attrName>style.color</p:attrName>
                                        </p:attrNameLst>
                                      </p:cBhvr>
                                      <p:to>
                                        <a:schemeClr val="accent2"/>
                                      </p:to>
                                    </p:animClr>
                                    <p:animClr clrSpc="rgb" dir="cw">
                                      <p:cBhvr>
                                        <p:cTn id="54" dur="250" autoRev="1" fill="remove"/>
                                        <p:tgtEl>
                                          <p:spTgt spid="55">
                                            <p:graphicEl>
                                              <a:dgm id="{3EEC04A9-1A68-407C-A41B-5E06C821953B}"/>
                                            </p:graphicEl>
                                          </p:spTgt>
                                        </p:tgtEl>
                                        <p:attrNameLst>
                                          <p:attrName>fillcolor</p:attrName>
                                        </p:attrNameLst>
                                      </p:cBhvr>
                                      <p:to>
                                        <a:schemeClr val="accent2"/>
                                      </p:to>
                                    </p:animClr>
                                    <p:set>
                                      <p:cBhvr>
                                        <p:cTn id="55" dur="250" autoRev="1" fill="remove"/>
                                        <p:tgtEl>
                                          <p:spTgt spid="55">
                                            <p:graphicEl>
                                              <a:dgm id="{3EEC04A9-1A68-407C-A41B-5E06C821953B}"/>
                                            </p:graphicEl>
                                          </p:spTgt>
                                        </p:tgtEl>
                                        <p:attrNameLst>
                                          <p:attrName>fill.type</p:attrName>
                                        </p:attrNameLst>
                                      </p:cBhvr>
                                      <p:to>
                                        <p:strVal val="solid"/>
                                      </p:to>
                                    </p:set>
                                    <p:set>
                                      <p:cBhvr>
                                        <p:cTn id="56" dur="250" autoRev="1" fill="remove"/>
                                        <p:tgtEl>
                                          <p:spTgt spid="55">
                                            <p:graphicEl>
                                              <a:dgm id="{3EEC04A9-1A68-407C-A41B-5E06C821953B}"/>
                                            </p:graphicEl>
                                          </p:spTgt>
                                        </p:tgtEl>
                                        <p:attrNameLst>
                                          <p:attrName>fill.on</p:attrName>
                                        </p:attrNameLst>
                                      </p:cBhvr>
                                      <p:to>
                                        <p:strVal val="true"/>
                                      </p:to>
                                    </p:set>
                                  </p:childTnLst>
                                </p:cTn>
                              </p:par>
                            </p:childTnLst>
                          </p:cTn>
                        </p:par>
                        <p:par>
                          <p:cTn id="57" fill="hold">
                            <p:stCondLst>
                              <p:cond delay="4500"/>
                            </p:stCondLst>
                            <p:childTnLst>
                              <p:par>
                                <p:cTn id="58" presetID="27" presetClass="emph" presetSubtype="0" fill="remove" grpId="1" nodeType="afterEffect">
                                  <p:stCondLst>
                                    <p:cond delay="0"/>
                                  </p:stCondLst>
                                  <p:childTnLst>
                                    <p:animClr clrSpc="rgb" dir="cw">
                                      <p:cBhvr override="childStyle">
                                        <p:cTn id="59" dur="250" autoRev="1" fill="remove"/>
                                        <p:tgtEl>
                                          <p:spTgt spid="55">
                                            <p:graphicEl>
                                              <a:dgm id="{09584420-C852-4F48-8708-BF14CCA1B388}"/>
                                            </p:graphicEl>
                                          </p:spTgt>
                                        </p:tgtEl>
                                        <p:attrNameLst>
                                          <p:attrName>style.color</p:attrName>
                                        </p:attrNameLst>
                                      </p:cBhvr>
                                      <p:to>
                                        <a:schemeClr val="accent2"/>
                                      </p:to>
                                    </p:animClr>
                                    <p:animClr clrSpc="rgb" dir="cw">
                                      <p:cBhvr>
                                        <p:cTn id="60" dur="250" autoRev="1" fill="remove"/>
                                        <p:tgtEl>
                                          <p:spTgt spid="55">
                                            <p:graphicEl>
                                              <a:dgm id="{09584420-C852-4F48-8708-BF14CCA1B388}"/>
                                            </p:graphicEl>
                                          </p:spTgt>
                                        </p:tgtEl>
                                        <p:attrNameLst>
                                          <p:attrName>fillcolor</p:attrName>
                                        </p:attrNameLst>
                                      </p:cBhvr>
                                      <p:to>
                                        <a:schemeClr val="accent2"/>
                                      </p:to>
                                    </p:animClr>
                                    <p:set>
                                      <p:cBhvr>
                                        <p:cTn id="61" dur="250" autoRev="1" fill="remove"/>
                                        <p:tgtEl>
                                          <p:spTgt spid="55">
                                            <p:graphicEl>
                                              <a:dgm id="{09584420-C852-4F48-8708-BF14CCA1B388}"/>
                                            </p:graphicEl>
                                          </p:spTgt>
                                        </p:tgtEl>
                                        <p:attrNameLst>
                                          <p:attrName>fill.type</p:attrName>
                                        </p:attrNameLst>
                                      </p:cBhvr>
                                      <p:to>
                                        <p:strVal val="solid"/>
                                      </p:to>
                                    </p:set>
                                    <p:set>
                                      <p:cBhvr>
                                        <p:cTn id="62" dur="250" autoRev="1" fill="remove"/>
                                        <p:tgtEl>
                                          <p:spTgt spid="55">
                                            <p:graphicEl>
                                              <a:dgm id="{09584420-C852-4F48-8708-BF14CCA1B388}"/>
                                            </p:graphicEl>
                                          </p:spTgt>
                                        </p:tgtEl>
                                        <p:attrNameLst>
                                          <p:attrName>fill.on</p:attrName>
                                        </p:attrNameLst>
                                      </p:cBhvr>
                                      <p:to>
                                        <p:strVal val="true"/>
                                      </p:to>
                                    </p:set>
                                  </p:childTnLst>
                                </p:cTn>
                              </p:par>
                            </p:childTnLst>
                          </p:cTn>
                        </p:par>
                        <p:par>
                          <p:cTn id="63" fill="hold">
                            <p:stCondLst>
                              <p:cond delay="5000"/>
                            </p:stCondLst>
                            <p:childTnLst>
                              <p:par>
                                <p:cTn id="64" presetID="27" presetClass="emph" presetSubtype="0" fill="remove" grpId="1" nodeType="afterEffect">
                                  <p:stCondLst>
                                    <p:cond delay="0"/>
                                  </p:stCondLst>
                                  <p:childTnLst>
                                    <p:animClr clrSpc="rgb" dir="cw">
                                      <p:cBhvr override="childStyle">
                                        <p:cTn id="65" dur="250" autoRev="1" fill="remove"/>
                                        <p:tgtEl>
                                          <p:spTgt spid="55">
                                            <p:graphicEl>
                                              <a:dgm id="{DC128C16-1319-4AD3-9D2B-9BA2DDE828F8}"/>
                                            </p:graphicEl>
                                          </p:spTgt>
                                        </p:tgtEl>
                                        <p:attrNameLst>
                                          <p:attrName>style.color</p:attrName>
                                        </p:attrNameLst>
                                      </p:cBhvr>
                                      <p:to>
                                        <a:schemeClr val="accent2"/>
                                      </p:to>
                                    </p:animClr>
                                    <p:animClr clrSpc="rgb" dir="cw">
                                      <p:cBhvr>
                                        <p:cTn id="66" dur="250" autoRev="1" fill="remove"/>
                                        <p:tgtEl>
                                          <p:spTgt spid="55">
                                            <p:graphicEl>
                                              <a:dgm id="{DC128C16-1319-4AD3-9D2B-9BA2DDE828F8}"/>
                                            </p:graphicEl>
                                          </p:spTgt>
                                        </p:tgtEl>
                                        <p:attrNameLst>
                                          <p:attrName>fillcolor</p:attrName>
                                        </p:attrNameLst>
                                      </p:cBhvr>
                                      <p:to>
                                        <a:schemeClr val="accent2"/>
                                      </p:to>
                                    </p:animClr>
                                    <p:set>
                                      <p:cBhvr>
                                        <p:cTn id="67" dur="250" autoRev="1" fill="remove"/>
                                        <p:tgtEl>
                                          <p:spTgt spid="55">
                                            <p:graphicEl>
                                              <a:dgm id="{DC128C16-1319-4AD3-9D2B-9BA2DDE828F8}"/>
                                            </p:graphicEl>
                                          </p:spTgt>
                                        </p:tgtEl>
                                        <p:attrNameLst>
                                          <p:attrName>fill.type</p:attrName>
                                        </p:attrNameLst>
                                      </p:cBhvr>
                                      <p:to>
                                        <p:strVal val="solid"/>
                                      </p:to>
                                    </p:set>
                                    <p:set>
                                      <p:cBhvr>
                                        <p:cTn id="68" dur="250" autoRev="1" fill="remove"/>
                                        <p:tgtEl>
                                          <p:spTgt spid="55">
                                            <p:graphicEl>
                                              <a:dgm id="{DC128C16-1319-4AD3-9D2B-9BA2DDE828F8}"/>
                                            </p:graphicEl>
                                          </p:spTgt>
                                        </p:tgtEl>
                                        <p:attrNameLst>
                                          <p:attrName>fill.on</p:attrName>
                                        </p:attrNameLst>
                                      </p:cBhvr>
                                      <p:to>
                                        <p:strVal val="true"/>
                                      </p:to>
                                    </p:set>
                                  </p:childTnLst>
                                </p:cTn>
                              </p:par>
                            </p:childTnLst>
                          </p:cTn>
                        </p:par>
                        <p:par>
                          <p:cTn id="69" fill="hold">
                            <p:stCondLst>
                              <p:cond delay="5500"/>
                            </p:stCondLst>
                            <p:childTnLst>
                              <p:par>
                                <p:cTn id="70" presetID="27" presetClass="emph" presetSubtype="0" fill="remove" grpId="1" nodeType="afterEffect">
                                  <p:stCondLst>
                                    <p:cond delay="0"/>
                                  </p:stCondLst>
                                  <p:childTnLst>
                                    <p:animClr clrSpc="rgb" dir="cw">
                                      <p:cBhvr override="childStyle">
                                        <p:cTn id="71" dur="250" autoRev="1" fill="remove"/>
                                        <p:tgtEl>
                                          <p:spTgt spid="55">
                                            <p:graphicEl>
                                              <a:dgm id="{B6283B84-12C0-43AE-9A0B-38BD20E0D240}"/>
                                            </p:graphicEl>
                                          </p:spTgt>
                                        </p:tgtEl>
                                        <p:attrNameLst>
                                          <p:attrName>style.color</p:attrName>
                                        </p:attrNameLst>
                                      </p:cBhvr>
                                      <p:to>
                                        <a:schemeClr val="accent2"/>
                                      </p:to>
                                    </p:animClr>
                                    <p:animClr clrSpc="rgb" dir="cw">
                                      <p:cBhvr>
                                        <p:cTn id="72" dur="250" autoRev="1" fill="remove"/>
                                        <p:tgtEl>
                                          <p:spTgt spid="55">
                                            <p:graphicEl>
                                              <a:dgm id="{B6283B84-12C0-43AE-9A0B-38BD20E0D240}"/>
                                            </p:graphicEl>
                                          </p:spTgt>
                                        </p:tgtEl>
                                        <p:attrNameLst>
                                          <p:attrName>fillcolor</p:attrName>
                                        </p:attrNameLst>
                                      </p:cBhvr>
                                      <p:to>
                                        <a:schemeClr val="accent2"/>
                                      </p:to>
                                    </p:animClr>
                                    <p:set>
                                      <p:cBhvr>
                                        <p:cTn id="73" dur="250" autoRev="1" fill="remove"/>
                                        <p:tgtEl>
                                          <p:spTgt spid="55">
                                            <p:graphicEl>
                                              <a:dgm id="{B6283B84-12C0-43AE-9A0B-38BD20E0D240}"/>
                                            </p:graphicEl>
                                          </p:spTgt>
                                        </p:tgtEl>
                                        <p:attrNameLst>
                                          <p:attrName>fill.type</p:attrName>
                                        </p:attrNameLst>
                                      </p:cBhvr>
                                      <p:to>
                                        <p:strVal val="solid"/>
                                      </p:to>
                                    </p:set>
                                    <p:set>
                                      <p:cBhvr>
                                        <p:cTn id="74" dur="250" autoRev="1" fill="remove"/>
                                        <p:tgtEl>
                                          <p:spTgt spid="55">
                                            <p:graphicEl>
                                              <a:dgm id="{B6283B84-12C0-43AE-9A0B-38BD20E0D240}"/>
                                            </p:graphicEl>
                                          </p:spTgt>
                                        </p:tgtEl>
                                        <p:attrNameLst>
                                          <p:attrName>fill.on</p:attrName>
                                        </p:attrNameLst>
                                      </p:cBhvr>
                                      <p:to>
                                        <p:strVal val="true"/>
                                      </p:to>
                                    </p:set>
                                  </p:childTnLst>
                                </p:cTn>
                              </p:par>
                            </p:childTnLst>
                          </p:cTn>
                        </p:par>
                        <p:par>
                          <p:cTn id="75" fill="hold">
                            <p:stCondLst>
                              <p:cond delay="6000"/>
                            </p:stCondLst>
                            <p:childTnLst>
                              <p:par>
                                <p:cTn id="76" presetID="27" presetClass="emph" presetSubtype="0" fill="remove" grpId="1" nodeType="afterEffect">
                                  <p:stCondLst>
                                    <p:cond delay="0"/>
                                  </p:stCondLst>
                                  <p:childTnLst>
                                    <p:animClr clrSpc="rgb" dir="cw">
                                      <p:cBhvr override="childStyle">
                                        <p:cTn id="77" dur="250" autoRev="1" fill="remove"/>
                                        <p:tgtEl>
                                          <p:spTgt spid="55">
                                            <p:graphicEl>
                                              <a:dgm id="{C39128C1-222D-4F86-A9F0-D1DE92F2923A}"/>
                                            </p:graphicEl>
                                          </p:spTgt>
                                        </p:tgtEl>
                                        <p:attrNameLst>
                                          <p:attrName>style.color</p:attrName>
                                        </p:attrNameLst>
                                      </p:cBhvr>
                                      <p:to>
                                        <a:schemeClr val="accent2"/>
                                      </p:to>
                                    </p:animClr>
                                    <p:animClr clrSpc="rgb" dir="cw">
                                      <p:cBhvr>
                                        <p:cTn id="78" dur="250" autoRev="1" fill="remove"/>
                                        <p:tgtEl>
                                          <p:spTgt spid="55">
                                            <p:graphicEl>
                                              <a:dgm id="{C39128C1-222D-4F86-A9F0-D1DE92F2923A}"/>
                                            </p:graphicEl>
                                          </p:spTgt>
                                        </p:tgtEl>
                                        <p:attrNameLst>
                                          <p:attrName>fillcolor</p:attrName>
                                        </p:attrNameLst>
                                      </p:cBhvr>
                                      <p:to>
                                        <a:schemeClr val="accent2"/>
                                      </p:to>
                                    </p:animClr>
                                    <p:set>
                                      <p:cBhvr>
                                        <p:cTn id="79" dur="250" autoRev="1" fill="remove"/>
                                        <p:tgtEl>
                                          <p:spTgt spid="55">
                                            <p:graphicEl>
                                              <a:dgm id="{C39128C1-222D-4F86-A9F0-D1DE92F2923A}"/>
                                            </p:graphicEl>
                                          </p:spTgt>
                                        </p:tgtEl>
                                        <p:attrNameLst>
                                          <p:attrName>fill.type</p:attrName>
                                        </p:attrNameLst>
                                      </p:cBhvr>
                                      <p:to>
                                        <p:strVal val="solid"/>
                                      </p:to>
                                    </p:set>
                                    <p:set>
                                      <p:cBhvr>
                                        <p:cTn id="80" dur="250" autoRev="1" fill="remove"/>
                                        <p:tgtEl>
                                          <p:spTgt spid="55">
                                            <p:graphicEl>
                                              <a:dgm id="{C39128C1-222D-4F86-A9F0-D1DE92F2923A}"/>
                                            </p:graphicEl>
                                          </p:spTgt>
                                        </p:tgtEl>
                                        <p:attrNameLst>
                                          <p:attrName>fill.on</p:attrName>
                                        </p:attrNameLst>
                                      </p:cBhvr>
                                      <p:to>
                                        <p:strVal val="true"/>
                                      </p:to>
                                    </p:set>
                                  </p:childTnLst>
                                </p:cTn>
                              </p:par>
                            </p:childTnLst>
                          </p:cTn>
                        </p:par>
                        <p:par>
                          <p:cTn id="81" fill="hold">
                            <p:stCondLst>
                              <p:cond delay="6500"/>
                            </p:stCondLst>
                            <p:childTnLst>
                              <p:par>
                                <p:cTn id="82" presetID="27" presetClass="emph" presetSubtype="0" fill="remove" grpId="1" nodeType="afterEffect">
                                  <p:stCondLst>
                                    <p:cond delay="0"/>
                                  </p:stCondLst>
                                  <p:childTnLst>
                                    <p:animClr clrSpc="rgb" dir="cw">
                                      <p:cBhvr override="childStyle">
                                        <p:cTn id="83" dur="250" autoRev="1" fill="remove"/>
                                        <p:tgtEl>
                                          <p:spTgt spid="55">
                                            <p:graphicEl>
                                              <a:dgm id="{52173B53-EA27-443F-82E1-91D25D980667}"/>
                                            </p:graphicEl>
                                          </p:spTgt>
                                        </p:tgtEl>
                                        <p:attrNameLst>
                                          <p:attrName>style.color</p:attrName>
                                        </p:attrNameLst>
                                      </p:cBhvr>
                                      <p:to>
                                        <a:schemeClr val="accent2"/>
                                      </p:to>
                                    </p:animClr>
                                    <p:animClr clrSpc="rgb" dir="cw">
                                      <p:cBhvr>
                                        <p:cTn id="84" dur="250" autoRev="1" fill="remove"/>
                                        <p:tgtEl>
                                          <p:spTgt spid="55">
                                            <p:graphicEl>
                                              <a:dgm id="{52173B53-EA27-443F-82E1-91D25D980667}"/>
                                            </p:graphicEl>
                                          </p:spTgt>
                                        </p:tgtEl>
                                        <p:attrNameLst>
                                          <p:attrName>fillcolor</p:attrName>
                                        </p:attrNameLst>
                                      </p:cBhvr>
                                      <p:to>
                                        <a:schemeClr val="accent2"/>
                                      </p:to>
                                    </p:animClr>
                                    <p:set>
                                      <p:cBhvr>
                                        <p:cTn id="85" dur="250" autoRev="1" fill="remove"/>
                                        <p:tgtEl>
                                          <p:spTgt spid="55">
                                            <p:graphicEl>
                                              <a:dgm id="{52173B53-EA27-443F-82E1-91D25D980667}"/>
                                            </p:graphicEl>
                                          </p:spTgt>
                                        </p:tgtEl>
                                        <p:attrNameLst>
                                          <p:attrName>fill.type</p:attrName>
                                        </p:attrNameLst>
                                      </p:cBhvr>
                                      <p:to>
                                        <p:strVal val="solid"/>
                                      </p:to>
                                    </p:set>
                                    <p:set>
                                      <p:cBhvr>
                                        <p:cTn id="86" dur="250" autoRev="1" fill="remove"/>
                                        <p:tgtEl>
                                          <p:spTgt spid="55">
                                            <p:graphicEl>
                                              <a:dgm id="{52173B53-EA27-443F-82E1-91D25D980667}"/>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5" grpId="0" uiExpand="1">
        <p:bldSub>
          <a:bldDgm bld="one"/>
        </p:bldSub>
      </p:bldGraphic>
      <p:bldGraphic spid="55" grpId="1" uiExpand="1">
        <p:bldSub>
          <a:bldDgm/>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6" name="Image 5"/>
          <p:cNvPicPr>
            <a:picLocks noChangeAspect="1"/>
          </p:cNvPicPr>
          <p:nvPr/>
        </p:nvPicPr>
        <p:blipFill>
          <a:blip r:embed="rId3">
            <a:clrChange>
              <a:clrFrom>
                <a:srgbClr val="F5F5F5"/>
              </a:clrFrom>
              <a:clrTo>
                <a:srgbClr val="F5F5F5">
                  <a:alpha val="0"/>
                </a:srgbClr>
              </a:clrTo>
            </a:clrChange>
            <a:extLst>
              <a:ext uri="{28A0092B-C50C-407E-A947-70E740481C1C}">
                <a14:useLocalDpi xmlns="" xmlns:a14="http://schemas.microsoft.com/office/drawing/2010/main" val="0"/>
              </a:ext>
            </a:extLst>
          </a:blip>
          <a:stretch>
            <a:fillRect/>
          </a:stretch>
        </p:blipFill>
        <p:spPr>
          <a:xfrm>
            <a:off x="1625601" y="1054100"/>
            <a:ext cx="8978899" cy="5325824"/>
          </a:xfrm>
          <a:prstGeom prst="rect">
            <a:avLst/>
          </a:prstGeom>
        </p:spPr>
      </p:pic>
      <p:graphicFrame>
        <p:nvGraphicFramePr>
          <p:cNvPr id="2" name="Diagramme 1"/>
          <p:cNvGraphicFramePr/>
          <p:nvPr>
            <p:extLst>
              <p:ext uri="{D42A27DB-BD31-4B8C-83A1-F6EECF244321}">
                <p14:modId xmlns="" xmlns:p14="http://schemas.microsoft.com/office/powerpoint/2010/main" val="359012975"/>
              </p:ext>
            </p:extLst>
          </p:nvPr>
        </p:nvGraphicFramePr>
        <p:xfrm>
          <a:off x="-139700" y="973666"/>
          <a:ext cx="13119100" cy="7090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p:cNvSpPr/>
          <p:nvPr/>
        </p:nvSpPr>
        <p:spPr>
          <a:xfrm>
            <a:off x="3652837" y="-182165"/>
            <a:ext cx="5318125" cy="1329531"/>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Rectangle 4"/>
          <p:cNvSpPr/>
          <p:nvPr/>
        </p:nvSpPr>
        <p:spPr>
          <a:xfrm>
            <a:off x="2311399" y="-2424"/>
            <a:ext cx="8000999" cy="11473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DZ" sz="4000" b="1" kern="1200" dirty="0" smtClean="0">
                <a:ln w="0"/>
                <a:solidFill>
                  <a:srgbClr val="38535A"/>
                </a:solidFill>
                <a:effectLst>
                  <a:reflection blurRad="6350" stA="60000" endA="900" endPos="58000" dir="5400000" sy="-100000" algn="bl" rotWithShape="0"/>
                </a:effectLst>
              </a:rPr>
              <a:t>الفصل الأول: اللغة و نظريات علم النفس </a:t>
            </a:r>
            <a:endParaRPr lang="fr-FR" sz="4000" b="1" kern="1200" dirty="0">
              <a:ln w="0"/>
              <a:solidFill>
                <a:srgbClr val="38535A"/>
              </a:solidFill>
              <a:effectLst>
                <a:reflection blurRad="6350" stA="60000" endA="900" endPos="58000" dir="5400000" sy="-100000" algn="bl" rotWithShape="0"/>
              </a:effectLst>
            </a:endParaRPr>
          </a:p>
        </p:txBody>
      </p:sp>
    </p:spTree>
    <p:extLst>
      <p:ext uri="{BB962C8B-B14F-4D97-AF65-F5344CB8AC3E}">
        <p14:creationId xmlns="" xmlns:p14="http://schemas.microsoft.com/office/powerpoint/2010/main" val="405167046"/>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9" presetClass="emph" presetSubtype="0" nodeType="withEffect">
                                  <p:stCondLst>
                                    <p:cond delay="0"/>
                                  </p:stCondLst>
                                  <p:childTnLst>
                                    <p:set>
                                      <p:cBhvr rctx="PPT">
                                        <p:cTn id="11" dur="indefinite"/>
                                        <p:tgtEl>
                                          <p:spTgt spid="6"/>
                                        </p:tgtEl>
                                        <p:attrNameLst>
                                          <p:attrName>style.opacity</p:attrName>
                                        </p:attrNameLst>
                                      </p:cBhvr>
                                      <p:to>
                                        <p:strVal val="0.5"/>
                                      </p:to>
                                    </p:set>
                                    <p:animEffect filter="image" prLst="opacity: 0.5">
                                      <p:cBhvr rctx="IE">
                                        <p:cTn id="12" dur="indefinite"/>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par>
                          <p:cTn id="31" fill="hold">
                            <p:stCondLst>
                              <p:cond delay="2000"/>
                            </p:stCondLst>
                            <p:childTnLst>
                              <p:par>
                                <p:cTn id="32" presetID="26" presetClass="entr" presetSubtype="0" fill="hold" grpId="0" nodeType="afterEffect">
                                  <p:stCondLst>
                                    <p:cond delay="0"/>
                                  </p:stCondLst>
                                  <p:childTnLst>
                                    <p:set>
                                      <p:cBhvr>
                                        <p:cTn id="33" dur="1" fill="hold">
                                          <p:stCondLst>
                                            <p:cond delay="0"/>
                                          </p:stCondLst>
                                        </p:cTn>
                                        <p:tgtEl>
                                          <p:spTgt spid="2">
                                            <p:graphicEl>
                                              <a:dgm id="{DF7B64D4-DC26-43CE-931E-D6DA0D38F9F2}"/>
                                            </p:graphicEl>
                                          </p:spTgt>
                                        </p:tgtEl>
                                        <p:attrNameLst>
                                          <p:attrName>style.visibility</p:attrName>
                                        </p:attrNameLst>
                                      </p:cBhvr>
                                      <p:to>
                                        <p:strVal val="visible"/>
                                      </p:to>
                                    </p:set>
                                    <p:animEffect transition="in" filter="wipe(down)">
                                      <p:cBhvr>
                                        <p:cTn id="34" dur="580">
                                          <p:stCondLst>
                                            <p:cond delay="0"/>
                                          </p:stCondLst>
                                        </p:cTn>
                                        <p:tgtEl>
                                          <p:spTgt spid="2">
                                            <p:graphicEl>
                                              <a:dgm id="{DF7B64D4-DC26-43CE-931E-D6DA0D38F9F2}"/>
                                            </p:graphicEl>
                                          </p:spTgt>
                                        </p:tgtEl>
                                      </p:cBhvr>
                                    </p:animEffect>
                                    <p:anim calcmode="lin" valueType="num">
                                      <p:cBhvr>
                                        <p:cTn id="35" dur="1822" tmFilter="0,0; 0.14,0.36; 0.43,0.73; 0.71,0.91; 1.0,1.0">
                                          <p:stCondLst>
                                            <p:cond delay="0"/>
                                          </p:stCondLst>
                                        </p:cTn>
                                        <p:tgtEl>
                                          <p:spTgt spid="2">
                                            <p:graphicEl>
                                              <a:dgm id="{DF7B64D4-DC26-43CE-931E-D6DA0D38F9F2}"/>
                                            </p:graphic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
                                            <p:graphicEl>
                                              <a:dgm id="{DF7B64D4-DC26-43CE-931E-D6DA0D38F9F2}"/>
                                            </p:graphic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
                                            <p:graphicEl>
                                              <a:dgm id="{DF7B64D4-DC26-43CE-931E-D6DA0D38F9F2}"/>
                                            </p:graphic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
                                            <p:graphicEl>
                                              <a:dgm id="{DF7B64D4-DC26-43CE-931E-D6DA0D38F9F2}"/>
                                            </p:graphic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
                                            <p:graphicEl>
                                              <a:dgm id="{DF7B64D4-DC26-43CE-931E-D6DA0D38F9F2}"/>
                                            </p:graphic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2">
                                            <p:graphicEl>
                                              <a:dgm id="{DF7B64D4-DC26-43CE-931E-D6DA0D38F9F2}"/>
                                            </p:graphicEl>
                                          </p:spTgt>
                                        </p:tgtEl>
                                      </p:cBhvr>
                                      <p:to x="100000" y="60000"/>
                                    </p:animScale>
                                    <p:animScale>
                                      <p:cBhvr>
                                        <p:cTn id="41" dur="166" decel="50000">
                                          <p:stCondLst>
                                            <p:cond delay="676"/>
                                          </p:stCondLst>
                                        </p:cTn>
                                        <p:tgtEl>
                                          <p:spTgt spid="2">
                                            <p:graphicEl>
                                              <a:dgm id="{DF7B64D4-DC26-43CE-931E-D6DA0D38F9F2}"/>
                                            </p:graphicEl>
                                          </p:spTgt>
                                        </p:tgtEl>
                                      </p:cBhvr>
                                      <p:to x="100000" y="100000"/>
                                    </p:animScale>
                                    <p:animScale>
                                      <p:cBhvr>
                                        <p:cTn id="42" dur="26">
                                          <p:stCondLst>
                                            <p:cond delay="1312"/>
                                          </p:stCondLst>
                                        </p:cTn>
                                        <p:tgtEl>
                                          <p:spTgt spid="2">
                                            <p:graphicEl>
                                              <a:dgm id="{DF7B64D4-DC26-43CE-931E-D6DA0D38F9F2}"/>
                                            </p:graphicEl>
                                          </p:spTgt>
                                        </p:tgtEl>
                                      </p:cBhvr>
                                      <p:to x="100000" y="80000"/>
                                    </p:animScale>
                                    <p:animScale>
                                      <p:cBhvr>
                                        <p:cTn id="43" dur="166" decel="50000">
                                          <p:stCondLst>
                                            <p:cond delay="1338"/>
                                          </p:stCondLst>
                                        </p:cTn>
                                        <p:tgtEl>
                                          <p:spTgt spid="2">
                                            <p:graphicEl>
                                              <a:dgm id="{DF7B64D4-DC26-43CE-931E-D6DA0D38F9F2}"/>
                                            </p:graphicEl>
                                          </p:spTgt>
                                        </p:tgtEl>
                                      </p:cBhvr>
                                      <p:to x="100000" y="100000"/>
                                    </p:animScale>
                                    <p:animScale>
                                      <p:cBhvr>
                                        <p:cTn id="44" dur="26">
                                          <p:stCondLst>
                                            <p:cond delay="1642"/>
                                          </p:stCondLst>
                                        </p:cTn>
                                        <p:tgtEl>
                                          <p:spTgt spid="2">
                                            <p:graphicEl>
                                              <a:dgm id="{DF7B64D4-DC26-43CE-931E-D6DA0D38F9F2}"/>
                                            </p:graphicEl>
                                          </p:spTgt>
                                        </p:tgtEl>
                                      </p:cBhvr>
                                      <p:to x="100000" y="90000"/>
                                    </p:animScale>
                                    <p:animScale>
                                      <p:cBhvr>
                                        <p:cTn id="45" dur="166" decel="50000">
                                          <p:stCondLst>
                                            <p:cond delay="1668"/>
                                          </p:stCondLst>
                                        </p:cTn>
                                        <p:tgtEl>
                                          <p:spTgt spid="2">
                                            <p:graphicEl>
                                              <a:dgm id="{DF7B64D4-DC26-43CE-931E-D6DA0D38F9F2}"/>
                                            </p:graphicEl>
                                          </p:spTgt>
                                        </p:tgtEl>
                                      </p:cBhvr>
                                      <p:to x="100000" y="100000"/>
                                    </p:animScale>
                                    <p:animScale>
                                      <p:cBhvr>
                                        <p:cTn id="46" dur="26">
                                          <p:stCondLst>
                                            <p:cond delay="1808"/>
                                          </p:stCondLst>
                                        </p:cTn>
                                        <p:tgtEl>
                                          <p:spTgt spid="2">
                                            <p:graphicEl>
                                              <a:dgm id="{DF7B64D4-DC26-43CE-931E-D6DA0D38F9F2}"/>
                                            </p:graphicEl>
                                          </p:spTgt>
                                        </p:tgtEl>
                                      </p:cBhvr>
                                      <p:to x="100000" y="95000"/>
                                    </p:animScale>
                                    <p:animScale>
                                      <p:cBhvr>
                                        <p:cTn id="47" dur="166" decel="50000">
                                          <p:stCondLst>
                                            <p:cond delay="1834"/>
                                          </p:stCondLst>
                                        </p:cTn>
                                        <p:tgtEl>
                                          <p:spTgt spid="2">
                                            <p:graphicEl>
                                              <a:dgm id="{DF7B64D4-DC26-43CE-931E-D6DA0D38F9F2}"/>
                                            </p:graphicEl>
                                          </p:spTgt>
                                        </p:tgtEl>
                                      </p:cBhvr>
                                      <p:to x="100000" y="100000"/>
                                    </p:animScale>
                                  </p:childTnLst>
                                </p:cTn>
                              </p:par>
                              <p:par>
                                <p:cTn id="48" presetID="26" presetClass="entr" presetSubtype="0" fill="hold" grpId="0" nodeType="withEffect">
                                  <p:stCondLst>
                                    <p:cond delay="0"/>
                                  </p:stCondLst>
                                  <p:childTnLst>
                                    <p:set>
                                      <p:cBhvr>
                                        <p:cTn id="49" dur="1" fill="hold">
                                          <p:stCondLst>
                                            <p:cond delay="0"/>
                                          </p:stCondLst>
                                        </p:cTn>
                                        <p:tgtEl>
                                          <p:spTgt spid="2">
                                            <p:graphicEl>
                                              <a:dgm id="{A5F9BC9D-B10E-4DAD-B2BA-32C11E6EDF78}"/>
                                            </p:graphicEl>
                                          </p:spTgt>
                                        </p:tgtEl>
                                        <p:attrNameLst>
                                          <p:attrName>style.visibility</p:attrName>
                                        </p:attrNameLst>
                                      </p:cBhvr>
                                      <p:to>
                                        <p:strVal val="visible"/>
                                      </p:to>
                                    </p:set>
                                    <p:animEffect transition="in" filter="wipe(down)">
                                      <p:cBhvr>
                                        <p:cTn id="50" dur="580">
                                          <p:stCondLst>
                                            <p:cond delay="0"/>
                                          </p:stCondLst>
                                        </p:cTn>
                                        <p:tgtEl>
                                          <p:spTgt spid="2">
                                            <p:graphicEl>
                                              <a:dgm id="{A5F9BC9D-B10E-4DAD-B2BA-32C11E6EDF78}"/>
                                            </p:graphicEl>
                                          </p:spTgt>
                                        </p:tgtEl>
                                      </p:cBhvr>
                                    </p:animEffect>
                                    <p:anim calcmode="lin" valueType="num">
                                      <p:cBhvr>
                                        <p:cTn id="51" dur="1822" tmFilter="0,0; 0.14,0.36; 0.43,0.73; 0.71,0.91; 1.0,1.0">
                                          <p:stCondLst>
                                            <p:cond delay="0"/>
                                          </p:stCondLst>
                                        </p:cTn>
                                        <p:tgtEl>
                                          <p:spTgt spid="2">
                                            <p:graphicEl>
                                              <a:dgm id="{A5F9BC9D-B10E-4DAD-B2BA-32C11E6EDF78}"/>
                                            </p:graphic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
                                            <p:graphicEl>
                                              <a:dgm id="{A5F9BC9D-B10E-4DAD-B2BA-32C11E6EDF78}"/>
                                            </p:graphic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
                                            <p:graphicEl>
                                              <a:dgm id="{A5F9BC9D-B10E-4DAD-B2BA-32C11E6EDF78}"/>
                                            </p:graphic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
                                            <p:graphicEl>
                                              <a:dgm id="{A5F9BC9D-B10E-4DAD-B2BA-32C11E6EDF78}"/>
                                            </p:graphic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
                                            <p:graphicEl>
                                              <a:dgm id="{A5F9BC9D-B10E-4DAD-B2BA-32C11E6EDF78}"/>
                                            </p:graphic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2">
                                            <p:graphicEl>
                                              <a:dgm id="{A5F9BC9D-B10E-4DAD-B2BA-32C11E6EDF78}"/>
                                            </p:graphicEl>
                                          </p:spTgt>
                                        </p:tgtEl>
                                      </p:cBhvr>
                                      <p:to x="100000" y="60000"/>
                                    </p:animScale>
                                    <p:animScale>
                                      <p:cBhvr>
                                        <p:cTn id="57" dur="166" decel="50000">
                                          <p:stCondLst>
                                            <p:cond delay="676"/>
                                          </p:stCondLst>
                                        </p:cTn>
                                        <p:tgtEl>
                                          <p:spTgt spid="2">
                                            <p:graphicEl>
                                              <a:dgm id="{A5F9BC9D-B10E-4DAD-B2BA-32C11E6EDF78}"/>
                                            </p:graphicEl>
                                          </p:spTgt>
                                        </p:tgtEl>
                                      </p:cBhvr>
                                      <p:to x="100000" y="100000"/>
                                    </p:animScale>
                                    <p:animScale>
                                      <p:cBhvr>
                                        <p:cTn id="58" dur="26">
                                          <p:stCondLst>
                                            <p:cond delay="1312"/>
                                          </p:stCondLst>
                                        </p:cTn>
                                        <p:tgtEl>
                                          <p:spTgt spid="2">
                                            <p:graphicEl>
                                              <a:dgm id="{A5F9BC9D-B10E-4DAD-B2BA-32C11E6EDF78}"/>
                                            </p:graphicEl>
                                          </p:spTgt>
                                        </p:tgtEl>
                                      </p:cBhvr>
                                      <p:to x="100000" y="80000"/>
                                    </p:animScale>
                                    <p:animScale>
                                      <p:cBhvr>
                                        <p:cTn id="59" dur="166" decel="50000">
                                          <p:stCondLst>
                                            <p:cond delay="1338"/>
                                          </p:stCondLst>
                                        </p:cTn>
                                        <p:tgtEl>
                                          <p:spTgt spid="2">
                                            <p:graphicEl>
                                              <a:dgm id="{A5F9BC9D-B10E-4DAD-B2BA-32C11E6EDF78}"/>
                                            </p:graphicEl>
                                          </p:spTgt>
                                        </p:tgtEl>
                                      </p:cBhvr>
                                      <p:to x="100000" y="100000"/>
                                    </p:animScale>
                                    <p:animScale>
                                      <p:cBhvr>
                                        <p:cTn id="60" dur="26">
                                          <p:stCondLst>
                                            <p:cond delay="1642"/>
                                          </p:stCondLst>
                                        </p:cTn>
                                        <p:tgtEl>
                                          <p:spTgt spid="2">
                                            <p:graphicEl>
                                              <a:dgm id="{A5F9BC9D-B10E-4DAD-B2BA-32C11E6EDF78}"/>
                                            </p:graphicEl>
                                          </p:spTgt>
                                        </p:tgtEl>
                                      </p:cBhvr>
                                      <p:to x="100000" y="90000"/>
                                    </p:animScale>
                                    <p:animScale>
                                      <p:cBhvr>
                                        <p:cTn id="61" dur="166" decel="50000">
                                          <p:stCondLst>
                                            <p:cond delay="1668"/>
                                          </p:stCondLst>
                                        </p:cTn>
                                        <p:tgtEl>
                                          <p:spTgt spid="2">
                                            <p:graphicEl>
                                              <a:dgm id="{A5F9BC9D-B10E-4DAD-B2BA-32C11E6EDF78}"/>
                                            </p:graphicEl>
                                          </p:spTgt>
                                        </p:tgtEl>
                                      </p:cBhvr>
                                      <p:to x="100000" y="100000"/>
                                    </p:animScale>
                                    <p:animScale>
                                      <p:cBhvr>
                                        <p:cTn id="62" dur="26">
                                          <p:stCondLst>
                                            <p:cond delay="1808"/>
                                          </p:stCondLst>
                                        </p:cTn>
                                        <p:tgtEl>
                                          <p:spTgt spid="2">
                                            <p:graphicEl>
                                              <a:dgm id="{A5F9BC9D-B10E-4DAD-B2BA-32C11E6EDF78}"/>
                                            </p:graphicEl>
                                          </p:spTgt>
                                        </p:tgtEl>
                                      </p:cBhvr>
                                      <p:to x="100000" y="95000"/>
                                    </p:animScale>
                                    <p:animScale>
                                      <p:cBhvr>
                                        <p:cTn id="63" dur="166" decel="50000">
                                          <p:stCondLst>
                                            <p:cond delay="1834"/>
                                          </p:stCondLst>
                                        </p:cTn>
                                        <p:tgtEl>
                                          <p:spTgt spid="2">
                                            <p:graphicEl>
                                              <a:dgm id="{A5F9BC9D-B10E-4DAD-B2BA-32C11E6EDF78}"/>
                                            </p:graphicEl>
                                          </p:spTgt>
                                        </p:tgtEl>
                                      </p:cBhvr>
                                      <p:to x="100000" y="100000"/>
                                    </p:animScale>
                                  </p:childTnLst>
                                </p:cTn>
                              </p:par>
                              <p:par>
                                <p:cTn id="64" presetID="26" presetClass="entr" presetSubtype="0" fill="hold" grpId="0" nodeType="withEffect">
                                  <p:stCondLst>
                                    <p:cond delay="0"/>
                                  </p:stCondLst>
                                  <p:childTnLst>
                                    <p:set>
                                      <p:cBhvr>
                                        <p:cTn id="65" dur="1" fill="hold">
                                          <p:stCondLst>
                                            <p:cond delay="0"/>
                                          </p:stCondLst>
                                        </p:cTn>
                                        <p:tgtEl>
                                          <p:spTgt spid="2">
                                            <p:graphicEl>
                                              <a:dgm id="{2B449ED2-0C02-4217-BAA2-159C0457119A}"/>
                                            </p:graphicEl>
                                          </p:spTgt>
                                        </p:tgtEl>
                                        <p:attrNameLst>
                                          <p:attrName>style.visibility</p:attrName>
                                        </p:attrNameLst>
                                      </p:cBhvr>
                                      <p:to>
                                        <p:strVal val="visible"/>
                                      </p:to>
                                    </p:set>
                                    <p:animEffect transition="in" filter="wipe(down)">
                                      <p:cBhvr>
                                        <p:cTn id="66" dur="580">
                                          <p:stCondLst>
                                            <p:cond delay="0"/>
                                          </p:stCondLst>
                                        </p:cTn>
                                        <p:tgtEl>
                                          <p:spTgt spid="2">
                                            <p:graphicEl>
                                              <a:dgm id="{2B449ED2-0C02-4217-BAA2-159C0457119A}"/>
                                            </p:graphicEl>
                                          </p:spTgt>
                                        </p:tgtEl>
                                      </p:cBhvr>
                                    </p:animEffect>
                                    <p:anim calcmode="lin" valueType="num">
                                      <p:cBhvr>
                                        <p:cTn id="67" dur="1822" tmFilter="0,0; 0.14,0.36; 0.43,0.73; 0.71,0.91; 1.0,1.0">
                                          <p:stCondLst>
                                            <p:cond delay="0"/>
                                          </p:stCondLst>
                                        </p:cTn>
                                        <p:tgtEl>
                                          <p:spTgt spid="2">
                                            <p:graphicEl>
                                              <a:dgm id="{2B449ED2-0C02-4217-BAA2-159C0457119A}"/>
                                            </p:graphic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
                                            <p:graphicEl>
                                              <a:dgm id="{2B449ED2-0C02-4217-BAA2-159C0457119A}"/>
                                            </p:graphic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
                                            <p:graphicEl>
                                              <a:dgm id="{2B449ED2-0C02-4217-BAA2-159C0457119A}"/>
                                            </p:graphic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
                                            <p:graphicEl>
                                              <a:dgm id="{2B449ED2-0C02-4217-BAA2-159C0457119A}"/>
                                            </p:graphic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
                                            <p:graphicEl>
                                              <a:dgm id="{2B449ED2-0C02-4217-BAA2-159C0457119A}"/>
                                            </p:graphic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2">
                                            <p:graphicEl>
                                              <a:dgm id="{2B449ED2-0C02-4217-BAA2-159C0457119A}"/>
                                            </p:graphicEl>
                                          </p:spTgt>
                                        </p:tgtEl>
                                      </p:cBhvr>
                                      <p:to x="100000" y="60000"/>
                                    </p:animScale>
                                    <p:animScale>
                                      <p:cBhvr>
                                        <p:cTn id="73" dur="166" decel="50000">
                                          <p:stCondLst>
                                            <p:cond delay="676"/>
                                          </p:stCondLst>
                                        </p:cTn>
                                        <p:tgtEl>
                                          <p:spTgt spid="2">
                                            <p:graphicEl>
                                              <a:dgm id="{2B449ED2-0C02-4217-BAA2-159C0457119A}"/>
                                            </p:graphicEl>
                                          </p:spTgt>
                                        </p:tgtEl>
                                      </p:cBhvr>
                                      <p:to x="100000" y="100000"/>
                                    </p:animScale>
                                    <p:animScale>
                                      <p:cBhvr>
                                        <p:cTn id="74" dur="26">
                                          <p:stCondLst>
                                            <p:cond delay="1312"/>
                                          </p:stCondLst>
                                        </p:cTn>
                                        <p:tgtEl>
                                          <p:spTgt spid="2">
                                            <p:graphicEl>
                                              <a:dgm id="{2B449ED2-0C02-4217-BAA2-159C0457119A}"/>
                                            </p:graphicEl>
                                          </p:spTgt>
                                        </p:tgtEl>
                                      </p:cBhvr>
                                      <p:to x="100000" y="80000"/>
                                    </p:animScale>
                                    <p:animScale>
                                      <p:cBhvr>
                                        <p:cTn id="75" dur="166" decel="50000">
                                          <p:stCondLst>
                                            <p:cond delay="1338"/>
                                          </p:stCondLst>
                                        </p:cTn>
                                        <p:tgtEl>
                                          <p:spTgt spid="2">
                                            <p:graphicEl>
                                              <a:dgm id="{2B449ED2-0C02-4217-BAA2-159C0457119A}"/>
                                            </p:graphicEl>
                                          </p:spTgt>
                                        </p:tgtEl>
                                      </p:cBhvr>
                                      <p:to x="100000" y="100000"/>
                                    </p:animScale>
                                    <p:animScale>
                                      <p:cBhvr>
                                        <p:cTn id="76" dur="26">
                                          <p:stCondLst>
                                            <p:cond delay="1642"/>
                                          </p:stCondLst>
                                        </p:cTn>
                                        <p:tgtEl>
                                          <p:spTgt spid="2">
                                            <p:graphicEl>
                                              <a:dgm id="{2B449ED2-0C02-4217-BAA2-159C0457119A}"/>
                                            </p:graphicEl>
                                          </p:spTgt>
                                        </p:tgtEl>
                                      </p:cBhvr>
                                      <p:to x="100000" y="90000"/>
                                    </p:animScale>
                                    <p:animScale>
                                      <p:cBhvr>
                                        <p:cTn id="77" dur="166" decel="50000">
                                          <p:stCondLst>
                                            <p:cond delay="1668"/>
                                          </p:stCondLst>
                                        </p:cTn>
                                        <p:tgtEl>
                                          <p:spTgt spid="2">
                                            <p:graphicEl>
                                              <a:dgm id="{2B449ED2-0C02-4217-BAA2-159C0457119A}"/>
                                            </p:graphicEl>
                                          </p:spTgt>
                                        </p:tgtEl>
                                      </p:cBhvr>
                                      <p:to x="100000" y="100000"/>
                                    </p:animScale>
                                    <p:animScale>
                                      <p:cBhvr>
                                        <p:cTn id="78" dur="26">
                                          <p:stCondLst>
                                            <p:cond delay="1808"/>
                                          </p:stCondLst>
                                        </p:cTn>
                                        <p:tgtEl>
                                          <p:spTgt spid="2">
                                            <p:graphicEl>
                                              <a:dgm id="{2B449ED2-0C02-4217-BAA2-159C0457119A}"/>
                                            </p:graphicEl>
                                          </p:spTgt>
                                        </p:tgtEl>
                                      </p:cBhvr>
                                      <p:to x="100000" y="95000"/>
                                    </p:animScale>
                                    <p:animScale>
                                      <p:cBhvr>
                                        <p:cTn id="79" dur="166" decel="50000">
                                          <p:stCondLst>
                                            <p:cond delay="1834"/>
                                          </p:stCondLst>
                                        </p:cTn>
                                        <p:tgtEl>
                                          <p:spTgt spid="2">
                                            <p:graphicEl>
                                              <a:dgm id="{2B449ED2-0C02-4217-BAA2-159C0457119A}"/>
                                            </p:graphicEl>
                                          </p:spTgt>
                                        </p:tgtEl>
                                      </p:cBhvr>
                                      <p:to x="100000" y="100000"/>
                                    </p:animScale>
                                  </p:childTnLst>
                                </p:cTn>
                              </p:par>
                            </p:childTnLst>
                          </p:cTn>
                        </p:par>
                        <p:par>
                          <p:cTn id="80" fill="hold">
                            <p:stCondLst>
                              <p:cond delay="4000"/>
                            </p:stCondLst>
                            <p:childTnLst>
                              <p:par>
                                <p:cTn id="81" presetID="26" presetClass="entr" presetSubtype="0" fill="hold" grpId="0" nodeType="afterEffect">
                                  <p:stCondLst>
                                    <p:cond delay="0"/>
                                  </p:stCondLst>
                                  <p:childTnLst>
                                    <p:set>
                                      <p:cBhvr>
                                        <p:cTn id="82" dur="1" fill="hold">
                                          <p:stCondLst>
                                            <p:cond delay="0"/>
                                          </p:stCondLst>
                                        </p:cTn>
                                        <p:tgtEl>
                                          <p:spTgt spid="2">
                                            <p:graphicEl>
                                              <a:dgm id="{E81AC506-280B-4EAE-BA71-7F836E2460D5}"/>
                                            </p:graphicEl>
                                          </p:spTgt>
                                        </p:tgtEl>
                                        <p:attrNameLst>
                                          <p:attrName>style.visibility</p:attrName>
                                        </p:attrNameLst>
                                      </p:cBhvr>
                                      <p:to>
                                        <p:strVal val="visible"/>
                                      </p:to>
                                    </p:set>
                                    <p:animEffect transition="in" filter="wipe(down)">
                                      <p:cBhvr>
                                        <p:cTn id="83" dur="580">
                                          <p:stCondLst>
                                            <p:cond delay="0"/>
                                          </p:stCondLst>
                                        </p:cTn>
                                        <p:tgtEl>
                                          <p:spTgt spid="2">
                                            <p:graphicEl>
                                              <a:dgm id="{E81AC506-280B-4EAE-BA71-7F836E2460D5}"/>
                                            </p:graphicEl>
                                          </p:spTgt>
                                        </p:tgtEl>
                                      </p:cBhvr>
                                    </p:animEffect>
                                    <p:anim calcmode="lin" valueType="num">
                                      <p:cBhvr>
                                        <p:cTn id="84" dur="1822" tmFilter="0,0; 0.14,0.36; 0.43,0.73; 0.71,0.91; 1.0,1.0">
                                          <p:stCondLst>
                                            <p:cond delay="0"/>
                                          </p:stCondLst>
                                        </p:cTn>
                                        <p:tgtEl>
                                          <p:spTgt spid="2">
                                            <p:graphicEl>
                                              <a:dgm id="{E81AC506-280B-4EAE-BA71-7F836E2460D5}"/>
                                            </p:graphic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
                                            <p:graphicEl>
                                              <a:dgm id="{E81AC506-280B-4EAE-BA71-7F836E2460D5}"/>
                                            </p:graphic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
                                            <p:graphicEl>
                                              <a:dgm id="{E81AC506-280B-4EAE-BA71-7F836E2460D5}"/>
                                            </p:graphic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
                                            <p:graphicEl>
                                              <a:dgm id="{E81AC506-280B-4EAE-BA71-7F836E2460D5}"/>
                                            </p:graphic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
                                            <p:graphicEl>
                                              <a:dgm id="{E81AC506-280B-4EAE-BA71-7F836E2460D5}"/>
                                            </p:graphic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2">
                                            <p:graphicEl>
                                              <a:dgm id="{E81AC506-280B-4EAE-BA71-7F836E2460D5}"/>
                                            </p:graphicEl>
                                          </p:spTgt>
                                        </p:tgtEl>
                                      </p:cBhvr>
                                      <p:to x="100000" y="60000"/>
                                    </p:animScale>
                                    <p:animScale>
                                      <p:cBhvr>
                                        <p:cTn id="90" dur="166" decel="50000">
                                          <p:stCondLst>
                                            <p:cond delay="676"/>
                                          </p:stCondLst>
                                        </p:cTn>
                                        <p:tgtEl>
                                          <p:spTgt spid="2">
                                            <p:graphicEl>
                                              <a:dgm id="{E81AC506-280B-4EAE-BA71-7F836E2460D5}"/>
                                            </p:graphicEl>
                                          </p:spTgt>
                                        </p:tgtEl>
                                      </p:cBhvr>
                                      <p:to x="100000" y="100000"/>
                                    </p:animScale>
                                    <p:animScale>
                                      <p:cBhvr>
                                        <p:cTn id="91" dur="26">
                                          <p:stCondLst>
                                            <p:cond delay="1312"/>
                                          </p:stCondLst>
                                        </p:cTn>
                                        <p:tgtEl>
                                          <p:spTgt spid="2">
                                            <p:graphicEl>
                                              <a:dgm id="{E81AC506-280B-4EAE-BA71-7F836E2460D5}"/>
                                            </p:graphicEl>
                                          </p:spTgt>
                                        </p:tgtEl>
                                      </p:cBhvr>
                                      <p:to x="100000" y="80000"/>
                                    </p:animScale>
                                    <p:animScale>
                                      <p:cBhvr>
                                        <p:cTn id="92" dur="166" decel="50000">
                                          <p:stCondLst>
                                            <p:cond delay="1338"/>
                                          </p:stCondLst>
                                        </p:cTn>
                                        <p:tgtEl>
                                          <p:spTgt spid="2">
                                            <p:graphicEl>
                                              <a:dgm id="{E81AC506-280B-4EAE-BA71-7F836E2460D5}"/>
                                            </p:graphicEl>
                                          </p:spTgt>
                                        </p:tgtEl>
                                      </p:cBhvr>
                                      <p:to x="100000" y="100000"/>
                                    </p:animScale>
                                    <p:animScale>
                                      <p:cBhvr>
                                        <p:cTn id="93" dur="26">
                                          <p:stCondLst>
                                            <p:cond delay="1642"/>
                                          </p:stCondLst>
                                        </p:cTn>
                                        <p:tgtEl>
                                          <p:spTgt spid="2">
                                            <p:graphicEl>
                                              <a:dgm id="{E81AC506-280B-4EAE-BA71-7F836E2460D5}"/>
                                            </p:graphicEl>
                                          </p:spTgt>
                                        </p:tgtEl>
                                      </p:cBhvr>
                                      <p:to x="100000" y="90000"/>
                                    </p:animScale>
                                    <p:animScale>
                                      <p:cBhvr>
                                        <p:cTn id="94" dur="166" decel="50000">
                                          <p:stCondLst>
                                            <p:cond delay="1668"/>
                                          </p:stCondLst>
                                        </p:cTn>
                                        <p:tgtEl>
                                          <p:spTgt spid="2">
                                            <p:graphicEl>
                                              <a:dgm id="{E81AC506-280B-4EAE-BA71-7F836E2460D5}"/>
                                            </p:graphicEl>
                                          </p:spTgt>
                                        </p:tgtEl>
                                      </p:cBhvr>
                                      <p:to x="100000" y="100000"/>
                                    </p:animScale>
                                    <p:animScale>
                                      <p:cBhvr>
                                        <p:cTn id="95" dur="26">
                                          <p:stCondLst>
                                            <p:cond delay="1808"/>
                                          </p:stCondLst>
                                        </p:cTn>
                                        <p:tgtEl>
                                          <p:spTgt spid="2">
                                            <p:graphicEl>
                                              <a:dgm id="{E81AC506-280B-4EAE-BA71-7F836E2460D5}"/>
                                            </p:graphicEl>
                                          </p:spTgt>
                                        </p:tgtEl>
                                      </p:cBhvr>
                                      <p:to x="100000" y="95000"/>
                                    </p:animScale>
                                    <p:animScale>
                                      <p:cBhvr>
                                        <p:cTn id="96" dur="166" decel="50000">
                                          <p:stCondLst>
                                            <p:cond delay="1834"/>
                                          </p:stCondLst>
                                        </p:cTn>
                                        <p:tgtEl>
                                          <p:spTgt spid="2">
                                            <p:graphicEl>
                                              <a:dgm id="{E81AC506-280B-4EAE-BA71-7F836E2460D5}"/>
                                            </p:graphicEl>
                                          </p:spTgt>
                                        </p:tgtEl>
                                      </p:cBhvr>
                                      <p:to x="100000" y="100000"/>
                                    </p:animScale>
                                  </p:childTnLst>
                                </p:cTn>
                              </p:par>
                            </p:childTnLst>
                          </p:cTn>
                        </p:par>
                        <p:par>
                          <p:cTn id="97" fill="hold">
                            <p:stCondLst>
                              <p:cond delay="6000"/>
                            </p:stCondLst>
                            <p:childTnLst>
                              <p:par>
                                <p:cTn id="98" presetID="26" presetClass="entr" presetSubtype="0" fill="hold" grpId="0" nodeType="afterEffect">
                                  <p:stCondLst>
                                    <p:cond delay="0"/>
                                  </p:stCondLst>
                                  <p:childTnLst>
                                    <p:set>
                                      <p:cBhvr>
                                        <p:cTn id="99" dur="1" fill="hold">
                                          <p:stCondLst>
                                            <p:cond delay="0"/>
                                          </p:stCondLst>
                                        </p:cTn>
                                        <p:tgtEl>
                                          <p:spTgt spid="2">
                                            <p:graphicEl>
                                              <a:dgm id="{B567A3E1-D715-400E-A7E1-7E93A3FBA05F}"/>
                                            </p:graphicEl>
                                          </p:spTgt>
                                        </p:tgtEl>
                                        <p:attrNameLst>
                                          <p:attrName>style.visibility</p:attrName>
                                        </p:attrNameLst>
                                      </p:cBhvr>
                                      <p:to>
                                        <p:strVal val="visible"/>
                                      </p:to>
                                    </p:set>
                                    <p:animEffect transition="in" filter="wipe(down)">
                                      <p:cBhvr>
                                        <p:cTn id="100" dur="580">
                                          <p:stCondLst>
                                            <p:cond delay="0"/>
                                          </p:stCondLst>
                                        </p:cTn>
                                        <p:tgtEl>
                                          <p:spTgt spid="2">
                                            <p:graphicEl>
                                              <a:dgm id="{B567A3E1-D715-400E-A7E1-7E93A3FBA05F}"/>
                                            </p:graphicEl>
                                          </p:spTgt>
                                        </p:tgtEl>
                                      </p:cBhvr>
                                    </p:animEffect>
                                    <p:anim calcmode="lin" valueType="num">
                                      <p:cBhvr>
                                        <p:cTn id="101" dur="1822" tmFilter="0,0; 0.14,0.36; 0.43,0.73; 0.71,0.91; 1.0,1.0">
                                          <p:stCondLst>
                                            <p:cond delay="0"/>
                                          </p:stCondLst>
                                        </p:cTn>
                                        <p:tgtEl>
                                          <p:spTgt spid="2">
                                            <p:graphicEl>
                                              <a:dgm id="{B567A3E1-D715-400E-A7E1-7E93A3FBA05F}"/>
                                            </p:graphicEl>
                                          </p:spTgt>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2">
                                            <p:graphicEl>
                                              <a:dgm id="{B567A3E1-D715-400E-A7E1-7E93A3FBA05F}"/>
                                            </p:graphicEl>
                                          </p:spTgt>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2">
                                            <p:graphicEl>
                                              <a:dgm id="{B567A3E1-D715-400E-A7E1-7E93A3FBA05F}"/>
                                            </p:graphicEl>
                                          </p:spTgt>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2">
                                            <p:graphicEl>
                                              <a:dgm id="{B567A3E1-D715-400E-A7E1-7E93A3FBA05F}"/>
                                            </p:graphicEl>
                                          </p:spTgt>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2">
                                            <p:graphicEl>
                                              <a:dgm id="{B567A3E1-D715-400E-A7E1-7E93A3FBA05F}"/>
                                            </p:graphicEl>
                                          </p:spTgt>
                                        </p:tgtEl>
                                        <p:attrNameLst>
                                          <p:attrName>ppt_y</p:attrName>
                                        </p:attrNameLst>
                                      </p:cBhvr>
                                      <p:tavLst>
                                        <p:tav tm="0" fmla="#ppt_y-sin(pi*$)/81">
                                          <p:val>
                                            <p:fltVal val="0"/>
                                          </p:val>
                                        </p:tav>
                                        <p:tav tm="100000">
                                          <p:val>
                                            <p:fltVal val="1"/>
                                          </p:val>
                                        </p:tav>
                                      </p:tavLst>
                                    </p:anim>
                                    <p:animScale>
                                      <p:cBhvr>
                                        <p:cTn id="106" dur="26">
                                          <p:stCondLst>
                                            <p:cond delay="650"/>
                                          </p:stCondLst>
                                        </p:cTn>
                                        <p:tgtEl>
                                          <p:spTgt spid="2">
                                            <p:graphicEl>
                                              <a:dgm id="{B567A3E1-D715-400E-A7E1-7E93A3FBA05F}"/>
                                            </p:graphicEl>
                                          </p:spTgt>
                                        </p:tgtEl>
                                      </p:cBhvr>
                                      <p:to x="100000" y="60000"/>
                                    </p:animScale>
                                    <p:animScale>
                                      <p:cBhvr>
                                        <p:cTn id="107" dur="166" decel="50000">
                                          <p:stCondLst>
                                            <p:cond delay="676"/>
                                          </p:stCondLst>
                                        </p:cTn>
                                        <p:tgtEl>
                                          <p:spTgt spid="2">
                                            <p:graphicEl>
                                              <a:dgm id="{B567A3E1-D715-400E-A7E1-7E93A3FBA05F}"/>
                                            </p:graphicEl>
                                          </p:spTgt>
                                        </p:tgtEl>
                                      </p:cBhvr>
                                      <p:to x="100000" y="100000"/>
                                    </p:animScale>
                                    <p:animScale>
                                      <p:cBhvr>
                                        <p:cTn id="108" dur="26">
                                          <p:stCondLst>
                                            <p:cond delay="1312"/>
                                          </p:stCondLst>
                                        </p:cTn>
                                        <p:tgtEl>
                                          <p:spTgt spid="2">
                                            <p:graphicEl>
                                              <a:dgm id="{B567A3E1-D715-400E-A7E1-7E93A3FBA05F}"/>
                                            </p:graphicEl>
                                          </p:spTgt>
                                        </p:tgtEl>
                                      </p:cBhvr>
                                      <p:to x="100000" y="80000"/>
                                    </p:animScale>
                                    <p:animScale>
                                      <p:cBhvr>
                                        <p:cTn id="109" dur="166" decel="50000">
                                          <p:stCondLst>
                                            <p:cond delay="1338"/>
                                          </p:stCondLst>
                                        </p:cTn>
                                        <p:tgtEl>
                                          <p:spTgt spid="2">
                                            <p:graphicEl>
                                              <a:dgm id="{B567A3E1-D715-400E-A7E1-7E93A3FBA05F}"/>
                                            </p:graphicEl>
                                          </p:spTgt>
                                        </p:tgtEl>
                                      </p:cBhvr>
                                      <p:to x="100000" y="100000"/>
                                    </p:animScale>
                                    <p:animScale>
                                      <p:cBhvr>
                                        <p:cTn id="110" dur="26">
                                          <p:stCondLst>
                                            <p:cond delay="1642"/>
                                          </p:stCondLst>
                                        </p:cTn>
                                        <p:tgtEl>
                                          <p:spTgt spid="2">
                                            <p:graphicEl>
                                              <a:dgm id="{B567A3E1-D715-400E-A7E1-7E93A3FBA05F}"/>
                                            </p:graphicEl>
                                          </p:spTgt>
                                        </p:tgtEl>
                                      </p:cBhvr>
                                      <p:to x="100000" y="90000"/>
                                    </p:animScale>
                                    <p:animScale>
                                      <p:cBhvr>
                                        <p:cTn id="111" dur="166" decel="50000">
                                          <p:stCondLst>
                                            <p:cond delay="1668"/>
                                          </p:stCondLst>
                                        </p:cTn>
                                        <p:tgtEl>
                                          <p:spTgt spid="2">
                                            <p:graphicEl>
                                              <a:dgm id="{B567A3E1-D715-400E-A7E1-7E93A3FBA05F}"/>
                                            </p:graphicEl>
                                          </p:spTgt>
                                        </p:tgtEl>
                                      </p:cBhvr>
                                      <p:to x="100000" y="100000"/>
                                    </p:animScale>
                                    <p:animScale>
                                      <p:cBhvr>
                                        <p:cTn id="112" dur="26">
                                          <p:stCondLst>
                                            <p:cond delay="1808"/>
                                          </p:stCondLst>
                                        </p:cTn>
                                        <p:tgtEl>
                                          <p:spTgt spid="2">
                                            <p:graphicEl>
                                              <a:dgm id="{B567A3E1-D715-400E-A7E1-7E93A3FBA05F}"/>
                                            </p:graphicEl>
                                          </p:spTgt>
                                        </p:tgtEl>
                                      </p:cBhvr>
                                      <p:to x="100000" y="95000"/>
                                    </p:animScale>
                                    <p:animScale>
                                      <p:cBhvr>
                                        <p:cTn id="113" dur="166" decel="50000">
                                          <p:stCondLst>
                                            <p:cond delay="1834"/>
                                          </p:stCondLst>
                                        </p:cTn>
                                        <p:tgtEl>
                                          <p:spTgt spid="2">
                                            <p:graphicEl>
                                              <a:dgm id="{B567A3E1-D715-400E-A7E1-7E93A3FBA05F}"/>
                                            </p:graphicEl>
                                          </p:spTgt>
                                        </p:tgtEl>
                                      </p:cBhvr>
                                      <p:to x="100000" y="100000"/>
                                    </p:animScale>
                                  </p:childTnLst>
                                </p:cTn>
                              </p:par>
                            </p:childTnLst>
                          </p:cTn>
                        </p:par>
                        <p:par>
                          <p:cTn id="114" fill="hold">
                            <p:stCondLst>
                              <p:cond delay="8000"/>
                            </p:stCondLst>
                            <p:childTnLst>
                              <p:par>
                                <p:cTn id="115" presetID="26" presetClass="entr" presetSubtype="0" fill="hold" grpId="0" nodeType="afterEffect">
                                  <p:stCondLst>
                                    <p:cond delay="0"/>
                                  </p:stCondLst>
                                  <p:childTnLst>
                                    <p:set>
                                      <p:cBhvr>
                                        <p:cTn id="116" dur="1" fill="hold">
                                          <p:stCondLst>
                                            <p:cond delay="0"/>
                                          </p:stCondLst>
                                        </p:cTn>
                                        <p:tgtEl>
                                          <p:spTgt spid="2">
                                            <p:graphicEl>
                                              <a:dgm id="{67028DFB-86F6-4C51-A918-F993B0A2C55A}"/>
                                            </p:graphicEl>
                                          </p:spTgt>
                                        </p:tgtEl>
                                        <p:attrNameLst>
                                          <p:attrName>style.visibility</p:attrName>
                                        </p:attrNameLst>
                                      </p:cBhvr>
                                      <p:to>
                                        <p:strVal val="visible"/>
                                      </p:to>
                                    </p:set>
                                    <p:animEffect transition="in" filter="wipe(down)">
                                      <p:cBhvr>
                                        <p:cTn id="117" dur="580">
                                          <p:stCondLst>
                                            <p:cond delay="0"/>
                                          </p:stCondLst>
                                        </p:cTn>
                                        <p:tgtEl>
                                          <p:spTgt spid="2">
                                            <p:graphicEl>
                                              <a:dgm id="{67028DFB-86F6-4C51-A918-F993B0A2C55A}"/>
                                            </p:graphicEl>
                                          </p:spTgt>
                                        </p:tgtEl>
                                      </p:cBhvr>
                                    </p:animEffect>
                                    <p:anim calcmode="lin" valueType="num">
                                      <p:cBhvr>
                                        <p:cTn id="118" dur="1822" tmFilter="0,0; 0.14,0.36; 0.43,0.73; 0.71,0.91; 1.0,1.0">
                                          <p:stCondLst>
                                            <p:cond delay="0"/>
                                          </p:stCondLst>
                                        </p:cTn>
                                        <p:tgtEl>
                                          <p:spTgt spid="2">
                                            <p:graphicEl>
                                              <a:dgm id="{67028DFB-86F6-4C51-A918-F993B0A2C55A}"/>
                                            </p:graphic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
                                            <p:graphicEl>
                                              <a:dgm id="{67028DFB-86F6-4C51-A918-F993B0A2C55A}"/>
                                            </p:graphic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
                                            <p:graphicEl>
                                              <a:dgm id="{67028DFB-86F6-4C51-A918-F993B0A2C55A}"/>
                                            </p:graphic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
                                            <p:graphicEl>
                                              <a:dgm id="{67028DFB-86F6-4C51-A918-F993B0A2C55A}"/>
                                            </p:graphic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
                                            <p:graphicEl>
                                              <a:dgm id="{67028DFB-86F6-4C51-A918-F993B0A2C55A}"/>
                                            </p:graphic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2">
                                            <p:graphicEl>
                                              <a:dgm id="{67028DFB-86F6-4C51-A918-F993B0A2C55A}"/>
                                            </p:graphicEl>
                                          </p:spTgt>
                                        </p:tgtEl>
                                      </p:cBhvr>
                                      <p:to x="100000" y="60000"/>
                                    </p:animScale>
                                    <p:animScale>
                                      <p:cBhvr>
                                        <p:cTn id="124" dur="166" decel="50000">
                                          <p:stCondLst>
                                            <p:cond delay="676"/>
                                          </p:stCondLst>
                                        </p:cTn>
                                        <p:tgtEl>
                                          <p:spTgt spid="2">
                                            <p:graphicEl>
                                              <a:dgm id="{67028DFB-86F6-4C51-A918-F993B0A2C55A}"/>
                                            </p:graphicEl>
                                          </p:spTgt>
                                        </p:tgtEl>
                                      </p:cBhvr>
                                      <p:to x="100000" y="100000"/>
                                    </p:animScale>
                                    <p:animScale>
                                      <p:cBhvr>
                                        <p:cTn id="125" dur="26">
                                          <p:stCondLst>
                                            <p:cond delay="1312"/>
                                          </p:stCondLst>
                                        </p:cTn>
                                        <p:tgtEl>
                                          <p:spTgt spid="2">
                                            <p:graphicEl>
                                              <a:dgm id="{67028DFB-86F6-4C51-A918-F993B0A2C55A}"/>
                                            </p:graphicEl>
                                          </p:spTgt>
                                        </p:tgtEl>
                                      </p:cBhvr>
                                      <p:to x="100000" y="80000"/>
                                    </p:animScale>
                                    <p:animScale>
                                      <p:cBhvr>
                                        <p:cTn id="126" dur="166" decel="50000">
                                          <p:stCondLst>
                                            <p:cond delay="1338"/>
                                          </p:stCondLst>
                                        </p:cTn>
                                        <p:tgtEl>
                                          <p:spTgt spid="2">
                                            <p:graphicEl>
                                              <a:dgm id="{67028DFB-86F6-4C51-A918-F993B0A2C55A}"/>
                                            </p:graphicEl>
                                          </p:spTgt>
                                        </p:tgtEl>
                                      </p:cBhvr>
                                      <p:to x="100000" y="100000"/>
                                    </p:animScale>
                                    <p:animScale>
                                      <p:cBhvr>
                                        <p:cTn id="127" dur="26">
                                          <p:stCondLst>
                                            <p:cond delay="1642"/>
                                          </p:stCondLst>
                                        </p:cTn>
                                        <p:tgtEl>
                                          <p:spTgt spid="2">
                                            <p:graphicEl>
                                              <a:dgm id="{67028DFB-86F6-4C51-A918-F993B0A2C55A}"/>
                                            </p:graphicEl>
                                          </p:spTgt>
                                        </p:tgtEl>
                                      </p:cBhvr>
                                      <p:to x="100000" y="90000"/>
                                    </p:animScale>
                                    <p:animScale>
                                      <p:cBhvr>
                                        <p:cTn id="128" dur="166" decel="50000">
                                          <p:stCondLst>
                                            <p:cond delay="1668"/>
                                          </p:stCondLst>
                                        </p:cTn>
                                        <p:tgtEl>
                                          <p:spTgt spid="2">
                                            <p:graphicEl>
                                              <a:dgm id="{67028DFB-86F6-4C51-A918-F993B0A2C55A}"/>
                                            </p:graphicEl>
                                          </p:spTgt>
                                        </p:tgtEl>
                                      </p:cBhvr>
                                      <p:to x="100000" y="100000"/>
                                    </p:animScale>
                                    <p:animScale>
                                      <p:cBhvr>
                                        <p:cTn id="129" dur="26">
                                          <p:stCondLst>
                                            <p:cond delay="1808"/>
                                          </p:stCondLst>
                                        </p:cTn>
                                        <p:tgtEl>
                                          <p:spTgt spid="2">
                                            <p:graphicEl>
                                              <a:dgm id="{67028DFB-86F6-4C51-A918-F993B0A2C55A}"/>
                                            </p:graphicEl>
                                          </p:spTgt>
                                        </p:tgtEl>
                                      </p:cBhvr>
                                      <p:to x="100000" y="95000"/>
                                    </p:animScale>
                                    <p:animScale>
                                      <p:cBhvr>
                                        <p:cTn id="130" dur="166" decel="50000">
                                          <p:stCondLst>
                                            <p:cond delay="1834"/>
                                          </p:stCondLst>
                                        </p:cTn>
                                        <p:tgtEl>
                                          <p:spTgt spid="2">
                                            <p:graphicEl>
                                              <a:dgm id="{67028DFB-86F6-4C51-A918-F993B0A2C55A}"/>
                                            </p:graphicEl>
                                          </p:spTgt>
                                        </p:tgtEl>
                                      </p:cBhvr>
                                      <p:to x="100000" y="100000"/>
                                    </p:animScale>
                                  </p:childTnLst>
                                </p:cTn>
                              </p:par>
                            </p:childTnLst>
                          </p:cTn>
                        </p:par>
                        <p:par>
                          <p:cTn id="131" fill="hold">
                            <p:stCondLst>
                              <p:cond delay="10000"/>
                            </p:stCondLst>
                            <p:childTnLst>
                              <p:par>
                                <p:cTn id="132" presetID="26" presetClass="entr" presetSubtype="0" fill="hold" grpId="0" nodeType="afterEffect">
                                  <p:stCondLst>
                                    <p:cond delay="0"/>
                                  </p:stCondLst>
                                  <p:childTnLst>
                                    <p:set>
                                      <p:cBhvr>
                                        <p:cTn id="133" dur="1" fill="hold">
                                          <p:stCondLst>
                                            <p:cond delay="0"/>
                                          </p:stCondLst>
                                        </p:cTn>
                                        <p:tgtEl>
                                          <p:spTgt spid="2">
                                            <p:graphicEl>
                                              <a:dgm id="{46D14288-2A4C-49FD-B281-C494DB3EE095}"/>
                                            </p:graphicEl>
                                          </p:spTgt>
                                        </p:tgtEl>
                                        <p:attrNameLst>
                                          <p:attrName>style.visibility</p:attrName>
                                        </p:attrNameLst>
                                      </p:cBhvr>
                                      <p:to>
                                        <p:strVal val="visible"/>
                                      </p:to>
                                    </p:set>
                                    <p:animEffect transition="in" filter="wipe(down)">
                                      <p:cBhvr>
                                        <p:cTn id="134" dur="580">
                                          <p:stCondLst>
                                            <p:cond delay="0"/>
                                          </p:stCondLst>
                                        </p:cTn>
                                        <p:tgtEl>
                                          <p:spTgt spid="2">
                                            <p:graphicEl>
                                              <a:dgm id="{46D14288-2A4C-49FD-B281-C494DB3EE095}"/>
                                            </p:graphicEl>
                                          </p:spTgt>
                                        </p:tgtEl>
                                      </p:cBhvr>
                                    </p:animEffect>
                                    <p:anim calcmode="lin" valueType="num">
                                      <p:cBhvr>
                                        <p:cTn id="135" dur="1822" tmFilter="0,0; 0.14,0.36; 0.43,0.73; 0.71,0.91; 1.0,1.0">
                                          <p:stCondLst>
                                            <p:cond delay="0"/>
                                          </p:stCondLst>
                                        </p:cTn>
                                        <p:tgtEl>
                                          <p:spTgt spid="2">
                                            <p:graphicEl>
                                              <a:dgm id="{46D14288-2A4C-49FD-B281-C494DB3EE095}"/>
                                            </p:graphicEl>
                                          </p:spTgt>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2">
                                            <p:graphicEl>
                                              <a:dgm id="{46D14288-2A4C-49FD-B281-C494DB3EE095}"/>
                                            </p:graphicEl>
                                          </p:spTgt>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2">
                                            <p:graphicEl>
                                              <a:dgm id="{46D14288-2A4C-49FD-B281-C494DB3EE095}"/>
                                            </p:graphicEl>
                                          </p:spTgt>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2">
                                            <p:graphicEl>
                                              <a:dgm id="{46D14288-2A4C-49FD-B281-C494DB3EE095}"/>
                                            </p:graphicEl>
                                          </p:spTgt>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2">
                                            <p:graphicEl>
                                              <a:dgm id="{46D14288-2A4C-49FD-B281-C494DB3EE095}"/>
                                            </p:graphicEl>
                                          </p:spTgt>
                                        </p:tgtEl>
                                        <p:attrNameLst>
                                          <p:attrName>ppt_y</p:attrName>
                                        </p:attrNameLst>
                                      </p:cBhvr>
                                      <p:tavLst>
                                        <p:tav tm="0" fmla="#ppt_y-sin(pi*$)/81">
                                          <p:val>
                                            <p:fltVal val="0"/>
                                          </p:val>
                                        </p:tav>
                                        <p:tav tm="100000">
                                          <p:val>
                                            <p:fltVal val="1"/>
                                          </p:val>
                                        </p:tav>
                                      </p:tavLst>
                                    </p:anim>
                                    <p:animScale>
                                      <p:cBhvr>
                                        <p:cTn id="140" dur="26">
                                          <p:stCondLst>
                                            <p:cond delay="650"/>
                                          </p:stCondLst>
                                        </p:cTn>
                                        <p:tgtEl>
                                          <p:spTgt spid="2">
                                            <p:graphicEl>
                                              <a:dgm id="{46D14288-2A4C-49FD-B281-C494DB3EE095}"/>
                                            </p:graphicEl>
                                          </p:spTgt>
                                        </p:tgtEl>
                                      </p:cBhvr>
                                      <p:to x="100000" y="60000"/>
                                    </p:animScale>
                                    <p:animScale>
                                      <p:cBhvr>
                                        <p:cTn id="141" dur="166" decel="50000">
                                          <p:stCondLst>
                                            <p:cond delay="676"/>
                                          </p:stCondLst>
                                        </p:cTn>
                                        <p:tgtEl>
                                          <p:spTgt spid="2">
                                            <p:graphicEl>
                                              <a:dgm id="{46D14288-2A4C-49FD-B281-C494DB3EE095}"/>
                                            </p:graphicEl>
                                          </p:spTgt>
                                        </p:tgtEl>
                                      </p:cBhvr>
                                      <p:to x="100000" y="100000"/>
                                    </p:animScale>
                                    <p:animScale>
                                      <p:cBhvr>
                                        <p:cTn id="142" dur="26">
                                          <p:stCondLst>
                                            <p:cond delay="1312"/>
                                          </p:stCondLst>
                                        </p:cTn>
                                        <p:tgtEl>
                                          <p:spTgt spid="2">
                                            <p:graphicEl>
                                              <a:dgm id="{46D14288-2A4C-49FD-B281-C494DB3EE095}"/>
                                            </p:graphicEl>
                                          </p:spTgt>
                                        </p:tgtEl>
                                      </p:cBhvr>
                                      <p:to x="100000" y="80000"/>
                                    </p:animScale>
                                    <p:animScale>
                                      <p:cBhvr>
                                        <p:cTn id="143" dur="166" decel="50000">
                                          <p:stCondLst>
                                            <p:cond delay="1338"/>
                                          </p:stCondLst>
                                        </p:cTn>
                                        <p:tgtEl>
                                          <p:spTgt spid="2">
                                            <p:graphicEl>
                                              <a:dgm id="{46D14288-2A4C-49FD-B281-C494DB3EE095}"/>
                                            </p:graphicEl>
                                          </p:spTgt>
                                        </p:tgtEl>
                                      </p:cBhvr>
                                      <p:to x="100000" y="100000"/>
                                    </p:animScale>
                                    <p:animScale>
                                      <p:cBhvr>
                                        <p:cTn id="144" dur="26">
                                          <p:stCondLst>
                                            <p:cond delay="1642"/>
                                          </p:stCondLst>
                                        </p:cTn>
                                        <p:tgtEl>
                                          <p:spTgt spid="2">
                                            <p:graphicEl>
                                              <a:dgm id="{46D14288-2A4C-49FD-B281-C494DB3EE095}"/>
                                            </p:graphicEl>
                                          </p:spTgt>
                                        </p:tgtEl>
                                      </p:cBhvr>
                                      <p:to x="100000" y="90000"/>
                                    </p:animScale>
                                    <p:animScale>
                                      <p:cBhvr>
                                        <p:cTn id="145" dur="166" decel="50000">
                                          <p:stCondLst>
                                            <p:cond delay="1668"/>
                                          </p:stCondLst>
                                        </p:cTn>
                                        <p:tgtEl>
                                          <p:spTgt spid="2">
                                            <p:graphicEl>
                                              <a:dgm id="{46D14288-2A4C-49FD-B281-C494DB3EE095}"/>
                                            </p:graphicEl>
                                          </p:spTgt>
                                        </p:tgtEl>
                                      </p:cBhvr>
                                      <p:to x="100000" y="100000"/>
                                    </p:animScale>
                                    <p:animScale>
                                      <p:cBhvr>
                                        <p:cTn id="146" dur="26">
                                          <p:stCondLst>
                                            <p:cond delay="1808"/>
                                          </p:stCondLst>
                                        </p:cTn>
                                        <p:tgtEl>
                                          <p:spTgt spid="2">
                                            <p:graphicEl>
                                              <a:dgm id="{46D14288-2A4C-49FD-B281-C494DB3EE095}"/>
                                            </p:graphicEl>
                                          </p:spTgt>
                                        </p:tgtEl>
                                      </p:cBhvr>
                                      <p:to x="100000" y="95000"/>
                                    </p:animScale>
                                    <p:animScale>
                                      <p:cBhvr>
                                        <p:cTn id="147" dur="166" decel="50000">
                                          <p:stCondLst>
                                            <p:cond delay="1834"/>
                                          </p:stCondLst>
                                        </p:cTn>
                                        <p:tgtEl>
                                          <p:spTgt spid="2">
                                            <p:graphicEl>
                                              <a:dgm id="{46D14288-2A4C-49FD-B281-C494DB3EE095}"/>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9656618" y="1"/>
            <a:ext cx="2535382" cy="2341418"/>
          </a:xfrm>
          <a:prstGeom prst="ellipse">
            <a:avLst/>
          </a:prstGeom>
          <a:solidFill>
            <a:srgbClr val="66A3AC"/>
          </a:solidFill>
          <a:ln>
            <a:noFill/>
          </a:ln>
          <a:effectLst>
            <a:outerShdw blurRad="152400" dist="317500" dir="5400000" sx="90000" sy="-19000" rotWithShape="0">
              <a:prstClr val="black">
                <a:alpha val="15000"/>
              </a:prstClr>
            </a:outerShdw>
            <a:softEdge rad="317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DZ" sz="2400" b="1" dirty="0" smtClean="0">
                <a:ln>
                  <a:solidFill>
                    <a:schemeClr val="bg2"/>
                  </a:solidFill>
                </a:ln>
              </a:rPr>
              <a:t>ماهي اللغة ؟</a:t>
            </a:r>
            <a:r>
              <a:rPr lang="ar-DZ" b="1" dirty="0" smtClean="0"/>
              <a:t>:</a:t>
            </a:r>
            <a:endParaRPr lang="en-US" b="1" dirty="0"/>
          </a:p>
        </p:txBody>
      </p:sp>
      <p:sp>
        <p:nvSpPr>
          <p:cNvPr id="5" name="Rectangle à coins arrondis 4"/>
          <p:cNvSpPr/>
          <p:nvPr/>
        </p:nvSpPr>
        <p:spPr>
          <a:xfrm>
            <a:off x="1039091" y="180109"/>
            <a:ext cx="8340436" cy="2078182"/>
          </a:xfrm>
          <a:prstGeom prst="roundRect">
            <a:avLst/>
          </a:prstGeom>
          <a:solidFill>
            <a:srgbClr val="486B74"/>
          </a:solidFill>
          <a:ln>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smtClean="0"/>
              <a:t>لقد اختلف العلماء في تعريف اللغة </a:t>
            </a:r>
            <a:r>
              <a:rPr lang="ar-SA" sz="2000" b="1" dirty="0" err="1" smtClean="0"/>
              <a:t>و</a:t>
            </a:r>
            <a:r>
              <a:rPr lang="ar-SA" sz="2000" b="1" dirty="0" smtClean="0"/>
              <a:t> مفهومها وليس هناك اتفاق شامل على مفهوم محدد للغة يرجع سبب كثرة التعريفات </a:t>
            </a:r>
            <a:r>
              <a:rPr lang="ar-SA" sz="2000" b="1" dirty="0" err="1" smtClean="0"/>
              <a:t>و</a:t>
            </a:r>
            <a:r>
              <a:rPr lang="ar-SA" sz="2000" b="1" dirty="0" smtClean="0"/>
              <a:t> تعددها إلى ارتباط اللغة, بكثير من العلوم فانتقاء تعريف لها ليس بالعملية اليسيرة منها على سبيل المثال</a:t>
            </a:r>
            <a:r>
              <a:rPr lang="en-US" dirty="0" smtClean="0"/>
              <a:t>: </a:t>
            </a:r>
            <a:endParaRPr lang="en-US" dirty="0"/>
          </a:p>
        </p:txBody>
      </p:sp>
      <p:sp>
        <p:nvSpPr>
          <p:cNvPr id="9" name="Flèche vers le bas 8"/>
          <p:cNvSpPr/>
          <p:nvPr/>
        </p:nvSpPr>
        <p:spPr>
          <a:xfrm>
            <a:off x="7523018" y="2244437"/>
            <a:ext cx="1842655" cy="1246908"/>
          </a:xfrm>
          <a:prstGeom prst="downArrow">
            <a:avLst/>
          </a:prstGeom>
          <a:solidFill>
            <a:srgbClr val="B9DCE0"/>
          </a:solidFill>
          <a:ln>
            <a:solidFill>
              <a:srgbClr val="66A3AC"/>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èche vers le bas 9"/>
          <p:cNvSpPr/>
          <p:nvPr/>
        </p:nvSpPr>
        <p:spPr>
          <a:xfrm>
            <a:off x="942109" y="2258292"/>
            <a:ext cx="1842655" cy="1246908"/>
          </a:xfrm>
          <a:prstGeom prst="downArrow">
            <a:avLst/>
          </a:prstGeom>
          <a:solidFill>
            <a:srgbClr val="B9DCE0"/>
          </a:solidFill>
          <a:ln>
            <a:solidFill>
              <a:srgbClr val="66A3AC"/>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èche vers le bas 10"/>
          <p:cNvSpPr/>
          <p:nvPr/>
        </p:nvSpPr>
        <p:spPr>
          <a:xfrm>
            <a:off x="4336472" y="2272146"/>
            <a:ext cx="1842655" cy="1246908"/>
          </a:xfrm>
          <a:prstGeom prst="downArrow">
            <a:avLst/>
          </a:prstGeom>
          <a:solidFill>
            <a:srgbClr val="B9DCE0"/>
          </a:solidFill>
          <a:ln>
            <a:solidFill>
              <a:srgbClr val="66A3AC"/>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à coins arrondis 11"/>
          <p:cNvSpPr/>
          <p:nvPr/>
        </p:nvSpPr>
        <p:spPr>
          <a:xfrm>
            <a:off x="7010401" y="3671454"/>
            <a:ext cx="2673927" cy="2604655"/>
          </a:xfrm>
          <a:prstGeom prst="roundRect">
            <a:avLst/>
          </a:prstGeom>
          <a:solidFill>
            <a:srgbClr val="618E9B"/>
          </a:solidFill>
          <a:ln>
            <a:solidFill>
              <a:srgbClr val="B9DCE0"/>
            </a:solidFill>
          </a:ln>
          <a:effectLst>
            <a:outerShdw blurRad="76200" dir="18900000" sy="23000" kx="-1200000" algn="bl" rotWithShape="0">
              <a:prstClr val="black">
                <a:alpha val="2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smtClean="0">
                <a:cs typeface="+mj-cs"/>
              </a:rPr>
              <a:t>يعرفها ابن جني: بقوله" أما حدها فإنها أصوات يعبر بها كل قوم عن أغراضهم</a:t>
            </a:r>
            <a:endParaRPr lang="en-US" sz="2000" b="1" dirty="0">
              <a:cs typeface="+mj-cs"/>
            </a:endParaRPr>
          </a:p>
        </p:txBody>
      </p:sp>
      <p:sp>
        <p:nvSpPr>
          <p:cNvPr id="13" name="Rectangle à coins arrondis 12"/>
          <p:cNvSpPr/>
          <p:nvPr/>
        </p:nvSpPr>
        <p:spPr>
          <a:xfrm>
            <a:off x="3865418" y="3740728"/>
            <a:ext cx="2646219" cy="2493817"/>
          </a:xfrm>
          <a:prstGeom prst="roundRect">
            <a:avLst/>
          </a:prstGeom>
          <a:solidFill>
            <a:srgbClr val="618E9B"/>
          </a:solidFill>
          <a:ln>
            <a:noFill/>
          </a:ln>
          <a:effectLst>
            <a:outerShdw blurRad="76200" dir="18900000" sy="23000" kx="-1200000" algn="bl" rotWithShape="0">
              <a:prstClr val="black">
                <a:alpha val="2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smtClean="0"/>
              <a:t>ظاهرة اجتماعية تستخدم لتحقيق التفاهم بين الناس صورة من صور التخاطب سواء كان لفظيا أو غير لفظي</a:t>
            </a:r>
            <a:endParaRPr lang="en-US" sz="2000" b="1" dirty="0"/>
          </a:p>
        </p:txBody>
      </p:sp>
      <p:sp>
        <p:nvSpPr>
          <p:cNvPr id="15" name="Rectangle à coins arrondis 14"/>
          <p:cNvSpPr/>
          <p:nvPr/>
        </p:nvSpPr>
        <p:spPr>
          <a:xfrm>
            <a:off x="471054" y="3782291"/>
            <a:ext cx="2646219" cy="2493817"/>
          </a:xfrm>
          <a:prstGeom prst="roundRect">
            <a:avLst/>
          </a:prstGeom>
          <a:solidFill>
            <a:srgbClr val="618E9B"/>
          </a:solidFill>
          <a:ln>
            <a:noFill/>
          </a:ln>
          <a:effectLst>
            <a:outerShdw blurRad="76200" dir="18900000" sy="23000" kx="-1200000" algn="bl" rotWithShape="0">
              <a:prstClr val="black">
                <a:alpha val="2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smtClean="0"/>
              <a:t>اللغة كما يقول أوتو يسبرسن نشاط إنساني يتمثل من جانب في مجهود عضلي يقوم به فرد من الفرد ، ومن جانب آخر عملية إدراكية ينفعل بها فرد أو أفراد آخرون </a:t>
            </a:r>
            <a:endParaRPr lang="en-US"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066800" y="0"/>
            <a:ext cx="9642764" cy="2050472"/>
          </a:xfrm>
          <a:prstGeom prst="roundRect">
            <a:avLst/>
          </a:prstGeom>
          <a:solidFill>
            <a:schemeClr val="accent3">
              <a:lumMod val="75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t>من خلال هذه التعاريف نفسر أن اللغة هي أداة قوية تشكل حياتنا وتفاعلاتنا مع العالم من حولنا. إنها تسمح لنا بالتعبير عن أنفسنا، وبناء علاقات، وتعلم أشياء جديدة، وتشكيل مجتمعات</a:t>
            </a:r>
            <a:endParaRPr lang="en-US" sz="2400" dirty="0"/>
          </a:p>
        </p:txBody>
      </p:sp>
      <p:sp>
        <p:nvSpPr>
          <p:cNvPr id="3" name="Hexagone 2"/>
          <p:cNvSpPr/>
          <p:nvPr/>
        </p:nvSpPr>
        <p:spPr>
          <a:xfrm>
            <a:off x="9906000" y="2258291"/>
            <a:ext cx="2286000" cy="1842655"/>
          </a:xfrm>
          <a:prstGeom prst="hexagon">
            <a:avLst/>
          </a:prstGeom>
          <a:solidFill>
            <a:srgbClr val="618E9B"/>
          </a:solidFill>
          <a:ln>
            <a:noFill/>
          </a:ln>
          <a:effectLst>
            <a:outerShdw blurRad="152400" dist="317500" dir="5400000" sx="90000" sy="-19000" rotWithShape="0">
              <a:prstClr val="black">
                <a:alpha val="15000"/>
              </a:prst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t>أما مصطلح فقدان اللغة </a:t>
            </a:r>
            <a:r>
              <a:rPr lang="ar-DZ" dirty="0" smtClean="0"/>
              <a:t>:</a:t>
            </a:r>
            <a:endParaRPr lang="en-US" dirty="0"/>
          </a:p>
        </p:txBody>
      </p:sp>
      <p:sp>
        <p:nvSpPr>
          <p:cNvPr id="6" name="Rectangle à coins arrondis 5"/>
          <p:cNvSpPr/>
          <p:nvPr/>
        </p:nvSpPr>
        <p:spPr>
          <a:xfrm>
            <a:off x="5749637" y="2078182"/>
            <a:ext cx="4391891" cy="2036618"/>
          </a:xfrm>
          <a:prstGeom prst="roundRect">
            <a:avLst/>
          </a:prstGeom>
          <a:solidFill>
            <a:srgbClr val="618E9B"/>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smtClean="0"/>
              <a:t>فقدان اللغة هو مصطلح يشير إلى تلاشي تدريجي لقدرة الفرد أو المجتمع على استخدام لغة معينة. هذا التلاشي قد يكون جزئياً أو كلياً، وقد يحدث لأسباب مختلفة ومتنوعة</a:t>
            </a:r>
            <a:endParaRPr lang="en-US" b="1" dirty="0"/>
          </a:p>
        </p:txBody>
      </p:sp>
      <p:sp>
        <p:nvSpPr>
          <p:cNvPr id="8" name="Rectangle à coins arrondis 7"/>
          <p:cNvSpPr/>
          <p:nvPr/>
        </p:nvSpPr>
        <p:spPr>
          <a:xfrm>
            <a:off x="0" y="1898073"/>
            <a:ext cx="5721928" cy="2286000"/>
          </a:xfrm>
          <a:prstGeom prst="roundRect">
            <a:avLst/>
          </a:prstGeom>
          <a:solidFill>
            <a:srgbClr val="618E9B"/>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t>أو ما يُعرف أيضًا بـ "الانقراض اللغوي"، هو موضوع شغل بال العديد من اللغويين والعلماء الاجتماعيين. يختلف تعريف هذا المصطلح قليلاً بين الباحثين، إلا أن هناك توافق عام على أنه يشير إلى توقف استخدام لغة ما بشكل كامل، مما يؤدي إلى زوالها وانقراضه</a:t>
            </a:r>
            <a:r>
              <a:rPr lang="ar-DZ" b="1" dirty="0" smtClean="0"/>
              <a:t>ا</a:t>
            </a:r>
            <a:endParaRPr lang="en-US" b="1" dirty="0"/>
          </a:p>
        </p:txBody>
      </p:sp>
      <p:sp>
        <p:nvSpPr>
          <p:cNvPr id="10" name="Rectangle à coins arrondis 9"/>
          <p:cNvSpPr/>
          <p:nvPr/>
        </p:nvSpPr>
        <p:spPr>
          <a:xfrm>
            <a:off x="2854036" y="4461164"/>
            <a:ext cx="6567055" cy="1662545"/>
          </a:xfrm>
          <a:prstGeom prst="roundRect">
            <a:avLst/>
          </a:prstGeom>
          <a:solidFill>
            <a:schemeClr val="accent3">
              <a:lumMod val="75000"/>
            </a:schemeClr>
          </a:solidFill>
          <a:ln>
            <a:noFill/>
          </a:ln>
          <a:effectLst>
            <a:outerShdw blurRad="76200" dir="18900000" sy="23000" kx="-1200000" algn="bl" rotWithShape="0">
              <a:prstClr val="black">
                <a:alpha val="20000"/>
              </a:prst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t>في الأخير نفسر أن،فقدان اللغة يعني اختفاء لغة ما تمامًا من الاستخدام اليومي</a:t>
            </a:r>
            <a:endParaRPr lang="en-US" sz="2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graphicFrame>
        <p:nvGraphicFramePr>
          <p:cNvPr id="3" name="Diagramme 2"/>
          <p:cNvGraphicFramePr/>
          <p:nvPr>
            <p:extLst>
              <p:ext uri="{D42A27DB-BD31-4B8C-83A1-F6EECF244321}">
                <p14:modId xmlns="" xmlns:p14="http://schemas.microsoft.com/office/powerpoint/2010/main" val="1225946143"/>
              </p:ext>
            </p:extLst>
          </p:nvPr>
        </p:nvGraphicFramePr>
        <p:xfrm>
          <a:off x="162912" y="914399"/>
          <a:ext cx="11818882" cy="5460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riangle isocèle 4"/>
          <p:cNvSpPr/>
          <p:nvPr/>
        </p:nvSpPr>
        <p:spPr>
          <a:xfrm>
            <a:off x="11489119" y="605218"/>
            <a:ext cx="465963" cy="465963"/>
          </a:xfrm>
          <a:prstGeom prst="triangle">
            <a:avLst>
              <a:gd name="adj" fmla="val 100000"/>
            </a:avLst>
          </a:prstGeom>
          <a:blipFill rotWithShape="0">
            <a:blip r:embed="rId7"/>
            <a:stretch>
              <a:fillRect/>
            </a:stretch>
          </a:blipFill>
        </p:spPr>
        <p:style>
          <a:lnRef idx="2">
            <a:schemeClr val="accent5">
              <a:hueOff val="-6127787"/>
              <a:satOff val="-8523"/>
              <a:lumOff val="-3268"/>
              <a:alphaOff val="0"/>
            </a:schemeClr>
          </a:lnRef>
          <a:fillRef idx="1">
            <a:scrgbClr r="0" g="0" b="0"/>
          </a:fillRef>
          <a:effectRef idx="0">
            <a:schemeClr val="accent5">
              <a:hueOff val="-6127787"/>
              <a:satOff val="-8523"/>
              <a:lumOff val="-3268"/>
              <a:alphaOff val="0"/>
            </a:schemeClr>
          </a:effectRef>
          <a:fontRef idx="minor">
            <a:schemeClr val="lt1"/>
          </a:fontRef>
        </p:style>
      </p:sp>
      <p:sp>
        <p:nvSpPr>
          <p:cNvPr id="6" name="Rectangle 5"/>
          <p:cNvSpPr/>
          <p:nvPr/>
        </p:nvSpPr>
        <p:spPr>
          <a:xfrm>
            <a:off x="3899927" y="71650"/>
            <a:ext cx="3858750" cy="707886"/>
          </a:xfrm>
          <a:prstGeom prst="rect">
            <a:avLst/>
          </a:prstGeom>
          <a:noFill/>
        </p:spPr>
        <p:txBody>
          <a:bodyPr wrap="none" lIns="91440" tIns="45720" rIns="91440" bIns="45720">
            <a:spAutoFit/>
          </a:bodyPr>
          <a:lstStyle/>
          <a:p>
            <a:pPr algn="ctr" rtl="1"/>
            <a:r>
              <a:rPr lang="ar-DZ" sz="4000" b="1" dirty="0">
                <a:ln w="0"/>
                <a:solidFill>
                  <a:srgbClr val="38535A"/>
                </a:solidFill>
                <a:effectLst>
                  <a:reflection blurRad="6350" stA="53000" endA="300" endPos="35500" dir="5400000" sy="-90000" algn="bl" rotWithShape="0"/>
                </a:effectLst>
              </a:rPr>
              <a:t>العناصر</a:t>
            </a:r>
            <a:r>
              <a:rPr lang="ar-DZ"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ar-DZ" sz="4000" b="1" dirty="0">
                <a:ln w="0"/>
                <a:solidFill>
                  <a:srgbClr val="66A3AC"/>
                </a:solidFill>
                <a:effectLst>
                  <a:reflection blurRad="6350" stA="53000" endA="300" endPos="35500" dir="5400000" sy="-90000" algn="bl" rotWithShape="0"/>
                </a:effectLst>
              </a:rPr>
              <a:t>الأساسية</a:t>
            </a:r>
            <a:r>
              <a:rPr lang="ar-DZ"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ar-DZ" sz="4000" b="1" dirty="0">
                <a:ln w="0"/>
                <a:solidFill>
                  <a:srgbClr val="38535A"/>
                </a:solidFill>
                <a:effectLst>
                  <a:reflection blurRad="6350" stA="53000" endA="300" endPos="35500" dir="5400000" sy="-90000" algn="bl" rotWithShape="0"/>
                </a:effectLst>
              </a:rPr>
              <a:t>للغة</a:t>
            </a:r>
            <a:endParaRPr lang="fr-FR" sz="4000" b="1" dirty="0">
              <a:ln w="0"/>
              <a:solidFill>
                <a:srgbClr val="38535A"/>
              </a:solidFill>
              <a:effectLst>
                <a:reflection blurRad="6350" stA="53000" endA="300" endPos="35500" dir="5400000" sy="-90000" algn="bl" rotWithShape="0"/>
              </a:effectLst>
            </a:endParaRPr>
          </a:p>
        </p:txBody>
      </p:sp>
      <p:sp>
        <p:nvSpPr>
          <p:cNvPr id="7" name="Forme en L 6"/>
          <p:cNvSpPr/>
          <p:nvPr/>
        </p:nvSpPr>
        <p:spPr>
          <a:xfrm rot="5400000">
            <a:off x="5007332" y="-240603"/>
            <a:ext cx="1643941" cy="3684220"/>
          </a:xfrm>
          <a:prstGeom prst="corner">
            <a:avLst>
              <a:gd name="adj1" fmla="val 16120"/>
              <a:gd name="adj2" fmla="val 16110"/>
            </a:avLst>
          </a:pr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pic>
        <p:nvPicPr>
          <p:cNvPr id="2" name="Image 1"/>
          <p:cNvPicPr>
            <a:picLocks noChangeAspect="1"/>
          </p:cNvPicPr>
          <p:nvPr/>
        </p:nvPicPr>
        <p:blipFill rotWithShape="1">
          <a:blip r:embed="rId8" cstate="print">
            <a:clrChange>
              <a:clrFrom>
                <a:srgbClr val="F4F4F6"/>
              </a:clrFrom>
              <a:clrTo>
                <a:srgbClr val="F4F4F6">
                  <a:alpha val="0"/>
                </a:srgbClr>
              </a:clrTo>
            </a:clrChange>
            <a:extLst>
              <a:ext uri="{28A0092B-C50C-407E-A947-70E740481C1C}">
                <a14:useLocalDpi xmlns="" xmlns:a14="http://schemas.microsoft.com/office/drawing/2010/main" val="0"/>
              </a:ext>
            </a:extLst>
          </a:blip>
          <a:srcRect b="13191"/>
          <a:stretch/>
        </p:blipFill>
        <p:spPr>
          <a:xfrm>
            <a:off x="-740907" y="-1181100"/>
            <a:ext cx="4737645" cy="2908300"/>
          </a:xfrm>
          <a:prstGeom prst="rect">
            <a:avLst/>
          </a:prstGeom>
        </p:spPr>
      </p:pic>
      <p:pic>
        <p:nvPicPr>
          <p:cNvPr id="8" name="Image 7"/>
          <p:cNvPicPr>
            <a:picLocks noChangeAspect="1"/>
          </p:cNvPicPr>
          <p:nvPr/>
        </p:nvPicPr>
        <p:blipFill rotWithShape="1">
          <a:blip r:embed="rId9" cstate="print">
            <a:clrChange>
              <a:clrFrom>
                <a:srgbClr val="F4F4F6"/>
              </a:clrFrom>
              <a:clrTo>
                <a:srgbClr val="F4F4F6">
                  <a:alpha val="0"/>
                </a:srgbClr>
              </a:clrTo>
            </a:clrChange>
            <a:extLst>
              <a:ext uri="{28A0092B-C50C-407E-A947-70E740481C1C}">
                <a14:useLocalDpi xmlns="" xmlns:a14="http://schemas.microsoft.com/office/drawing/2010/main" val="0"/>
              </a:ext>
            </a:extLst>
          </a:blip>
          <a:srcRect b="13191"/>
          <a:stretch/>
        </p:blipFill>
        <p:spPr>
          <a:xfrm>
            <a:off x="9670778" y="4495800"/>
            <a:ext cx="3848044" cy="2362200"/>
          </a:xfrm>
          <a:prstGeom prst="rect">
            <a:avLst/>
          </a:prstGeom>
        </p:spPr>
      </p:pic>
    </p:spTree>
    <p:extLst>
      <p:ext uri="{BB962C8B-B14F-4D97-AF65-F5344CB8AC3E}">
        <p14:creationId xmlns="" xmlns:p14="http://schemas.microsoft.com/office/powerpoint/2010/main" val="20273845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graphicEl>
                                              <a:dgm id="{0C944B0B-ADDD-4A5E-A272-4EC162B44BC2}"/>
                                            </p:graphicEl>
                                          </p:spTgt>
                                        </p:tgtEl>
                                        <p:attrNameLst>
                                          <p:attrName>style.visibility</p:attrName>
                                        </p:attrNameLst>
                                      </p:cBhvr>
                                      <p:to>
                                        <p:strVal val="visible"/>
                                      </p:to>
                                    </p:set>
                                    <p:animEffect transition="in" filter="fade">
                                      <p:cBhvr>
                                        <p:cTn id="18" dur="500"/>
                                        <p:tgtEl>
                                          <p:spTgt spid="3">
                                            <p:graphicEl>
                                              <a:dgm id="{0C944B0B-ADDD-4A5E-A272-4EC162B44BC2}"/>
                                            </p:graphicEl>
                                          </p:spTgt>
                                        </p:tgtEl>
                                      </p:cBhvr>
                                    </p:animEffect>
                                    <p:anim calcmode="lin" valueType="num">
                                      <p:cBhvr>
                                        <p:cTn id="19" dur="500" fill="hold"/>
                                        <p:tgtEl>
                                          <p:spTgt spid="3">
                                            <p:graphicEl>
                                              <a:dgm id="{0C944B0B-ADDD-4A5E-A272-4EC162B44BC2}"/>
                                            </p:graphicEl>
                                          </p:spTgt>
                                        </p:tgtEl>
                                        <p:attrNameLst>
                                          <p:attrName>ppt_x</p:attrName>
                                        </p:attrNameLst>
                                      </p:cBhvr>
                                      <p:tavLst>
                                        <p:tav tm="0">
                                          <p:val>
                                            <p:strVal val="#ppt_x"/>
                                          </p:val>
                                        </p:tav>
                                        <p:tav tm="100000">
                                          <p:val>
                                            <p:strVal val="#ppt_x"/>
                                          </p:val>
                                        </p:tav>
                                      </p:tavLst>
                                    </p:anim>
                                    <p:anim calcmode="lin" valueType="num">
                                      <p:cBhvr>
                                        <p:cTn id="20" dur="500" fill="hold"/>
                                        <p:tgtEl>
                                          <p:spTgt spid="3">
                                            <p:graphicEl>
                                              <a:dgm id="{0C944B0B-ADDD-4A5E-A272-4EC162B44BC2}"/>
                                            </p:graphic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graphicEl>
                                              <a:dgm id="{A3E186F1-9555-4458-AE9D-B0BE0F047B9B}"/>
                                            </p:graphicEl>
                                          </p:spTgt>
                                        </p:tgtEl>
                                        <p:attrNameLst>
                                          <p:attrName>style.visibility</p:attrName>
                                        </p:attrNameLst>
                                      </p:cBhvr>
                                      <p:to>
                                        <p:strVal val="visible"/>
                                      </p:to>
                                    </p:set>
                                    <p:animEffect transition="in" filter="fade">
                                      <p:cBhvr>
                                        <p:cTn id="23" dur="500"/>
                                        <p:tgtEl>
                                          <p:spTgt spid="3">
                                            <p:graphicEl>
                                              <a:dgm id="{A3E186F1-9555-4458-AE9D-B0BE0F047B9B}"/>
                                            </p:graphicEl>
                                          </p:spTgt>
                                        </p:tgtEl>
                                      </p:cBhvr>
                                    </p:animEffect>
                                    <p:anim calcmode="lin" valueType="num">
                                      <p:cBhvr>
                                        <p:cTn id="24" dur="500" fill="hold"/>
                                        <p:tgtEl>
                                          <p:spTgt spid="3">
                                            <p:graphicEl>
                                              <a:dgm id="{A3E186F1-9555-4458-AE9D-B0BE0F047B9B}"/>
                                            </p:graphicEl>
                                          </p:spTgt>
                                        </p:tgtEl>
                                        <p:attrNameLst>
                                          <p:attrName>ppt_x</p:attrName>
                                        </p:attrNameLst>
                                      </p:cBhvr>
                                      <p:tavLst>
                                        <p:tav tm="0">
                                          <p:val>
                                            <p:strVal val="#ppt_x"/>
                                          </p:val>
                                        </p:tav>
                                        <p:tav tm="100000">
                                          <p:val>
                                            <p:strVal val="#ppt_x"/>
                                          </p:val>
                                        </p:tav>
                                      </p:tavLst>
                                    </p:anim>
                                    <p:anim calcmode="lin" valueType="num">
                                      <p:cBhvr>
                                        <p:cTn id="25" dur="500" fill="hold"/>
                                        <p:tgtEl>
                                          <p:spTgt spid="3">
                                            <p:graphicEl>
                                              <a:dgm id="{A3E186F1-9555-4458-AE9D-B0BE0F047B9B}"/>
                                            </p:graphic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graphicEl>
                                              <a:dgm id="{F6337FC2-90D7-4FC8-B53F-106B6DD48B9B}"/>
                                            </p:graphicEl>
                                          </p:spTgt>
                                        </p:tgtEl>
                                        <p:attrNameLst>
                                          <p:attrName>style.visibility</p:attrName>
                                        </p:attrNameLst>
                                      </p:cBhvr>
                                      <p:to>
                                        <p:strVal val="visible"/>
                                      </p:to>
                                    </p:set>
                                    <p:animEffect transition="in" filter="fade">
                                      <p:cBhvr>
                                        <p:cTn id="28" dur="500"/>
                                        <p:tgtEl>
                                          <p:spTgt spid="3">
                                            <p:graphicEl>
                                              <a:dgm id="{F6337FC2-90D7-4FC8-B53F-106B6DD48B9B}"/>
                                            </p:graphicEl>
                                          </p:spTgt>
                                        </p:tgtEl>
                                      </p:cBhvr>
                                    </p:animEffect>
                                    <p:anim calcmode="lin" valueType="num">
                                      <p:cBhvr>
                                        <p:cTn id="29" dur="500" fill="hold"/>
                                        <p:tgtEl>
                                          <p:spTgt spid="3">
                                            <p:graphicEl>
                                              <a:dgm id="{F6337FC2-90D7-4FC8-B53F-106B6DD48B9B}"/>
                                            </p:graphicEl>
                                          </p:spTgt>
                                        </p:tgtEl>
                                        <p:attrNameLst>
                                          <p:attrName>ppt_x</p:attrName>
                                        </p:attrNameLst>
                                      </p:cBhvr>
                                      <p:tavLst>
                                        <p:tav tm="0">
                                          <p:val>
                                            <p:strVal val="#ppt_x"/>
                                          </p:val>
                                        </p:tav>
                                        <p:tav tm="100000">
                                          <p:val>
                                            <p:strVal val="#ppt_x"/>
                                          </p:val>
                                        </p:tav>
                                      </p:tavLst>
                                    </p:anim>
                                    <p:anim calcmode="lin" valueType="num">
                                      <p:cBhvr>
                                        <p:cTn id="30" dur="500" fill="hold"/>
                                        <p:tgtEl>
                                          <p:spTgt spid="3">
                                            <p:graphicEl>
                                              <a:dgm id="{F6337FC2-90D7-4FC8-B53F-106B6DD48B9B}"/>
                                            </p:graphicEl>
                                          </p:spTgt>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3">
                                            <p:graphicEl>
                                              <a:dgm id="{53FE14AA-FB3B-4B91-A248-CE7F68775C2B}"/>
                                            </p:graphicEl>
                                          </p:spTgt>
                                        </p:tgtEl>
                                        <p:attrNameLst>
                                          <p:attrName>style.visibility</p:attrName>
                                        </p:attrNameLst>
                                      </p:cBhvr>
                                      <p:to>
                                        <p:strVal val="visible"/>
                                      </p:to>
                                    </p:set>
                                    <p:animEffect transition="in" filter="fade">
                                      <p:cBhvr>
                                        <p:cTn id="34" dur="500"/>
                                        <p:tgtEl>
                                          <p:spTgt spid="3">
                                            <p:graphicEl>
                                              <a:dgm id="{53FE14AA-FB3B-4B91-A248-CE7F68775C2B}"/>
                                            </p:graphicEl>
                                          </p:spTgt>
                                        </p:tgtEl>
                                      </p:cBhvr>
                                    </p:animEffect>
                                    <p:anim calcmode="lin" valueType="num">
                                      <p:cBhvr>
                                        <p:cTn id="35" dur="500" fill="hold"/>
                                        <p:tgtEl>
                                          <p:spTgt spid="3">
                                            <p:graphicEl>
                                              <a:dgm id="{53FE14AA-FB3B-4B91-A248-CE7F68775C2B}"/>
                                            </p:graphicEl>
                                          </p:spTgt>
                                        </p:tgtEl>
                                        <p:attrNameLst>
                                          <p:attrName>ppt_x</p:attrName>
                                        </p:attrNameLst>
                                      </p:cBhvr>
                                      <p:tavLst>
                                        <p:tav tm="0">
                                          <p:val>
                                            <p:strVal val="#ppt_x"/>
                                          </p:val>
                                        </p:tav>
                                        <p:tav tm="100000">
                                          <p:val>
                                            <p:strVal val="#ppt_x"/>
                                          </p:val>
                                        </p:tav>
                                      </p:tavLst>
                                    </p:anim>
                                    <p:anim calcmode="lin" valueType="num">
                                      <p:cBhvr>
                                        <p:cTn id="36" dur="500" fill="hold"/>
                                        <p:tgtEl>
                                          <p:spTgt spid="3">
                                            <p:graphicEl>
                                              <a:dgm id="{53FE14AA-FB3B-4B91-A248-CE7F68775C2B}"/>
                                            </p:graphic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graphicEl>
                                              <a:dgm id="{AD1FA758-8FD4-4BD9-BF31-FF9322BFCDC1}"/>
                                            </p:graphicEl>
                                          </p:spTgt>
                                        </p:tgtEl>
                                        <p:attrNameLst>
                                          <p:attrName>style.visibility</p:attrName>
                                        </p:attrNameLst>
                                      </p:cBhvr>
                                      <p:to>
                                        <p:strVal val="visible"/>
                                      </p:to>
                                    </p:set>
                                    <p:animEffect transition="in" filter="fade">
                                      <p:cBhvr>
                                        <p:cTn id="39" dur="500"/>
                                        <p:tgtEl>
                                          <p:spTgt spid="3">
                                            <p:graphicEl>
                                              <a:dgm id="{AD1FA758-8FD4-4BD9-BF31-FF9322BFCDC1}"/>
                                            </p:graphicEl>
                                          </p:spTgt>
                                        </p:tgtEl>
                                      </p:cBhvr>
                                    </p:animEffect>
                                    <p:anim calcmode="lin" valueType="num">
                                      <p:cBhvr>
                                        <p:cTn id="40" dur="500" fill="hold"/>
                                        <p:tgtEl>
                                          <p:spTgt spid="3">
                                            <p:graphicEl>
                                              <a:dgm id="{AD1FA758-8FD4-4BD9-BF31-FF9322BFCDC1}"/>
                                            </p:graphicEl>
                                          </p:spTgt>
                                        </p:tgtEl>
                                        <p:attrNameLst>
                                          <p:attrName>ppt_x</p:attrName>
                                        </p:attrNameLst>
                                      </p:cBhvr>
                                      <p:tavLst>
                                        <p:tav tm="0">
                                          <p:val>
                                            <p:strVal val="#ppt_x"/>
                                          </p:val>
                                        </p:tav>
                                        <p:tav tm="100000">
                                          <p:val>
                                            <p:strVal val="#ppt_x"/>
                                          </p:val>
                                        </p:tav>
                                      </p:tavLst>
                                    </p:anim>
                                    <p:anim calcmode="lin" valueType="num">
                                      <p:cBhvr>
                                        <p:cTn id="41" dur="500" fill="hold"/>
                                        <p:tgtEl>
                                          <p:spTgt spid="3">
                                            <p:graphicEl>
                                              <a:dgm id="{AD1FA758-8FD4-4BD9-BF31-FF9322BFCDC1}"/>
                                            </p:graphic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graphicEl>
                                              <a:dgm id="{9FA94EC9-4580-4948-8564-AB8F7EE872DA}"/>
                                            </p:graphicEl>
                                          </p:spTgt>
                                        </p:tgtEl>
                                        <p:attrNameLst>
                                          <p:attrName>style.visibility</p:attrName>
                                        </p:attrNameLst>
                                      </p:cBhvr>
                                      <p:to>
                                        <p:strVal val="visible"/>
                                      </p:to>
                                    </p:set>
                                    <p:animEffect transition="in" filter="fade">
                                      <p:cBhvr>
                                        <p:cTn id="44" dur="500"/>
                                        <p:tgtEl>
                                          <p:spTgt spid="3">
                                            <p:graphicEl>
                                              <a:dgm id="{9FA94EC9-4580-4948-8564-AB8F7EE872DA}"/>
                                            </p:graphicEl>
                                          </p:spTgt>
                                        </p:tgtEl>
                                      </p:cBhvr>
                                    </p:animEffect>
                                    <p:anim calcmode="lin" valueType="num">
                                      <p:cBhvr>
                                        <p:cTn id="45" dur="500" fill="hold"/>
                                        <p:tgtEl>
                                          <p:spTgt spid="3">
                                            <p:graphicEl>
                                              <a:dgm id="{9FA94EC9-4580-4948-8564-AB8F7EE872DA}"/>
                                            </p:graphicEl>
                                          </p:spTgt>
                                        </p:tgtEl>
                                        <p:attrNameLst>
                                          <p:attrName>ppt_x</p:attrName>
                                        </p:attrNameLst>
                                      </p:cBhvr>
                                      <p:tavLst>
                                        <p:tav tm="0">
                                          <p:val>
                                            <p:strVal val="#ppt_x"/>
                                          </p:val>
                                        </p:tav>
                                        <p:tav tm="100000">
                                          <p:val>
                                            <p:strVal val="#ppt_x"/>
                                          </p:val>
                                        </p:tav>
                                      </p:tavLst>
                                    </p:anim>
                                    <p:anim calcmode="lin" valueType="num">
                                      <p:cBhvr>
                                        <p:cTn id="46" dur="500" fill="hold"/>
                                        <p:tgtEl>
                                          <p:spTgt spid="3">
                                            <p:graphicEl>
                                              <a:dgm id="{9FA94EC9-4580-4948-8564-AB8F7EE872DA}"/>
                                            </p:graphicEl>
                                          </p:spTgt>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3">
                                            <p:graphicEl>
                                              <a:dgm id="{2A5C2B3E-562A-40D6-B478-365F00065EC5}"/>
                                            </p:graphicEl>
                                          </p:spTgt>
                                        </p:tgtEl>
                                        <p:attrNameLst>
                                          <p:attrName>style.visibility</p:attrName>
                                        </p:attrNameLst>
                                      </p:cBhvr>
                                      <p:to>
                                        <p:strVal val="visible"/>
                                      </p:to>
                                    </p:set>
                                    <p:animEffect transition="in" filter="fade">
                                      <p:cBhvr>
                                        <p:cTn id="50" dur="500"/>
                                        <p:tgtEl>
                                          <p:spTgt spid="3">
                                            <p:graphicEl>
                                              <a:dgm id="{2A5C2B3E-562A-40D6-B478-365F00065EC5}"/>
                                            </p:graphicEl>
                                          </p:spTgt>
                                        </p:tgtEl>
                                      </p:cBhvr>
                                    </p:animEffect>
                                    <p:anim calcmode="lin" valueType="num">
                                      <p:cBhvr>
                                        <p:cTn id="51" dur="500" fill="hold"/>
                                        <p:tgtEl>
                                          <p:spTgt spid="3">
                                            <p:graphicEl>
                                              <a:dgm id="{2A5C2B3E-562A-40D6-B478-365F00065EC5}"/>
                                            </p:graphicEl>
                                          </p:spTgt>
                                        </p:tgtEl>
                                        <p:attrNameLst>
                                          <p:attrName>ppt_x</p:attrName>
                                        </p:attrNameLst>
                                      </p:cBhvr>
                                      <p:tavLst>
                                        <p:tav tm="0">
                                          <p:val>
                                            <p:strVal val="#ppt_x"/>
                                          </p:val>
                                        </p:tav>
                                        <p:tav tm="100000">
                                          <p:val>
                                            <p:strVal val="#ppt_x"/>
                                          </p:val>
                                        </p:tav>
                                      </p:tavLst>
                                    </p:anim>
                                    <p:anim calcmode="lin" valueType="num">
                                      <p:cBhvr>
                                        <p:cTn id="52" dur="500" fill="hold"/>
                                        <p:tgtEl>
                                          <p:spTgt spid="3">
                                            <p:graphicEl>
                                              <a:dgm id="{2A5C2B3E-562A-40D6-B478-365F00065EC5}"/>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graphicEl>
                                              <a:dgm id="{A7B99B42-60CF-4293-A0FE-155A9F01E07B}"/>
                                            </p:graphicEl>
                                          </p:spTgt>
                                        </p:tgtEl>
                                        <p:attrNameLst>
                                          <p:attrName>style.visibility</p:attrName>
                                        </p:attrNameLst>
                                      </p:cBhvr>
                                      <p:to>
                                        <p:strVal val="visible"/>
                                      </p:to>
                                    </p:set>
                                    <p:animEffect transition="in" filter="fade">
                                      <p:cBhvr>
                                        <p:cTn id="55" dur="500"/>
                                        <p:tgtEl>
                                          <p:spTgt spid="3">
                                            <p:graphicEl>
                                              <a:dgm id="{A7B99B42-60CF-4293-A0FE-155A9F01E07B}"/>
                                            </p:graphicEl>
                                          </p:spTgt>
                                        </p:tgtEl>
                                      </p:cBhvr>
                                    </p:animEffect>
                                    <p:anim calcmode="lin" valueType="num">
                                      <p:cBhvr>
                                        <p:cTn id="56" dur="500" fill="hold"/>
                                        <p:tgtEl>
                                          <p:spTgt spid="3">
                                            <p:graphicEl>
                                              <a:dgm id="{A7B99B42-60CF-4293-A0FE-155A9F01E07B}"/>
                                            </p:graphicEl>
                                          </p:spTgt>
                                        </p:tgtEl>
                                        <p:attrNameLst>
                                          <p:attrName>ppt_x</p:attrName>
                                        </p:attrNameLst>
                                      </p:cBhvr>
                                      <p:tavLst>
                                        <p:tav tm="0">
                                          <p:val>
                                            <p:strVal val="#ppt_x"/>
                                          </p:val>
                                        </p:tav>
                                        <p:tav tm="100000">
                                          <p:val>
                                            <p:strVal val="#ppt_x"/>
                                          </p:val>
                                        </p:tav>
                                      </p:tavLst>
                                    </p:anim>
                                    <p:anim calcmode="lin" valueType="num">
                                      <p:cBhvr>
                                        <p:cTn id="57" dur="500" fill="hold"/>
                                        <p:tgtEl>
                                          <p:spTgt spid="3">
                                            <p:graphicEl>
                                              <a:dgm id="{A7B99B42-60CF-4293-A0FE-155A9F01E07B}"/>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graphicEl>
                                              <a:dgm id="{B9BD2600-88B0-4C57-9D7E-4C90EE1DC937}"/>
                                            </p:graphicEl>
                                          </p:spTgt>
                                        </p:tgtEl>
                                        <p:attrNameLst>
                                          <p:attrName>style.visibility</p:attrName>
                                        </p:attrNameLst>
                                      </p:cBhvr>
                                      <p:to>
                                        <p:strVal val="visible"/>
                                      </p:to>
                                    </p:set>
                                    <p:animEffect transition="in" filter="fade">
                                      <p:cBhvr>
                                        <p:cTn id="60" dur="500"/>
                                        <p:tgtEl>
                                          <p:spTgt spid="3">
                                            <p:graphicEl>
                                              <a:dgm id="{B9BD2600-88B0-4C57-9D7E-4C90EE1DC937}"/>
                                            </p:graphicEl>
                                          </p:spTgt>
                                        </p:tgtEl>
                                      </p:cBhvr>
                                    </p:animEffect>
                                    <p:anim calcmode="lin" valueType="num">
                                      <p:cBhvr>
                                        <p:cTn id="61" dur="500" fill="hold"/>
                                        <p:tgtEl>
                                          <p:spTgt spid="3">
                                            <p:graphicEl>
                                              <a:dgm id="{B9BD2600-88B0-4C57-9D7E-4C90EE1DC937}"/>
                                            </p:graphicEl>
                                          </p:spTgt>
                                        </p:tgtEl>
                                        <p:attrNameLst>
                                          <p:attrName>ppt_x</p:attrName>
                                        </p:attrNameLst>
                                      </p:cBhvr>
                                      <p:tavLst>
                                        <p:tav tm="0">
                                          <p:val>
                                            <p:strVal val="#ppt_x"/>
                                          </p:val>
                                        </p:tav>
                                        <p:tav tm="100000">
                                          <p:val>
                                            <p:strVal val="#ppt_x"/>
                                          </p:val>
                                        </p:tav>
                                      </p:tavLst>
                                    </p:anim>
                                    <p:anim calcmode="lin" valueType="num">
                                      <p:cBhvr>
                                        <p:cTn id="62" dur="500" fill="hold"/>
                                        <p:tgtEl>
                                          <p:spTgt spid="3">
                                            <p:graphicEl>
                                              <a:dgm id="{B9BD2600-88B0-4C57-9D7E-4C90EE1DC937}"/>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42" presetClass="entr" presetSubtype="0" fill="hold" grpId="0" nodeType="afterEffect">
                                  <p:stCondLst>
                                    <p:cond delay="0"/>
                                  </p:stCondLst>
                                  <p:childTnLst>
                                    <p:set>
                                      <p:cBhvr>
                                        <p:cTn id="65" dur="1" fill="hold">
                                          <p:stCondLst>
                                            <p:cond delay="0"/>
                                          </p:stCondLst>
                                        </p:cTn>
                                        <p:tgtEl>
                                          <p:spTgt spid="3">
                                            <p:graphicEl>
                                              <a:dgm id="{9EC5F3B5-7E90-433A-9BDE-3DC864082323}"/>
                                            </p:graphicEl>
                                          </p:spTgt>
                                        </p:tgtEl>
                                        <p:attrNameLst>
                                          <p:attrName>style.visibility</p:attrName>
                                        </p:attrNameLst>
                                      </p:cBhvr>
                                      <p:to>
                                        <p:strVal val="visible"/>
                                      </p:to>
                                    </p:set>
                                    <p:animEffect transition="in" filter="fade">
                                      <p:cBhvr>
                                        <p:cTn id="66" dur="500"/>
                                        <p:tgtEl>
                                          <p:spTgt spid="3">
                                            <p:graphicEl>
                                              <a:dgm id="{9EC5F3B5-7E90-433A-9BDE-3DC864082323}"/>
                                            </p:graphicEl>
                                          </p:spTgt>
                                        </p:tgtEl>
                                      </p:cBhvr>
                                    </p:animEffect>
                                    <p:anim calcmode="lin" valueType="num">
                                      <p:cBhvr>
                                        <p:cTn id="67" dur="500" fill="hold"/>
                                        <p:tgtEl>
                                          <p:spTgt spid="3">
                                            <p:graphicEl>
                                              <a:dgm id="{9EC5F3B5-7E90-433A-9BDE-3DC864082323}"/>
                                            </p:graphicEl>
                                          </p:spTgt>
                                        </p:tgtEl>
                                        <p:attrNameLst>
                                          <p:attrName>ppt_x</p:attrName>
                                        </p:attrNameLst>
                                      </p:cBhvr>
                                      <p:tavLst>
                                        <p:tav tm="0">
                                          <p:val>
                                            <p:strVal val="#ppt_x"/>
                                          </p:val>
                                        </p:tav>
                                        <p:tav tm="100000">
                                          <p:val>
                                            <p:strVal val="#ppt_x"/>
                                          </p:val>
                                        </p:tav>
                                      </p:tavLst>
                                    </p:anim>
                                    <p:anim calcmode="lin" valueType="num">
                                      <p:cBhvr>
                                        <p:cTn id="68" dur="500" fill="hold"/>
                                        <p:tgtEl>
                                          <p:spTgt spid="3">
                                            <p:graphicEl>
                                              <a:dgm id="{9EC5F3B5-7E90-433A-9BDE-3DC864082323}"/>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anim calcmode="lin" valueType="num">
                                      <p:cBhvr>
                                        <p:cTn id="72" dur="500" fill="hold"/>
                                        <p:tgtEl>
                                          <p:spTgt spid="5"/>
                                        </p:tgtEl>
                                        <p:attrNameLst>
                                          <p:attrName>ppt_x</p:attrName>
                                        </p:attrNameLst>
                                      </p:cBhvr>
                                      <p:tavLst>
                                        <p:tav tm="0">
                                          <p:val>
                                            <p:strVal val="#ppt_x"/>
                                          </p:val>
                                        </p:tav>
                                        <p:tav tm="100000">
                                          <p:val>
                                            <p:strVal val="#ppt_x"/>
                                          </p:val>
                                        </p:tav>
                                      </p:tavLst>
                                    </p:anim>
                                    <p:anim calcmode="lin" valueType="num">
                                      <p:cBhvr>
                                        <p:cTn id="73" dur="500" fill="hold"/>
                                        <p:tgtEl>
                                          <p:spTgt spid="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
                                            <p:graphicEl>
                                              <a:dgm id="{02CF42CF-D9FE-4159-8D58-04D9C9344F43}"/>
                                            </p:graphicEl>
                                          </p:spTgt>
                                        </p:tgtEl>
                                        <p:attrNameLst>
                                          <p:attrName>style.visibility</p:attrName>
                                        </p:attrNameLst>
                                      </p:cBhvr>
                                      <p:to>
                                        <p:strVal val="visible"/>
                                      </p:to>
                                    </p:set>
                                    <p:animEffect transition="in" filter="fade">
                                      <p:cBhvr>
                                        <p:cTn id="76" dur="500"/>
                                        <p:tgtEl>
                                          <p:spTgt spid="3">
                                            <p:graphicEl>
                                              <a:dgm id="{02CF42CF-D9FE-4159-8D58-04D9C9344F43}"/>
                                            </p:graphicEl>
                                          </p:spTgt>
                                        </p:tgtEl>
                                      </p:cBhvr>
                                    </p:animEffect>
                                    <p:anim calcmode="lin" valueType="num">
                                      <p:cBhvr>
                                        <p:cTn id="77" dur="500" fill="hold"/>
                                        <p:tgtEl>
                                          <p:spTgt spid="3">
                                            <p:graphicEl>
                                              <a:dgm id="{02CF42CF-D9FE-4159-8D58-04D9C9344F43}"/>
                                            </p:graphicEl>
                                          </p:spTgt>
                                        </p:tgtEl>
                                        <p:attrNameLst>
                                          <p:attrName>ppt_x</p:attrName>
                                        </p:attrNameLst>
                                      </p:cBhvr>
                                      <p:tavLst>
                                        <p:tav tm="0">
                                          <p:val>
                                            <p:strVal val="#ppt_x"/>
                                          </p:val>
                                        </p:tav>
                                        <p:tav tm="100000">
                                          <p:val>
                                            <p:strVal val="#ppt_x"/>
                                          </p:val>
                                        </p:tav>
                                      </p:tavLst>
                                    </p:anim>
                                    <p:anim calcmode="lin" valueType="num">
                                      <p:cBhvr>
                                        <p:cTn id="78" dur="500" fill="hold"/>
                                        <p:tgtEl>
                                          <p:spTgt spid="3">
                                            <p:graphicEl>
                                              <a:dgm id="{02CF42CF-D9FE-4159-8D58-04D9C9344F43}"/>
                                            </p:graphicEl>
                                          </p:spTgt>
                                        </p:tgtEl>
                                        <p:attrNameLst>
                                          <p:attrName>ppt_y</p:attrName>
                                        </p:attrNameLst>
                                      </p:cBhvr>
                                      <p:tavLst>
                                        <p:tav tm="0">
                                          <p:val>
                                            <p:strVal val="#ppt_y+.1"/>
                                          </p:val>
                                        </p:tav>
                                        <p:tav tm="100000">
                                          <p:val>
                                            <p:strVal val="#ppt_y"/>
                                          </p:val>
                                        </p:tav>
                                      </p:tavLst>
                                    </p:anim>
                                  </p:childTnLst>
                                </p:cTn>
                              </p:par>
                              <p:par>
                                <p:cTn id="79" presetID="21" presetClass="emph" presetSubtype="0" fill="hold" grpId="1" nodeType="withEffect">
                                  <p:stCondLst>
                                    <p:cond delay="0"/>
                                  </p:stCondLst>
                                  <p:childTnLst>
                                    <p:animClr clrSpc="hsl" dir="cw">
                                      <p:cBhvr override="childStyle">
                                        <p:cTn id="80" dur="500" fill="hold"/>
                                        <p:tgtEl>
                                          <p:spTgt spid="3">
                                            <p:graphicEl>
                                              <a:dgm id="{0C944B0B-ADDD-4A5E-A272-4EC162B44BC2}"/>
                                            </p:graphicEl>
                                          </p:spTgt>
                                        </p:tgtEl>
                                        <p:attrNameLst>
                                          <p:attrName>style.color</p:attrName>
                                        </p:attrNameLst>
                                      </p:cBhvr>
                                      <p:by>
                                        <p:hsl h="7200000" s="0" l="0"/>
                                      </p:by>
                                    </p:animClr>
                                    <p:animClr clrSpc="hsl" dir="cw">
                                      <p:cBhvr>
                                        <p:cTn id="81" dur="500" fill="hold"/>
                                        <p:tgtEl>
                                          <p:spTgt spid="3">
                                            <p:graphicEl>
                                              <a:dgm id="{0C944B0B-ADDD-4A5E-A272-4EC162B44BC2}"/>
                                            </p:graphicEl>
                                          </p:spTgt>
                                        </p:tgtEl>
                                        <p:attrNameLst>
                                          <p:attrName>fillcolor</p:attrName>
                                        </p:attrNameLst>
                                      </p:cBhvr>
                                      <p:by>
                                        <p:hsl h="7200000" s="0" l="0"/>
                                      </p:by>
                                    </p:animClr>
                                    <p:animClr clrSpc="hsl" dir="cw">
                                      <p:cBhvr>
                                        <p:cTn id="82" dur="500" fill="hold"/>
                                        <p:tgtEl>
                                          <p:spTgt spid="3">
                                            <p:graphicEl>
                                              <a:dgm id="{0C944B0B-ADDD-4A5E-A272-4EC162B44BC2}"/>
                                            </p:graphicEl>
                                          </p:spTgt>
                                        </p:tgtEl>
                                        <p:attrNameLst>
                                          <p:attrName>stroke.color</p:attrName>
                                        </p:attrNameLst>
                                      </p:cBhvr>
                                      <p:by>
                                        <p:hsl h="7200000" s="0" l="0"/>
                                      </p:by>
                                    </p:animClr>
                                    <p:set>
                                      <p:cBhvr>
                                        <p:cTn id="83" dur="500" fill="hold"/>
                                        <p:tgtEl>
                                          <p:spTgt spid="3">
                                            <p:graphicEl>
                                              <a:dgm id="{0C944B0B-ADDD-4A5E-A272-4EC162B44BC2}"/>
                                            </p:graphicEl>
                                          </p:spTgt>
                                        </p:tgtEl>
                                        <p:attrNameLst>
                                          <p:attrName>fill.type</p:attrName>
                                        </p:attrNameLst>
                                      </p:cBhvr>
                                      <p:to>
                                        <p:strVal val="solid"/>
                                      </p:to>
                                    </p:set>
                                  </p:childTnLst>
                                </p:cTn>
                              </p:par>
                              <p:par>
                                <p:cTn id="84" presetID="21" presetClass="emph" presetSubtype="0" fill="hold" grpId="1" nodeType="withEffect">
                                  <p:stCondLst>
                                    <p:cond delay="0"/>
                                  </p:stCondLst>
                                  <p:childTnLst>
                                    <p:animClr clrSpc="hsl" dir="cw">
                                      <p:cBhvr override="childStyle">
                                        <p:cTn id="85" dur="500" fill="hold"/>
                                        <p:tgtEl>
                                          <p:spTgt spid="3">
                                            <p:graphicEl>
                                              <a:dgm id="{A3E186F1-9555-4458-AE9D-B0BE0F047B9B}"/>
                                            </p:graphicEl>
                                          </p:spTgt>
                                        </p:tgtEl>
                                        <p:attrNameLst>
                                          <p:attrName>style.color</p:attrName>
                                        </p:attrNameLst>
                                      </p:cBhvr>
                                      <p:by>
                                        <p:hsl h="7200000" s="0" l="0"/>
                                      </p:by>
                                    </p:animClr>
                                    <p:animClr clrSpc="hsl" dir="cw">
                                      <p:cBhvr>
                                        <p:cTn id="86" dur="500" fill="hold"/>
                                        <p:tgtEl>
                                          <p:spTgt spid="3">
                                            <p:graphicEl>
                                              <a:dgm id="{A3E186F1-9555-4458-AE9D-B0BE0F047B9B}"/>
                                            </p:graphicEl>
                                          </p:spTgt>
                                        </p:tgtEl>
                                        <p:attrNameLst>
                                          <p:attrName>fillcolor</p:attrName>
                                        </p:attrNameLst>
                                      </p:cBhvr>
                                      <p:by>
                                        <p:hsl h="7200000" s="0" l="0"/>
                                      </p:by>
                                    </p:animClr>
                                    <p:animClr clrSpc="hsl" dir="cw">
                                      <p:cBhvr>
                                        <p:cTn id="87" dur="500" fill="hold"/>
                                        <p:tgtEl>
                                          <p:spTgt spid="3">
                                            <p:graphicEl>
                                              <a:dgm id="{A3E186F1-9555-4458-AE9D-B0BE0F047B9B}"/>
                                            </p:graphicEl>
                                          </p:spTgt>
                                        </p:tgtEl>
                                        <p:attrNameLst>
                                          <p:attrName>stroke.color</p:attrName>
                                        </p:attrNameLst>
                                      </p:cBhvr>
                                      <p:by>
                                        <p:hsl h="7200000" s="0" l="0"/>
                                      </p:by>
                                    </p:animClr>
                                    <p:set>
                                      <p:cBhvr>
                                        <p:cTn id="88" dur="500" fill="hold"/>
                                        <p:tgtEl>
                                          <p:spTgt spid="3">
                                            <p:graphicEl>
                                              <a:dgm id="{A3E186F1-9555-4458-AE9D-B0BE0F047B9B}"/>
                                            </p:graphicEl>
                                          </p:spTgt>
                                        </p:tgtEl>
                                        <p:attrNameLst>
                                          <p:attrName>fill.type</p:attrName>
                                        </p:attrNameLst>
                                      </p:cBhvr>
                                      <p:to>
                                        <p:strVal val="solid"/>
                                      </p:to>
                                    </p:set>
                                  </p:childTnLst>
                                </p:cTn>
                              </p:par>
                              <p:par>
                                <p:cTn id="89" presetID="21" presetClass="emph" presetSubtype="0" fill="hold" grpId="1" nodeType="withEffect">
                                  <p:stCondLst>
                                    <p:cond delay="0"/>
                                  </p:stCondLst>
                                  <p:childTnLst>
                                    <p:animClr clrSpc="hsl" dir="cw">
                                      <p:cBhvr override="childStyle">
                                        <p:cTn id="90" dur="500" fill="hold"/>
                                        <p:tgtEl>
                                          <p:spTgt spid="3">
                                            <p:graphicEl>
                                              <a:dgm id="{F6337FC2-90D7-4FC8-B53F-106B6DD48B9B}"/>
                                            </p:graphicEl>
                                          </p:spTgt>
                                        </p:tgtEl>
                                        <p:attrNameLst>
                                          <p:attrName>style.color</p:attrName>
                                        </p:attrNameLst>
                                      </p:cBhvr>
                                      <p:by>
                                        <p:hsl h="7200000" s="0" l="0"/>
                                      </p:by>
                                    </p:animClr>
                                    <p:animClr clrSpc="hsl" dir="cw">
                                      <p:cBhvr>
                                        <p:cTn id="91" dur="500" fill="hold"/>
                                        <p:tgtEl>
                                          <p:spTgt spid="3">
                                            <p:graphicEl>
                                              <a:dgm id="{F6337FC2-90D7-4FC8-B53F-106B6DD48B9B}"/>
                                            </p:graphicEl>
                                          </p:spTgt>
                                        </p:tgtEl>
                                        <p:attrNameLst>
                                          <p:attrName>fillcolor</p:attrName>
                                        </p:attrNameLst>
                                      </p:cBhvr>
                                      <p:by>
                                        <p:hsl h="7200000" s="0" l="0"/>
                                      </p:by>
                                    </p:animClr>
                                    <p:animClr clrSpc="hsl" dir="cw">
                                      <p:cBhvr>
                                        <p:cTn id="92" dur="500" fill="hold"/>
                                        <p:tgtEl>
                                          <p:spTgt spid="3">
                                            <p:graphicEl>
                                              <a:dgm id="{F6337FC2-90D7-4FC8-B53F-106B6DD48B9B}"/>
                                            </p:graphicEl>
                                          </p:spTgt>
                                        </p:tgtEl>
                                        <p:attrNameLst>
                                          <p:attrName>stroke.color</p:attrName>
                                        </p:attrNameLst>
                                      </p:cBhvr>
                                      <p:by>
                                        <p:hsl h="7200000" s="0" l="0"/>
                                      </p:by>
                                    </p:animClr>
                                    <p:set>
                                      <p:cBhvr>
                                        <p:cTn id="93" dur="500" fill="hold"/>
                                        <p:tgtEl>
                                          <p:spTgt spid="3">
                                            <p:graphicEl>
                                              <a:dgm id="{F6337FC2-90D7-4FC8-B53F-106B6DD48B9B}"/>
                                            </p:graphicEl>
                                          </p:spTgt>
                                        </p:tgtEl>
                                        <p:attrNameLst>
                                          <p:attrName>fill.type</p:attrName>
                                        </p:attrNameLst>
                                      </p:cBhvr>
                                      <p:to>
                                        <p:strVal val="solid"/>
                                      </p:to>
                                    </p:set>
                                  </p:childTnLst>
                                </p:cTn>
                              </p:par>
                              <p:par>
                                <p:cTn id="94" presetID="21" presetClass="emph" presetSubtype="0" fill="hold" grpId="1" nodeType="withEffect">
                                  <p:stCondLst>
                                    <p:cond delay="0"/>
                                  </p:stCondLst>
                                  <p:childTnLst>
                                    <p:animClr clrSpc="hsl" dir="cw">
                                      <p:cBhvr override="childStyle">
                                        <p:cTn id="95" dur="500" fill="hold"/>
                                        <p:tgtEl>
                                          <p:spTgt spid="3">
                                            <p:graphicEl>
                                              <a:dgm id="{53FE14AA-FB3B-4B91-A248-CE7F68775C2B}"/>
                                            </p:graphicEl>
                                          </p:spTgt>
                                        </p:tgtEl>
                                        <p:attrNameLst>
                                          <p:attrName>style.color</p:attrName>
                                        </p:attrNameLst>
                                      </p:cBhvr>
                                      <p:by>
                                        <p:hsl h="7200000" s="0" l="0"/>
                                      </p:by>
                                    </p:animClr>
                                    <p:animClr clrSpc="hsl" dir="cw">
                                      <p:cBhvr>
                                        <p:cTn id="96" dur="500" fill="hold"/>
                                        <p:tgtEl>
                                          <p:spTgt spid="3">
                                            <p:graphicEl>
                                              <a:dgm id="{53FE14AA-FB3B-4B91-A248-CE7F68775C2B}"/>
                                            </p:graphicEl>
                                          </p:spTgt>
                                        </p:tgtEl>
                                        <p:attrNameLst>
                                          <p:attrName>fillcolor</p:attrName>
                                        </p:attrNameLst>
                                      </p:cBhvr>
                                      <p:by>
                                        <p:hsl h="7200000" s="0" l="0"/>
                                      </p:by>
                                    </p:animClr>
                                    <p:animClr clrSpc="hsl" dir="cw">
                                      <p:cBhvr>
                                        <p:cTn id="97" dur="500" fill="hold"/>
                                        <p:tgtEl>
                                          <p:spTgt spid="3">
                                            <p:graphicEl>
                                              <a:dgm id="{53FE14AA-FB3B-4B91-A248-CE7F68775C2B}"/>
                                            </p:graphicEl>
                                          </p:spTgt>
                                        </p:tgtEl>
                                        <p:attrNameLst>
                                          <p:attrName>stroke.color</p:attrName>
                                        </p:attrNameLst>
                                      </p:cBhvr>
                                      <p:by>
                                        <p:hsl h="7200000" s="0" l="0"/>
                                      </p:by>
                                    </p:animClr>
                                    <p:set>
                                      <p:cBhvr>
                                        <p:cTn id="98" dur="500" fill="hold"/>
                                        <p:tgtEl>
                                          <p:spTgt spid="3">
                                            <p:graphicEl>
                                              <a:dgm id="{53FE14AA-FB3B-4B91-A248-CE7F68775C2B}"/>
                                            </p:graphicEl>
                                          </p:spTgt>
                                        </p:tgtEl>
                                        <p:attrNameLst>
                                          <p:attrName>fill.type</p:attrName>
                                        </p:attrNameLst>
                                      </p:cBhvr>
                                      <p:to>
                                        <p:strVal val="solid"/>
                                      </p:to>
                                    </p:set>
                                  </p:childTnLst>
                                </p:cTn>
                              </p:par>
                              <p:par>
                                <p:cTn id="99" presetID="21" presetClass="emph" presetSubtype="0" fill="hold" grpId="1" nodeType="withEffect">
                                  <p:stCondLst>
                                    <p:cond delay="0"/>
                                  </p:stCondLst>
                                  <p:childTnLst>
                                    <p:animClr clrSpc="hsl" dir="cw">
                                      <p:cBhvr override="childStyle">
                                        <p:cTn id="100" dur="500" fill="hold"/>
                                        <p:tgtEl>
                                          <p:spTgt spid="3">
                                            <p:graphicEl>
                                              <a:dgm id="{AD1FA758-8FD4-4BD9-BF31-FF9322BFCDC1}"/>
                                            </p:graphicEl>
                                          </p:spTgt>
                                        </p:tgtEl>
                                        <p:attrNameLst>
                                          <p:attrName>style.color</p:attrName>
                                        </p:attrNameLst>
                                      </p:cBhvr>
                                      <p:by>
                                        <p:hsl h="7200000" s="0" l="0"/>
                                      </p:by>
                                    </p:animClr>
                                    <p:animClr clrSpc="hsl" dir="cw">
                                      <p:cBhvr>
                                        <p:cTn id="101" dur="500" fill="hold"/>
                                        <p:tgtEl>
                                          <p:spTgt spid="3">
                                            <p:graphicEl>
                                              <a:dgm id="{AD1FA758-8FD4-4BD9-BF31-FF9322BFCDC1}"/>
                                            </p:graphicEl>
                                          </p:spTgt>
                                        </p:tgtEl>
                                        <p:attrNameLst>
                                          <p:attrName>fillcolor</p:attrName>
                                        </p:attrNameLst>
                                      </p:cBhvr>
                                      <p:by>
                                        <p:hsl h="7200000" s="0" l="0"/>
                                      </p:by>
                                    </p:animClr>
                                    <p:animClr clrSpc="hsl" dir="cw">
                                      <p:cBhvr>
                                        <p:cTn id="102" dur="500" fill="hold"/>
                                        <p:tgtEl>
                                          <p:spTgt spid="3">
                                            <p:graphicEl>
                                              <a:dgm id="{AD1FA758-8FD4-4BD9-BF31-FF9322BFCDC1}"/>
                                            </p:graphicEl>
                                          </p:spTgt>
                                        </p:tgtEl>
                                        <p:attrNameLst>
                                          <p:attrName>stroke.color</p:attrName>
                                        </p:attrNameLst>
                                      </p:cBhvr>
                                      <p:by>
                                        <p:hsl h="7200000" s="0" l="0"/>
                                      </p:by>
                                    </p:animClr>
                                    <p:set>
                                      <p:cBhvr>
                                        <p:cTn id="103" dur="500" fill="hold"/>
                                        <p:tgtEl>
                                          <p:spTgt spid="3">
                                            <p:graphicEl>
                                              <a:dgm id="{AD1FA758-8FD4-4BD9-BF31-FF9322BFCDC1}"/>
                                            </p:graphicEl>
                                          </p:spTgt>
                                        </p:tgtEl>
                                        <p:attrNameLst>
                                          <p:attrName>fill.type</p:attrName>
                                        </p:attrNameLst>
                                      </p:cBhvr>
                                      <p:to>
                                        <p:strVal val="solid"/>
                                      </p:to>
                                    </p:set>
                                  </p:childTnLst>
                                </p:cTn>
                              </p:par>
                              <p:par>
                                <p:cTn id="104" presetID="21" presetClass="emph" presetSubtype="0" fill="hold" grpId="1" nodeType="withEffect">
                                  <p:stCondLst>
                                    <p:cond delay="0"/>
                                  </p:stCondLst>
                                  <p:childTnLst>
                                    <p:animClr clrSpc="hsl" dir="cw">
                                      <p:cBhvr override="childStyle">
                                        <p:cTn id="105" dur="500" fill="hold"/>
                                        <p:tgtEl>
                                          <p:spTgt spid="3">
                                            <p:graphicEl>
                                              <a:dgm id="{9FA94EC9-4580-4948-8564-AB8F7EE872DA}"/>
                                            </p:graphicEl>
                                          </p:spTgt>
                                        </p:tgtEl>
                                        <p:attrNameLst>
                                          <p:attrName>style.color</p:attrName>
                                        </p:attrNameLst>
                                      </p:cBhvr>
                                      <p:by>
                                        <p:hsl h="7200000" s="0" l="0"/>
                                      </p:by>
                                    </p:animClr>
                                    <p:animClr clrSpc="hsl" dir="cw">
                                      <p:cBhvr>
                                        <p:cTn id="106" dur="500" fill="hold"/>
                                        <p:tgtEl>
                                          <p:spTgt spid="3">
                                            <p:graphicEl>
                                              <a:dgm id="{9FA94EC9-4580-4948-8564-AB8F7EE872DA}"/>
                                            </p:graphicEl>
                                          </p:spTgt>
                                        </p:tgtEl>
                                        <p:attrNameLst>
                                          <p:attrName>fillcolor</p:attrName>
                                        </p:attrNameLst>
                                      </p:cBhvr>
                                      <p:by>
                                        <p:hsl h="7200000" s="0" l="0"/>
                                      </p:by>
                                    </p:animClr>
                                    <p:animClr clrSpc="hsl" dir="cw">
                                      <p:cBhvr>
                                        <p:cTn id="107" dur="500" fill="hold"/>
                                        <p:tgtEl>
                                          <p:spTgt spid="3">
                                            <p:graphicEl>
                                              <a:dgm id="{9FA94EC9-4580-4948-8564-AB8F7EE872DA}"/>
                                            </p:graphicEl>
                                          </p:spTgt>
                                        </p:tgtEl>
                                        <p:attrNameLst>
                                          <p:attrName>stroke.color</p:attrName>
                                        </p:attrNameLst>
                                      </p:cBhvr>
                                      <p:by>
                                        <p:hsl h="7200000" s="0" l="0"/>
                                      </p:by>
                                    </p:animClr>
                                    <p:set>
                                      <p:cBhvr>
                                        <p:cTn id="108" dur="500" fill="hold"/>
                                        <p:tgtEl>
                                          <p:spTgt spid="3">
                                            <p:graphicEl>
                                              <a:dgm id="{9FA94EC9-4580-4948-8564-AB8F7EE872DA}"/>
                                            </p:graphicEl>
                                          </p:spTgt>
                                        </p:tgtEl>
                                        <p:attrNameLst>
                                          <p:attrName>fill.type</p:attrName>
                                        </p:attrNameLst>
                                      </p:cBhvr>
                                      <p:to>
                                        <p:strVal val="solid"/>
                                      </p:to>
                                    </p:set>
                                  </p:childTnLst>
                                </p:cTn>
                              </p:par>
                              <p:par>
                                <p:cTn id="109" presetID="21" presetClass="emph" presetSubtype="0" fill="hold" grpId="1" nodeType="withEffect">
                                  <p:stCondLst>
                                    <p:cond delay="0"/>
                                  </p:stCondLst>
                                  <p:childTnLst>
                                    <p:animClr clrSpc="hsl" dir="cw">
                                      <p:cBhvr override="childStyle">
                                        <p:cTn id="110" dur="500" fill="hold"/>
                                        <p:tgtEl>
                                          <p:spTgt spid="3">
                                            <p:graphicEl>
                                              <a:dgm id="{A7B99B42-60CF-4293-A0FE-155A9F01E07B}"/>
                                            </p:graphicEl>
                                          </p:spTgt>
                                        </p:tgtEl>
                                        <p:attrNameLst>
                                          <p:attrName>style.color</p:attrName>
                                        </p:attrNameLst>
                                      </p:cBhvr>
                                      <p:by>
                                        <p:hsl h="7200000" s="0" l="0"/>
                                      </p:by>
                                    </p:animClr>
                                    <p:animClr clrSpc="hsl" dir="cw">
                                      <p:cBhvr>
                                        <p:cTn id="111" dur="500" fill="hold"/>
                                        <p:tgtEl>
                                          <p:spTgt spid="3">
                                            <p:graphicEl>
                                              <a:dgm id="{A7B99B42-60CF-4293-A0FE-155A9F01E07B}"/>
                                            </p:graphicEl>
                                          </p:spTgt>
                                        </p:tgtEl>
                                        <p:attrNameLst>
                                          <p:attrName>fillcolor</p:attrName>
                                        </p:attrNameLst>
                                      </p:cBhvr>
                                      <p:by>
                                        <p:hsl h="7200000" s="0" l="0"/>
                                      </p:by>
                                    </p:animClr>
                                    <p:animClr clrSpc="hsl" dir="cw">
                                      <p:cBhvr>
                                        <p:cTn id="112" dur="500" fill="hold"/>
                                        <p:tgtEl>
                                          <p:spTgt spid="3">
                                            <p:graphicEl>
                                              <a:dgm id="{A7B99B42-60CF-4293-A0FE-155A9F01E07B}"/>
                                            </p:graphicEl>
                                          </p:spTgt>
                                        </p:tgtEl>
                                        <p:attrNameLst>
                                          <p:attrName>stroke.color</p:attrName>
                                        </p:attrNameLst>
                                      </p:cBhvr>
                                      <p:by>
                                        <p:hsl h="7200000" s="0" l="0"/>
                                      </p:by>
                                    </p:animClr>
                                    <p:set>
                                      <p:cBhvr>
                                        <p:cTn id="113" dur="500" fill="hold"/>
                                        <p:tgtEl>
                                          <p:spTgt spid="3">
                                            <p:graphicEl>
                                              <a:dgm id="{A7B99B42-60CF-4293-A0FE-155A9F01E07B}"/>
                                            </p:graphicEl>
                                          </p:spTgt>
                                        </p:tgtEl>
                                        <p:attrNameLst>
                                          <p:attrName>fill.type</p:attrName>
                                        </p:attrNameLst>
                                      </p:cBhvr>
                                      <p:to>
                                        <p:strVal val="solid"/>
                                      </p:to>
                                    </p:set>
                                  </p:childTnLst>
                                </p:cTn>
                              </p:par>
                              <p:par>
                                <p:cTn id="114" presetID="21" presetClass="emph" presetSubtype="0" fill="hold" grpId="1" nodeType="withEffect">
                                  <p:stCondLst>
                                    <p:cond delay="0"/>
                                  </p:stCondLst>
                                  <p:childTnLst>
                                    <p:animClr clrSpc="hsl" dir="cw">
                                      <p:cBhvr override="childStyle">
                                        <p:cTn id="115" dur="500" fill="hold"/>
                                        <p:tgtEl>
                                          <p:spTgt spid="3">
                                            <p:graphicEl>
                                              <a:dgm id="{2A5C2B3E-562A-40D6-B478-365F00065EC5}"/>
                                            </p:graphicEl>
                                          </p:spTgt>
                                        </p:tgtEl>
                                        <p:attrNameLst>
                                          <p:attrName>style.color</p:attrName>
                                        </p:attrNameLst>
                                      </p:cBhvr>
                                      <p:by>
                                        <p:hsl h="7200000" s="0" l="0"/>
                                      </p:by>
                                    </p:animClr>
                                    <p:animClr clrSpc="hsl" dir="cw">
                                      <p:cBhvr>
                                        <p:cTn id="116" dur="500" fill="hold"/>
                                        <p:tgtEl>
                                          <p:spTgt spid="3">
                                            <p:graphicEl>
                                              <a:dgm id="{2A5C2B3E-562A-40D6-B478-365F00065EC5}"/>
                                            </p:graphicEl>
                                          </p:spTgt>
                                        </p:tgtEl>
                                        <p:attrNameLst>
                                          <p:attrName>fillcolor</p:attrName>
                                        </p:attrNameLst>
                                      </p:cBhvr>
                                      <p:by>
                                        <p:hsl h="7200000" s="0" l="0"/>
                                      </p:by>
                                    </p:animClr>
                                    <p:animClr clrSpc="hsl" dir="cw">
                                      <p:cBhvr>
                                        <p:cTn id="117" dur="500" fill="hold"/>
                                        <p:tgtEl>
                                          <p:spTgt spid="3">
                                            <p:graphicEl>
                                              <a:dgm id="{2A5C2B3E-562A-40D6-B478-365F00065EC5}"/>
                                            </p:graphicEl>
                                          </p:spTgt>
                                        </p:tgtEl>
                                        <p:attrNameLst>
                                          <p:attrName>stroke.color</p:attrName>
                                        </p:attrNameLst>
                                      </p:cBhvr>
                                      <p:by>
                                        <p:hsl h="7200000" s="0" l="0"/>
                                      </p:by>
                                    </p:animClr>
                                    <p:set>
                                      <p:cBhvr>
                                        <p:cTn id="118" dur="500" fill="hold"/>
                                        <p:tgtEl>
                                          <p:spTgt spid="3">
                                            <p:graphicEl>
                                              <a:dgm id="{2A5C2B3E-562A-40D6-B478-365F00065EC5}"/>
                                            </p:graphicEl>
                                          </p:spTgt>
                                        </p:tgtEl>
                                        <p:attrNameLst>
                                          <p:attrName>fill.type</p:attrName>
                                        </p:attrNameLst>
                                      </p:cBhvr>
                                      <p:to>
                                        <p:strVal val="solid"/>
                                      </p:to>
                                    </p:set>
                                  </p:childTnLst>
                                </p:cTn>
                              </p:par>
                              <p:par>
                                <p:cTn id="119" presetID="21" presetClass="emph" presetSubtype="0" fill="hold" grpId="1" nodeType="withEffect">
                                  <p:stCondLst>
                                    <p:cond delay="0"/>
                                  </p:stCondLst>
                                  <p:childTnLst>
                                    <p:animClr clrSpc="hsl" dir="cw">
                                      <p:cBhvr override="childStyle">
                                        <p:cTn id="120" dur="500" fill="hold"/>
                                        <p:tgtEl>
                                          <p:spTgt spid="3">
                                            <p:graphicEl>
                                              <a:dgm id="{B9BD2600-88B0-4C57-9D7E-4C90EE1DC937}"/>
                                            </p:graphicEl>
                                          </p:spTgt>
                                        </p:tgtEl>
                                        <p:attrNameLst>
                                          <p:attrName>style.color</p:attrName>
                                        </p:attrNameLst>
                                      </p:cBhvr>
                                      <p:by>
                                        <p:hsl h="7200000" s="0" l="0"/>
                                      </p:by>
                                    </p:animClr>
                                    <p:animClr clrSpc="hsl" dir="cw">
                                      <p:cBhvr>
                                        <p:cTn id="121" dur="500" fill="hold"/>
                                        <p:tgtEl>
                                          <p:spTgt spid="3">
                                            <p:graphicEl>
                                              <a:dgm id="{B9BD2600-88B0-4C57-9D7E-4C90EE1DC937}"/>
                                            </p:graphicEl>
                                          </p:spTgt>
                                        </p:tgtEl>
                                        <p:attrNameLst>
                                          <p:attrName>fillcolor</p:attrName>
                                        </p:attrNameLst>
                                      </p:cBhvr>
                                      <p:by>
                                        <p:hsl h="7200000" s="0" l="0"/>
                                      </p:by>
                                    </p:animClr>
                                    <p:animClr clrSpc="hsl" dir="cw">
                                      <p:cBhvr>
                                        <p:cTn id="122" dur="500" fill="hold"/>
                                        <p:tgtEl>
                                          <p:spTgt spid="3">
                                            <p:graphicEl>
                                              <a:dgm id="{B9BD2600-88B0-4C57-9D7E-4C90EE1DC937}"/>
                                            </p:graphicEl>
                                          </p:spTgt>
                                        </p:tgtEl>
                                        <p:attrNameLst>
                                          <p:attrName>stroke.color</p:attrName>
                                        </p:attrNameLst>
                                      </p:cBhvr>
                                      <p:by>
                                        <p:hsl h="7200000" s="0" l="0"/>
                                      </p:by>
                                    </p:animClr>
                                    <p:set>
                                      <p:cBhvr>
                                        <p:cTn id="123" dur="500" fill="hold"/>
                                        <p:tgtEl>
                                          <p:spTgt spid="3">
                                            <p:graphicEl>
                                              <a:dgm id="{B9BD2600-88B0-4C57-9D7E-4C90EE1DC937}"/>
                                            </p:graphicEl>
                                          </p:spTgt>
                                        </p:tgtEl>
                                        <p:attrNameLst>
                                          <p:attrName>fill.type</p:attrName>
                                        </p:attrNameLst>
                                      </p:cBhvr>
                                      <p:to>
                                        <p:strVal val="solid"/>
                                      </p:to>
                                    </p:set>
                                  </p:childTnLst>
                                </p:cTn>
                              </p:par>
                              <p:par>
                                <p:cTn id="124" presetID="21" presetClass="emph" presetSubtype="0" fill="hold" grpId="1" nodeType="withEffect">
                                  <p:stCondLst>
                                    <p:cond delay="0"/>
                                  </p:stCondLst>
                                  <p:childTnLst>
                                    <p:animClr clrSpc="hsl" dir="cw">
                                      <p:cBhvr override="childStyle">
                                        <p:cTn id="125" dur="500" fill="hold"/>
                                        <p:tgtEl>
                                          <p:spTgt spid="3">
                                            <p:graphicEl>
                                              <a:dgm id="{9EC5F3B5-7E90-433A-9BDE-3DC864082323}"/>
                                            </p:graphicEl>
                                          </p:spTgt>
                                        </p:tgtEl>
                                        <p:attrNameLst>
                                          <p:attrName>style.color</p:attrName>
                                        </p:attrNameLst>
                                      </p:cBhvr>
                                      <p:by>
                                        <p:hsl h="7200000" s="0" l="0"/>
                                      </p:by>
                                    </p:animClr>
                                    <p:animClr clrSpc="hsl" dir="cw">
                                      <p:cBhvr>
                                        <p:cTn id="126" dur="500" fill="hold"/>
                                        <p:tgtEl>
                                          <p:spTgt spid="3">
                                            <p:graphicEl>
                                              <a:dgm id="{9EC5F3B5-7E90-433A-9BDE-3DC864082323}"/>
                                            </p:graphicEl>
                                          </p:spTgt>
                                        </p:tgtEl>
                                        <p:attrNameLst>
                                          <p:attrName>fillcolor</p:attrName>
                                        </p:attrNameLst>
                                      </p:cBhvr>
                                      <p:by>
                                        <p:hsl h="7200000" s="0" l="0"/>
                                      </p:by>
                                    </p:animClr>
                                    <p:animClr clrSpc="hsl" dir="cw">
                                      <p:cBhvr>
                                        <p:cTn id="127" dur="500" fill="hold"/>
                                        <p:tgtEl>
                                          <p:spTgt spid="3">
                                            <p:graphicEl>
                                              <a:dgm id="{9EC5F3B5-7E90-433A-9BDE-3DC864082323}"/>
                                            </p:graphicEl>
                                          </p:spTgt>
                                        </p:tgtEl>
                                        <p:attrNameLst>
                                          <p:attrName>stroke.color</p:attrName>
                                        </p:attrNameLst>
                                      </p:cBhvr>
                                      <p:by>
                                        <p:hsl h="7200000" s="0" l="0"/>
                                      </p:by>
                                    </p:animClr>
                                    <p:set>
                                      <p:cBhvr>
                                        <p:cTn id="128" dur="500" fill="hold"/>
                                        <p:tgtEl>
                                          <p:spTgt spid="3">
                                            <p:graphicEl>
                                              <a:dgm id="{9EC5F3B5-7E90-433A-9BDE-3DC864082323}"/>
                                            </p:graphicEl>
                                          </p:spTgt>
                                        </p:tgtEl>
                                        <p:attrNameLst>
                                          <p:attrName>fill.type</p:attrName>
                                        </p:attrNameLst>
                                      </p:cBhvr>
                                      <p:to>
                                        <p:strVal val="solid"/>
                                      </p:to>
                                    </p:set>
                                  </p:childTnLst>
                                </p:cTn>
                              </p:par>
                              <p:par>
                                <p:cTn id="129" presetID="21" presetClass="emph" presetSubtype="0" fill="hold" grpId="1" nodeType="withEffect">
                                  <p:stCondLst>
                                    <p:cond delay="0"/>
                                  </p:stCondLst>
                                  <p:childTnLst>
                                    <p:animClr clrSpc="hsl" dir="cw">
                                      <p:cBhvr override="childStyle">
                                        <p:cTn id="130" dur="500" fill="hold"/>
                                        <p:tgtEl>
                                          <p:spTgt spid="3">
                                            <p:graphicEl>
                                              <a:dgm id="{02CF42CF-D9FE-4159-8D58-04D9C9344F43}"/>
                                            </p:graphicEl>
                                          </p:spTgt>
                                        </p:tgtEl>
                                        <p:attrNameLst>
                                          <p:attrName>style.color</p:attrName>
                                        </p:attrNameLst>
                                      </p:cBhvr>
                                      <p:by>
                                        <p:hsl h="7200000" s="0" l="0"/>
                                      </p:by>
                                    </p:animClr>
                                    <p:animClr clrSpc="hsl" dir="cw">
                                      <p:cBhvr>
                                        <p:cTn id="131" dur="500" fill="hold"/>
                                        <p:tgtEl>
                                          <p:spTgt spid="3">
                                            <p:graphicEl>
                                              <a:dgm id="{02CF42CF-D9FE-4159-8D58-04D9C9344F43}"/>
                                            </p:graphicEl>
                                          </p:spTgt>
                                        </p:tgtEl>
                                        <p:attrNameLst>
                                          <p:attrName>fillcolor</p:attrName>
                                        </p:attrNameLst>
                                      </p:cBhvr>
                                      <p:by>
                                        <p:hsl h="7200000" s="0" l="0"/>
                                      </p:by>
                                    </p:animClr>
                                    <p:animClr clrSpc="hsl" dir="cw">
                                      <p:cBhvr>
                                        <p:cTn id="132" dur="500" fill="hold"/>
                                        <p:tgtEl>
                                          <p:spTgt spid="3">
                                            <p:graphicEl>
                                              <a:dgm id="{02CF42CF-D9FE-4159-8D58-04D9C9344F43}"/>
                                            </p:graphicEl>
                                          </p:spTgt>
                                        </p:tgtEl>
                                        <p:attrNameLst>
                                          <p:attrName>stroke.color</p:attrName>
                                        </p:attrNameLst>
                                      </p:cBhvr>
                                      <p:by>
                                        <p:hsl h="7200000" s="0" l="0"/>
                                      </p:by>
                                    </p:animClr>
                                    <p:set>
                                      <p:cBhvr>
                                        <p:cTn id="133" dur="500" fill="hold"/>
                                        <p:tgtEl>
                                          <p:spTgt spid="3">
                                            <p:graphicEl>
                                              <a:dgm id="{02CF42CF-D9FE-4159-8D58-04D9C9344F43}"/>
                                            </p:graphicEl>
                                          </p:spTgt>
                                        </p:tgtEl>
                                        <p:attrNameLst>
                                          <p:attrName>fill.type</p:attrName>
                                        </p:attrNameLst>
                                      </p:cBhvr>
                                      <p:to>
                                        <p:strVal val="solid"/>
                                      </p:to>
                                    </p:set>
                                  </p:childTnLst>
                                </p:cTn>
                              </p:par>
                              <p:par>
                                <p:cTn id="134" presetID="21" presetClass="emph" presetSubtype="0" fill="hold" nodeType="withEffect">
                                  <p:stCondLst>
                                    <p:cond delay="0"/>
                                  </p:stCondLst>
                                  <p:childTnLst>
                                    <p:animClr clrSpc="hsl" dir="cw">
                                      <p:cBhvr override="childStyle">
                                        <p:cTn id="135" dur="500" fill="hold"/>
                                        <p:tgtEl>
                                          <p:spTgt spid="5"/>
                                        </p:tgtEl>
                                        <p:attrNameLst>
                                          <p:attrName>style.color</p:attrName>
                                        </p:attrNameLst>
                                      </p:cBhvr>
                                      <p:by>
                                        <p:hsl h="7200000" s="0" l="0"/>
                                      </p:by>
                                    </p:animClr>
                                    <p:animClr clrSpc="hsl" dir="cw">
                                      <p:cBhvr>
                                        <p:cTn id="136" dur="500" fill="hold"/>
                                        <p:tgtEl>
                                          <p:spTgt spid="5"/>
                                        </p:tgtEl>
                                        <p:attrNameLst>
                                          <p:attrName>fillcolor</p:attrName>
                                        </p:attrNameLst>
                                      </p:cBhvr>
                                      <p:by>
                                        <p:hsl h="7200000" s="0" l="0"/>
                                      </p:by>
                                    </p:animClr>
                                    <p:animClr clrSpc="hsl" dir="cw">
                                      <p:cBhvr>
                                        <p:cTn id="137" dur="500" fill="hold"/>
                                        <p:tgtEl>
                                          <p:spTgt spid="5"/>
                                        </p:tgtEl>
                                        <p:attrNameLst>
                                          <p:attrName>stroke.color</p:attrName>
                                        </p:attrNameLst>
                                      </p:cBhvr>
                                      <p:by>
                                        <p:hsl h="7200000" s="0" l="0"/>
                                      </p:by>
                                    </p:animClr>
                                    <p:set>
                                      <p:cBhvr>
                                        <p:cTn id="138"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Graphic spid="3" grpId="1">
        <p:bldSub>
          <a:bldDgm/>
        </p:bldSub>
      </p:bldGraphic>
      <p:bldP spid="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TotalTime>
  <Words>1330</Words>
  <Application>Microsoft Office PowerPoint</Application>
  <PresentationFormat>Personnalisé</PresentationFormat>
  <Paragraphs>110</Paragraphs>
  <Slides>18</Slides>
  <Notes>15</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Diapositive 1</vt:lpstr>
      <vt:lpstr>Diapositive 2</vt:lpstr>
      <vt:lpstr>Diapositive 3</vt:lpstr>
      <vt:lpstr>Diapositive 4</vt:lpstr>
      <vt:lpstr>خطة البحث</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GL-Tech</cp:lastModifiedBy>
  <cp:revision>133</cp:revision>
  <dcterms:created xsi:type="dcterms:W3CDTF">2024-11-19T22:41:13Z</dcterms:created>
  <dcterms:modified xsi:type="dcterms:W3CDTF">2024-12-08T17:59:13Z</dcterms:modified>
</cp:coreProperties>
</file>