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A8230F-573E-4B1F-AF9F-D6C66703A3E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439B5F0-46E8-4136-BCD4-59693B828389}">
      <dgm:prSet phldrT="[Texte]"/>
      <dgm:spPr/>
      <dgm:t>
        <a:bodyPr/>
        <a:lstStyle/>
        <a:p>
          <a:r>
            <a:rPr lang="ar-DZ" dirty="0" err="1" smtClean="0"/>
            <a:t>دوجلاس</a:t>
          </a:r>
          <a:r>
            <a:rPr lang="ar-DZ" dirty="0" smtClean="0"/>
            <a:t> </a:t>
          </a:r>
          <a:r>
            <a:rPr lang="ar-DZ" dirty="0" err="1" smtClean="0"/>
            <a:t>براون</a:t>
          </a:r>
          <a:endParaRPr lang="fr-FR" dirty="0"/>
        </a:p>
      </dgm:t>
    </dgm:pt>
    <dgm:pt modelId="{2CCD7B8D-E2EE-41B2-A4B8-D42F0E11B4DB}" type="parTrans" cxnId="{F57C735D-90A6-49A7-B300-A6FF5AAC9894}">
      <dgm:prSet/>
      <dgm:spPr/>
      <dgm:t>
        <a:bodyPr/>
        <a:lstStyle/>
        <a:p>
          <a:endParaRPr lang="fr-FR"/>
        </a:p>
      </dgm:t>
    </dgm:pt>
    <dgm:pt modelId="{F6BEA06A-83CC-4180-BBEA-8777D2E94628}" type="sibTrans" cxnId="{F57C735D-90A6-49A7-B300-A6FF5AAC9894}">
      <dgm:prSet/>
      <dgm:spPr/>
      <dgm:t>
        <a:bodyPr/>
        <a:lstStyle/>
        <a:p>
          <a:endParaRPr lang="fr-FR"/>
        </a:p>
      </dgm:t>
    </dgm:pt>
    <dgm:pt modelId="{B3DABB23-7537-45EB-8055-4ACAB5CF0A16}">
      <dgm:prSet phldrT="[Texte]"/>
      <dgm:spPr/>
      <dgm:t>
        <a:bodyPr/>
        <a:lstStyle/>
        <a:p>
          <a:r>
            <a:rPr lang="ar-DZ" dirty="0" err="1" smtClean="0"/>
            <a:t>تشومسكي</a:t>
          </a:r>
          <a:endParaRPr lang="fr-FR" dirty="0"/>
        </a:p>
      </dgm:t>
    </dgm:pt>
    <dgm:pt modelId="{E263730E-FBD0-485C-B81D-0419CBF16918}" type="parTrans" cxnId="{3F5941AD-70EA-45FD-8CDC-9009B7A3D55D}">
      <dgm:prSet/>
      <dgm:spPr/>
      <dgm:t>
        <a:bodyPr/>
        <a:lstStyle/>
        <a:p>
          <a:endParaRPr lang="fr-FR"/>
        </a:p>
      </dgm:t>
    </dgm:pt>
    <dgm:pt modelId="{8FF71874-D567-4857-91AA-47FE27F200D6}" type="sibTrans" cxnId="{3F5941AD-70EA-45FD-8CDC-9009B7A3D55D}">
      <dgm:prSet/>
      <dgm:spPr/>
      <dgm:t>
        <a:bodyPr/>
        <a:lstStyle/>
        <a:p>
          <a:endParaRPr lang="fr-FR"/>
        </a:p>
      </dgm:t>
    </dgm:pt>
    <dgm:pt modelId="{FA136F76-3051-4C88-BA1D-1A44484AC363}">
      <dgm:prSet/>
      <dgm:spPr/>
      <dgm:t>
        <a:bodyPr/>
        <a:lstStyle/>
        <a:p>
          <a:r>
            <a:rPr lang="ar-DZ" dirty="0" smtClean="0"/>
            <a:t>هي دراسة كيفية تفاعل العقل البشري مع اللغة وكيف يتم اكتساب اللغة ومعالجتها وفهمها واستخدامها</a:t>
          </a:r>
          <a:endParaRPr lang="fr-FR" dirty="0"/>
        </a:p>
      </dgm:t>
    </dgm:pt>
    <dgm:pt modelId="{C509F912-A745-4E0E-BBB5-2EAEE6E624B4}" type="parTrans" cxnId="{0006FFB8-AF8D-49F0-BE1B-324CA71E32F7}">
      <dgm:prSet/>
      <dgm:spPr/>
    </dgm:pt>
    <dgm:pt modelId="{54774B7C-A1F7-4CEA-B7FF-09397CA8C331}" type="sibTrans" cxnId="{0006FFB8-AF8D-49F0-BE1B-324CA71E32F7}">
      <dgm:prSet/>
      <dgm:spPr/>
    </dgm:pt>
    <dgm:pt modelId="{214394C4-35D9-4BD3-8697-21AD7C85D9ED}">
      <dgm:prSet/>
      <dgm:spPr/>
      <dgm:t>
        <a:bodyPr/>
        <a:lstStyle/>
        <a:p>
          <a:r>
            <a:rPr lang="ar-DZ" dirty="0" smtClean="0"/>
            <a:t>هي دراسة الكفاءة اللغوية أي القدرة الفطرية </a:t>
          </a:r>
          <a:r>
            <a:rPr lang="ar-DZ" dirty="0" err="1" smtClean="0"/>
            <a:t>للانسان</a:t>
          </a:r>
          <a:r>
            <a:rPr lang="ar-DZ" dirty="0" smtClean="0"/>
            <a:t> على اكتساب اللغة </a:t>
          </a:r>
          <a:endParaRPr lang="fr-FR" dirty="0"/>
        </a:p>
      </dgm:t>
    </dgm:pt>
    <dgm:pt modelId="{06FCCFEB-8962-4F93-A475-B01CB03D141B}" type="parTrans" cxnId="{80052A4F-DE6A-444C-987E-2F48733050ED}">
      <dgm:prSet/>
      <dgm:spPr/>
    </dgm:pt>
    <dgm:pt modelId="{1CA81669-1C80-48B1-97BA-D6957A89A914}" type="sibTrans" cxnId="{80052A4F-DE6A-444C-987E-2F48733050ED}">
      <dgm:prSet/>
      <dgm:spPr/>
    </dgm:pt>
    <dgm:pt modelId="{23E0E960-98B5-4CAC-8C37-EA72EC367E73}">
      <dgm:prSet phldrT="[Texte]"/>
      <dgm:spPr/>
      <dgm:t>
        <a:bodyPr/>
        <a:lstStyle/>
        <a:p>
          <a:r>
            <a:rPr lang="ar-DZ" dirty="0" smtClean="0"/>
            <a:t>جورج </a:t>
          </a:r>
          <a:r>
            <a:rPr lang="ar-DZ" dirty="0" err="1" smtClean="0"/>
            <a:t>ميلر</a:t>
          </a:r>
          <a:r>
            <a:rPr lang="ar-DZ" dirty="0" smtClean="0"/>
            <a:t> </a:t>
          </a:r>
          <a:endParaRPr lang="fr-FR" dirty="0"/>
        </a:p>
      </dgm:t>
    </dgm:pt>
    <dgm:pt modelId="{26AD58AF-8972-4133-B218-9370FC94914A}" type="parTrans" cxnId="{B0579B47-00F5-4211-BF86-569A1083F3CC}">
      <dgm:prSet/>
      <dgm:spPr/>
    </dgm:pt>
    <dgm:pt modelId="{DC9824CE-0B0C-41AF-B239-F9E982B8E4D6}" type="sibTrans" cxnId="{B0579B47-00F5-4211-BF86-569A1083F3CC}">
      <dgm:prSet/>
      <dgm:spPr/>
    </dgm:pt>
    <dgm:pt modelId="{AF80A826-4F0D-41E1-BD38-70079263AE01}">
      <dgm:prSet/>
      <dgm:spPr/>
      <dgm:t>
        <a:bodyPr/>
        <a:lstStyle/>
        <a:p>
          <a:r>
            <a:rPr lang="ar-DZ" dirty="0" smtClean="0"/>
            <a:t>يدرس كيف يمثل العقل البشري المعلومات اللغوية وكيف يعالجها </a:t>
          </a:r>
          <a:endParaRPr lang="fr-FR" dirty="0"/>
        </a:p>
      </dgm:t>
    </dgm:pt>
    <dgm:pt modelId="{12BBC8D7-37E4-490C-8E9B-96AC6EA734F4}" type="parTrans" cxnId="{4E114C2F-492E-418B-AD1B-BABB5709843F}">
      <dgm:prSet/>
      <dgm:spPr/>
    </dgm:pt>
    <dgm:pt modelId="{16053B12-FDE7-4B2E-A55D-4B7AE28C241C}" type="sibTrans" cxnId="{4E114C2F-492E-418B-AD1B-BABB5709843F}">
      <dgm:prSet/>
      <dgm:spPr/>
    </dgm:pt>
    <dgm:pt modelId="{DE7B6B5A-E7D5-46B0-A4C1-8BF21B2A170C}" type="pres">
      <dgm:prSet presAssocID="{10A8230F-573E-4B1F-AF9F-D6C66703A3E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B8C3D56-1D9F-4D52-8C7D-E1EDA40E7D25}" type="pres">
      <dgm:prSet presAssocID="{A439B5F0-46E8-4136-BCD4-59693B828389}" presName="composite" presStyleCnt="0"/>
      <dgm:spPr/>
    </dgm:pt>
    <dgm:pt modelId="{C1B521FD-12E5-44D8-8374-31120999856B}" type="pres">
      <dgm:prSet presAssocID="{A439B5F0-46E8-4136-BCD4-59693B82838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75360A-093E-4476-BEBF-1EFFA6ABDE37}" type="pres">
      <dgm:prSet presAssocID="{A439B5F0-46E8-4136-BCD4-59693B82838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C7283A-F722-4A96-B5DB-335F11728A28}" type="pres">
      <dgm:prSet presAssocID="{F6BEA06A-83CC-4180-BBEA-8777D2E94628}" presName="sp" presStyleCnt="0"/>
      <dgm:spPr/>
    </dgm:pt>
    <dgm:pt modelId="{74AADFB6-E69E-47FE-8975-6EBA305FBAB5}" type="pres">
      <dgm:prSet presAssocID="{23E0E960-98B5-4CAC-8C37-EA72EC367E73}" presName="composite" presStyleCnt="0"/>
      <dgm:spPr/>
    </dgm:pt>
    <dgm:pt modelId="{8842B464-A092-4F15-B364-CEB7A1D1A4CE}" type="pres">
      <dgm:prSet presAssocID="{23E0E960-98B5-4CAC-8C37-EA72EC367E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C17EF5-E128-44C7-88FF-D435404DAFDA}" type="pres">
      <dgm:prSet presAssocID="{23E0E960-98B5-4CAC-8C37-EA72EC367E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DE8377-C7F9-4638-A53C-61130392AF82}" type="pres">
      <dgm:prSet presAssocID="{DC9824CE-0B0C-41AF-B239-F9E982B8E4D6}" presName="sp" presStyleCnt="0"/>
      <dgm:spPr/>
    </dgm:pt>
    <dgm:pt modelId="{CC48805D-3251-4D86-9EA8-779302ED84D9}" type="pres">
      <dgm:prSet presAssocID="{B3DABB23-7537-45EB-8055-4ACAB5CF0A16}" presName="composite" presStyleCnt="0"/>
      <dgm:spPr/>
    </dgm:pt>
    <dgm:pt modelId="{25F52641-0865-4211-9DD2-5604F04A1730}" type="pres">
      <dgm:prSet presAssocID="{B3DABB23-7537-45EB-8055-4ACAB5CF0A1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681AC4-4341-43F9-AA88-03489263A9EF}" type="pres">
      <dgm:prSet presAssocID="{B3DABB23-7537-45EB-8055-4ACAB5CF0A1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C58BF40-1613-46C9-AAAA-342B0BD82A4C}" type="presOf" srcId="{A439B5F0-46E8-4136-BCD4-59693B828389}" destId="{C1B521FD-12E5-44D8-8374-31120999856B}" srcOrd="0" destOrd="0" presId="urn:microsoft.com/office/officeart/2005/8/layout/chevron2"/>
    <dgm:cxn modelId="{80052A4F-DE6A-444C-987E-2F48733050ED}" srcId="{B3DABB23-7537-45EB-8055-4ACAB5CF0A16}" destId="{214394C4-35D9-4BD3-8697-21AD7C85D9ED}" srcOrd="0" destOrd="0" parTransId="{06FCCFEB-8962-4F93-A475-B01CB03D141B}" sibTransId="{1CA81669-1C80-48B1-97BA-D6957A89A914}"/>
    <dgm:cxn modelId="{A3A66F08-4C1B-4AE7-877E-54CE051054DA}" type="presOf" srcId="{23E0E960-98B5-4CAC-8C37-EA72EC367E73}" destId="{8842B464-A092-4F15-B364-CEB7A1D1A4CE}" srcOrd="0" destOrd="0" presId="urn:microsoft.com/office/officeart/2005/8/layout/chevron2"/>
    <dgm:cxn modelId="{4E114C2F-492E-418B-AD1B-BABB5709843F}" srcId="{23E0E960-98B5-4CAC-8C37-EA72EC367E73}" destId="{AF80A826-4F0D-41E1-BD38-70079263AE01}" srcOrd="0" destOrd="0" parTransId="{12BBC8D7-37E4-490C-8E9B-96AC6EA734F4}" sibTransId="{16053B12-FDE7-4B2E-A55D-4B7AE28C241C}"/>
    <dgm:cxn modelId="{F57C735D-90A6-49A7-B300-A6FF5AAC9894}" srcId="{10A8230F-573E-4B1F-AF9F-D6C66703A3EA}" destId="{A439B5F0-46E8-4136-BCD4-59693B828389}" srcOrd="0" destOrd="0" parTransId="{2CCD7B8D-E2EE-41B2-A4B8-D42F0E11B4DB}" sibTransId="{F6BEA06A-83CC-4180-BBEA-8777D2E94628}"/>
    <dgm:cxn modelId="{F511756E-B449-4D00-B96F-6EBF1208BB2D}" type="presOf" srcId="{FA136F76-3051-4C88-BA1D-1A44484AC363}" destId="{6D75360A-093E-4476-BEBF-1EFFA6ABDE37}" srcOrd="0" destOrd="0" presId="urn:microsoft.com/office/officeart/2005/8/layout/chevron2"/>
    <dgm:cxn modelId="{EA3C94E7-B30D-4049-ACF3-02D80385BBB9}" type="presOf" srcId="{AF80A826-4F0D-41E1-BD38-70079263AE01}" destId="{9AC17EF5-E128-44C7-88FF-D435404DAFDA}" srcOrd="0" destOrd="0" presId="urn:microsoft.com/office/officeart/2005/8/layout/chevron2"/>
    <dgm:cxn modelId="{2713A752-3AF3-4E95-AFC4-9FDBDA1C3D6F}" type="presOf" srcId="{214394C4-35D9-4BD3-8697-21AD7C85D9ED}" destId="{F3681AC4-4341-43F9-AA88-03489263A9EF}" srcOrd="0" destOrd="0" presId="urn:microsoft.com/office/officeart/2005/8/layout/chevron2"/>
    <dgm:cxn modelId="{747057A7-427C-4FAB-8C93-20B8C2A034C9}" type="presOf" srcId="{10A8230F-573E-4B1F-AF9F-D6C66703A3EA}" destId="{DE7B6B5A-E7D5-46B0-A4C1-8BF21B2A170C}" srcOrd="0" destOrd="0" presId="urn:microsoft.com/office/officeart/2005/8/layout/chevron2"/>
    <dgm:cxn modelId="{0006FFB8-AF8D-49F0-BE1B-324CA71E32F7}" srcId="{A439B5F0-46E8-4136-BCD4-59693B828389}" destId="{FA136F76-3051-4C88-BA1D-1A44484AC363}" srcOrd="0" destOrd="0" parTransId="{C509F912-A745-4E0E-BBB5-2EAEE6E624B4}" sibTransId="{54774B7C-A1F7-4CEA-B7FF-09397CA8C331}"/>
    <dgm:cxn modelId="{C194D1CD-C554-4A23-B44E-22D8D7DFDE0D}" type="presOf" srcId="{B3DABB23-7537-45EB-8055-4ACAB5CF0A16}" destId="{25F52641-0865-4211-9DD2-5604F04A1730}" srcOrd="0" destOrd="0" presId="urn:microsoft.com/office/officeart/2005/8/layout/chevron2"/>
    <dgm:cxn modelId="{3F5941AD-70EA-45FD-8CDC-9009B7A3D55D}" srcId="{10A8230F-573E-4B1F-AF9F-D6C66703A3EA}" destId="{B3DABB23-7537-45EB-8055-4ACAB5CF0A16}" srcOrd="2" destOrd="0" parTransId="{E263730E-FBD0-485C-B81D-0419CBF16918}" sibTransId="{8FF71874-D567-4857-91AA-47FE27F200D6}"/>
    <dgm:cxn modelId="{B0579B47-00F5-4211-BF86-569A1083F3CC}" srcId="{10A8230F-573E-4B1F-AF9F-D6C66703A3EA}" destId="{23E0E960-98B5-4CAC-8C37-EA72EC367E73}" srcOrd="1" destOrd="0" parTransId="{26AD58AF-8972-4133-B218-9370FC94914A}" sibTransId="{DC9824CE-0B0C-41AF-B239-F9E982B8E4D6}"/>
    <dgm:cxn modelId="{D017BA5B-E6A2-4424-A261-B5587BDF85AD}" type="presParOf" srcId="{DE7B6B5A-E7D5-46B0-A4C1-8BF21B2A170C}" destId="{6B8C3D56-1D9F-4D52-8C7D-E1EDA40E7D25}" srcOrd="0" destOrd="0" presId="urn:microsoft.com/office/officeart/2005/8/layout/chevron2"/>
    <dgm:cxn modelId="{23487CE1-324A-4516-AA7B-4404D5EDBB57}" type="presParOf" srcId="{6B8C3D56-1D9F-4D52-8C7D-E1EDA40E7D25}" destId="{C1B521FD-12E5-44D8-8374-31120999856B}" srcOrd="0" destOrd="0" presId="urn:microsoft.com/office/officeart/2005/8/layout/chevron2"/>
    <dgm:cxn modelId="{8A178475-4E40-42B2-96E0-1904FA26FE46}" type="presParOf" srcId="{6B8C3D56-1D9F-4D52-8C7D-E1EDA40E7D25}" destId="{6D75360A-093E-4476-BEBF-1EFFA6ABDE37}" srcOrd="1" destOrd="0" presId="urn:microsoft.com/office/officeart/2005/8/layout/chevron2"/>
    <dgm:cxn modelId="{55BC279A-0332-4690-9C05-A653B7C5CD98}" type="presParOf" srcId="{DE7B6B5A-E7D5-46B0-A4C1-8BF21B2A170C}" destId="{B7C7283A-F722-4A96-B5DB-335F11728A28}" srcOrd="1" destOrd="0" presId="urn:microsoft.com/office/officeart/2005/8/layout/chevron2"/>
    <dgm:cxn modelId="{F81D901B-488A-4533-B304-8B07633B87AB}" type="presParOf" srcId="{DE7B6B5A-E7D5-46B0-A4C1-8BF21B2A170C}" destId="{74AADFB6-E69E-47FE-8975-6EBA305FBAB5}" srcOrd="2" destOrd="0" presId="urn:microsoft.com/office/officeart/2005/8/layout/chevron2"/>
    <dgm:cxn modelId="{78F95AFF-7E4B-4DBF-B264-DC8A62F01ECE}" type="presParOf" srcId="{74AADFB6-E69E-47FE-8975-6EBA305FBAB5}" destId="{8842B464-A092-4F15-B364-CEB7A1D1A4CE}" srcOrd="0" destOrd="0" presId="urn:microsoft.com/office/officeart/2005/8/layout/chevron2"/>
    <dgm:cxn modelId="{A6F283AB-AAF9-470C-9FE4-4F64FF0C4CB2}" type="presParOf" srcId="{74AADFB6-E69E-47FE-8975-6EBA305FBAB5}" destId="{9AC17EF5-E128-44C7-88FF-D435404DAFDA}" srcOrd="1" destOrd="0" presId="urn:microsoft.com/office/officeart/2005/8/layout/chevron2"/>
    <dgm:cxn modelId="{AE9E65A2-40C6-4A47-992E-D048EA131A55}" type="presParOf" srcId="{DE7B6B5A-E7D5-46B0-A4C1-8BF21B2A170C}" destId="{8EDE8377-C7F9-4638-A53C-61130392AF82}" srcOrd="3" destOrd="0" presId="urn:microsoft.com/office/officeart/2005/8/layout/chevron2"/>
    <dgm:cxn modelId="{D4D8485D-A72A-4248-A71C-E1F7574548A9}" type="presParOf" srcId="{DE7B6B5A-E7D5-46B0-A4C1-8BF21B2A170C}" destId="{CC48805D-3251-4D86-9EA8-779302ED84D9}" srcOrd="4" destOrd="0" presId="urn:microsoft.com/office/officeart/2005/8/layout/chevron2"/>
    <dgm:cxn modelId="{57DE47B4-9D89-4477-A0C0-4773A86577CD}" type="presParOf" srcId="{CC48805D-3251-4D86-9EA8-779302ED84D9}" destId="{25F52641-0865-4211-9DD2-5604F04A1730}" srcOrd="0" destOrd="0" presId="urn:microsoft.com/office/officeart/2005/8/layout/chevron2"/>
    <dgm:cxn modelId="{C02298E9-3216-44DC-BEF0-E4B841DFF5CC}" type="presParOf" srcId="{CC48805D-3251-4D86-9EA8-779302ED84D9}" destId="{F3681AC4-4341-43F9-AA88-03489263A9EF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A78FD4-3785-4A22-96B5-F781A79F19B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FCB88D-9CD0-4D84-9EF6-D9508E7041A3}">
      <dgm:prSet phldrT="[Texte]"/>
      <dgm:spPr/>
      <dgm:t>
        <a:bodyPr/>
        <a:lstStyle/>
        <a:p>
          <a:r>
            <a:rPr lang="ar-DZ" dirty="0" smtClean="0"/>
            <a:t>علم اللغة </a:t>
          </a:r>
          <a:endParaRPr lang="fr-FR" dirty="0"/>
        </a:p>
      </dgm:t>
    </dgm:pt>
    <dgm:pt modelId="{7DAE934E-03D5-48A4-8421-030907F62166}" type="parTrans" cxnId="{82C71848-FC8B-482E-A25B-8A47125F44E6}">
      <dgm:prSet/>
      <dgm:spPr/>
      <dgm:t>
        <a:bodyPr/>
        <a:lstStyle/>
        <a:p>
          <a:endParaRPr lang="fr-FR"/>
        </a:p>
      </dgm:t>
    </dgm:pt>
    <dgm:pt modelId="{3EE6C88B-9887-4D6D-97B9-C6A26568DE2E}" type="sibTrans" cxnId="{82C71848-FC8B-482E-A25B-8A47125F44E6}">
      <dgm:prSet/>
      <dgm:spPr/>
      <dgm:t>
        <a:bodyPr/>
        <a:lstStyle/>
        <a:p>
          <a:endParaRPr lang="fr-FR"/>
        </a:p>
      </dgm:t>
    </dgm:pt>
    <dgm:pt modelId="{7D18819E-D9BC-425A-8B8D-79070E75EA89}">
      <dgm:prSet phldrT="[Texte]"/>
      <dgm:spPr/>
      <dgm:t>
        <a:bodyPr/>
        <a:lstStyle/>
        <a:p>
          <a:r>
            <a:rPr lang="ar-DZ" dirty="0" smtClean="0"/>
            <a:t>يرى </a:t>
          </a:r>
          <a:r>
            <a:rPr lang="ar-DZ" dirty="0" err="1" smtClean="0"/>
            <a:t>براون</a:t>
          </a:r>
          <a:r>
            <a:rPr lang="ar-DZ" dirty="0" smtClean="0"/>
            <a:t> أن علم اللغة هو دراسة لكيفية لاكتساب وتطوير واستخدام اللغة البشرية في كل جوانبها </a:t>
          </a:r>
          <a:endParaRPr lang="fr-FR" dirty="0"/>
        </a:p>
      </dgm:t>
    </dgm:pt>
    <dgm:pt modelId="{D5234A6F-2146-4775-9D56-5DB29BAC5DA1}" type="parTrans" cxnId="{737C58C7-7512-4DB8-8AF6-EAE6524B674A}">
      <dgm:prSet/>
      <dgm:spPr/>
      <dgm:t>
        <a:bodyPr/>
        <a:lstStyle/>
        <a:p>
          <a:endParaRPr lang="fr-FR"/>
        </a:p>
      </dgm:t>
    </dgm:pt>
    <dgm:pt modelId="{C35D5159-7513-40E8-A132-E286B4E46A60}" type="sibTrans" cxnId="{737C58C7-7512-4DB8-8AF6-EAE6524B674A}">
      <dgm:prSet/>
      <dgm:spPr/>
      <dgm:t>
        <a:bodyPr/>
        <a:lstStyle/>
        <a:p>
          <a:endParaRPr lang="fr-FR"/>
        </a:p>
      </dgm:t>
    </dgm:pt>
    <dgm:pt modelId="{BCD52604-0621-4D68-B9F3-7CE6F8AF5A36}">
      <dgm:prSet phldrT="[Texte]"/>
      <dgm:spPr/>
      <dgm:t>
        <a:bodyPr/>
        <a:lstStyle/>
        <a:p>
          <a:r>
            <a:rPr lang="ar-DZ" dirty="0" smtClean="0"/>
            <a:t>علم النفس</a:t>
          </a:r>
          <a:endParaRPr lang="fr-FR" dirty="0"/>
        </a:p>
      </dgm:t>
    </dgm:pt>
    <dgm:pt modelId="{FB2C4ECF-AB01-4C27-8F06-E4101A21ADA9}" type="parTrans" cxnId="{1E900FAA-512F-4C78-8691-18905385BE47}">
      <dgm:prSet/>
      <dgm:spPr/>
      <dgm:t>
        <a:bodyPr/>
        <a:lstStyle/>
        <a:p>
          <a:endParaRPr lang="fr-FR"/>
        </a:p>
      </dgm:t>
    </dgm:pt>
    <dgm:pt modelId="{4E8E3AE1-35B4-4710-B9FE-4CDBA69A6B8A}" type="sibTrans" cxnId="{1E900FAA-512F-4C78-8691-18905385BE47}">
      <dgm:prSet/>
      <dgm:spPr/>
      <dgm:t>
        <a:bodyPr/>
        <a:lstStyle/>
        <a:p>
          <a:endParaRPr lang="fr-FR"/>
        </a:p>
      </dgm:t>
    </dgm:pt>
    <dgm:pt modelId="{0A29C6E7-9F74-441F-9985-5E3903BEA565}">
      <dgm:prSet phldrT="[Texte]"/>
      <dgm:spPr/>
      <dgm:t>
        <a:bodyPr/>
        <a:lstStyle/>
        <a:p>
          <a:r>
            <a:rPr lang="ar-DZ" dirty="0" smtClean="0"/>
            <a:t>يدرس السلوك </a:t>
          </a:r>
          <a:r>
            <a:rPr lang="ar-DZ" dirty="0" err="1" smtClean="0"/>
            <a:t>الانساني</a:t>
          </a:r>
          <a:r>
            <a:rPr lang="ar-DZ" dirty="0" smtClean="0"/>
            <a:t> والعمليات العقلية التي تقف ورائه</a:t>
          </a:r>
          <a:endParaRPr lang="fr-FR" dirty="0"/>
        </a:p>
      </dgm:t>
    </dgm:pt>
    <dgm:pt modelId="{A89EC736-5BF6-4B70-B531-B02E5F248742}" type="parTrans" cxnId="{C8DCB0FB-59BC-435C-B83C-C50C749167B4}">
      <dgm:prSet/>
      <dgm:spPr/>
      <dgm:t>
        <a:bodyPr/>
        <a:lstStyle/>
        <a:p>
          <a:endParaRPr lang="fr-FR"/>
        </a:p>
      </dgm:t>
    </dgm:pt>
    <dgm:pt modelId="{633F87EE-705B-4D27-98AB-9B07AA68CDFD}" type="sibTrans" cxnId="{C8DCB0FB-59BC-435C-B83C-C50C749167B4}">
      <dgm:prSet/>
      <dgm:spPr/>
      <dgm:t>
        <a:bodyPr/>
        <a:lstStyle/>
        <a:p>
          <a:endParaRPr lang="fr-FR"/>
        </a:p>
      </dgm:t>
    </dgm:pt>
    <dgm:pt modelId="{F3BFFA3A-F571-494C-9515-3581DB12F716}" type="pres">
      <dgm:prSet presAssocID="{94A78FD4-3785-4A22-96B5-F781A79F19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E207258-1BAA-4A53-AA1C-571CF6821172}" type="pres">
      <dgm:prSet presAssocID="{7BFCB88D-9CD0-4D84-9EF6-D9508E7041A3}" presName="composite" presStyleCnt="0"/>
      <dgm:spPr/>
    </dgm:pt>
    <dgm:pt modelId="{F27291E3-9463-469D-B26C-1D44975AEE71}" type="pres">
      <dgm:prSet presAssocID="{7BFCB88D-9CD0-4D84-9EF6-D9508E7041A3}" presName="parentText" presStyleLbl="alignNode1" presStyleIdx="0" presStyleCnt="2" custLinFactNeighborX="-2474" custLinFactNeighborY="-163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F71630-0DD7-4672-BC5B-E801211A3E34}" type="pres">
      <dgm:prSet presAssocID="{7BFCB88D-9CD0-4D84-9EF6-D9508E7041A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64E989-6AD9-474C-9832-0692BE8812F5}" type="pres">
      <dgm:prSet presAssocID="{3EE6C88B-9887-4D6D-97B9-C6A26568DE2E}" presName="sp" presStyleCnt="0"/>
      <dgm:spPr/>
    </dgm:pt>
    <dgm:pt modelId="{4C681BC9-8CCA-46FC-A2EF-FC6FA7496192}" type="pres">
      <dgm:prSet presAssocID="{BCD52604-0621-4D68-B9F3-7CE6F8AF5A36}" presName="composite" presStyleCnt="0"/>
      <dgm:spPr/>
    </dgm:pt>
    <dgm:pt modelId="{970A1A38-FAD3-42BB-8AFD-71FDE24D1AE8}" type="pres">
      <dgm:prSet presAssocID="{BCD52604-0621-4D68-B9F3-7CE6F8AF5A3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1559D3-5876-4845-A2EA-DCD389477611}" type="pres">
      <dgm:prSet presAssocID="{BCD52604-0621-4D68-B9F3-7CE6F8AF5A3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210B07-BBCD-4B1E-A71B-42FD72BC5527}" type="presOf" srcId="{BCD52604-0621-4D68-B9F3-7CE6F8AF5A36}" destId="{970A1A38-FAD3-42BB-8AFD-71FDE24D1AE8}" srcOrd="0" destOrd="0" presId="urn:microsoft.com/office/officeart/2005/8/layout/chevron2"/>
    <dgm:cxn modelId="{88A8A5F0-FB25-455B-A30D-AEA73D93206E}" type="presOf" srcId="{94A78FD4-3785-4A22-96B5-F781A79F19BC}" destId="{F3BFFA3A-F571-494C-9515-3581DB12F716}" srcOrd="0" destOrd="0" presId="urn:microsoft.com/office/officeart/2005/8/layout/chevron2"/>
    <dgm:cxn modelId="{96E8D036-C478-451A-B36F-CE203AC09D95}" type="presOf" srcId="{0A29C6E7-9F74-441F-9985-5E3903BEA565}" destId="{8D1559D3-5876-4845-A2EA-DCD389477611}" srcOrd="0" destOrd="0" presId="urn:microsoft.com/office/officeart/2005/8/layout/chevron2"/>
    <dgm:cxn modelId="{737C58C7-7512-4DB8-8AF6-EAE6524B674A}" srcId="{7BFCB88D-9CD0-4D84-9EF6-D9508E7041A3}" destId="{7D18819E-D9BC-425A-8B8D-79070E75EA89}" srcOrd="0" destOrd="0" parTransId="{D5234A6F-2146-4775-9D56-5DB29BAC5DA1}" sibTransId="{C35D5159-7513-40E8-A132-E286B4E46A60}"/>
    <dgm:cxn modelId="{82C71848-FC8B-482E-A25B-8A47125F44E6}" srcId="{94A78FD4-3785-4A22-96B5-F781A79F19BC}" destId="{7BFCB88D-9CD0-4D84-9EF6-D9508E7041A3}" srcOrd="0" destOrd="0" parTransId="{7DAE934E-03D5-48A4-8421-030907F62166}" sibTransId="{3EE6C88B-9887-4D6D-97B9-C6A26568DE2E}"/>
    <dgm:cxn modelId="{C8DCB0FB-59BC-435C-B83C-C50C749167B4}" srcId="{BCD52604-0621-4D68-B9F3-7CE6F8AF5A36}" destId="{0A29C6E7-9F74-441F-9985-5E3903BEA565}" srcOrd="0" destOrd="0" parTransId="{A89EC736-5BF6-4B70-B531-B02E5F248742}" sibTransId="{633F87EE-705B-4D27-98AB-9B07AA68CDFD}"/>
    <dgm:cxn modelId="{F33FCD8E-5B8C-4C26-8111-54708F79C8F6}" type="presOf" srcId="{7BFCB88D-9CD0-4D84-9EF6-D9508E7041A3}" destId="{F27291E3-9463-469D-B26C-1D44975AEE71}" srcOrd="0" destOrd="0" presId="urn:microsoft.com/office/officeart/2005/8/layout/chevron2"/>
    <dgm:cxn modelId="{41C3C5AE-5C04-450A-A631-DFABF39A9536}" type="presOf" srcId="{7D18819E-D9BC-425A-8B8D-79070E75EA89}" destId="{A5F71630-0DD7-4672-BC5B-E801211A3E34}" srcOrd="0" destOrd="0" presId="urn:microsoft.com/office/officeart/2005/8/layout/chevron2"/>
    <dgm:cxn modelId="{1E900FAA-512F-4C78-8691-18905385BE47}" srcId="{94A78FD4-3785-4A22-96B5-F781A79F19BC}" destId="{BCD52604-0621-4D68-B9F3-7CE6F8AF5A36}" srcOrd="1" destOrd="0" parTransId="{FB2C4ECF-AB01-4C27-8F06-E4101A21ADA9}" sibTransId="{4E8E3AE1-35B4-4710-B9FE-4CDBA69A6B8A}"/>
    <dgm:cxn modelId="{A4EB872A-2FEF-413C-9390-B1D37BFB9D9E}" type="presParOf" srcId="{F3BFFA3A-F571-494C-9515-3581DB12F716}" destId="{2E207258-1BAA-4A53-AA1C-571CF6821172}" srcOrd="0" destOrd="0" presId="urn:microsoft.com/office/officeart/2005/8/layout/chevron2"/>
    <dgm:cxn modelId="{EA8FBBB7-8DA6-4B71-874A-64274E8760E2}" type="presParOf" srcId="{2E207258-1BAA-4A53-AA1C-571CF6821172}" destId="{F27291E3-9463-469D-B26C-1D44975AEE71}" srcOrd="0" destOrd="0" presId="urn:microsoft.com/office/officeart/2005/8/layout/chevron2"/>
    <dgm:cxn modelId="{8A4389AB-7B9A-43D9-AEA1-0B0D5BE7F84C}" type="presParOf" srcId="{2E207258-1BAA-4A53-AA1C-571CF6821172}" destId="{A5F71630-0DD7-4672-BC5B-E801211A3E34}" srcOrd="1" destOrd="0" presId="urn:microsoft.com/office/officeart/2005/8/layout/chevron2"/>
    <dgm:cxn modelId="{22FA9583-AEB9-4AA9-A89C-DAA79F78E0C6}" type="presParOf" srcId="{F3BFFA3A-F571-494C-9515-3581DB12F716}" destId="{7D64E989-6AD9-474C-9832-0692BE8812F5}" srcOrd="1" destOrd="0" presId="urn:microsoft.com/office/officeart/2005/8/layout/chevron2"/>
    <dgm:cxn modelId="{CD1A3CC7-B202-4B08-8CBE-78E0462B06B6}" type="presParOf" srcId="{F3BFFA3A-F571-494C-9515-3581DB12F716}" destId="{4C681BC9-8CCA-46FC-A2EF-FC6FA7496192}" srcOrd="2" destOrd="0" presId="urn:microsoft.com/office/officeart/2005/8/layout/chevron2"/>
    <dgm:cxn modelId="{00AE0D10-D809-4608-B1F0-EB26F695AE84}" type="presParOf" srcId="{4C681BC9-8CCA-46FC-A2EF-FC6FA7496192}" destId="{970A1A38-FAD3-42BB-8AFD-71FDE24D1AE8}" srcOrd="0" destOrd="0" presId="urn:microsoft.com/office/officeart/2005/8/layout/chevron2"/>
    <dgm:cxn modelId="{906C5C35-16B6-45D8-A9C8-0957CD7E2EA4}" type="presParOf" srcId="{4C681BC9-8CCA-46FC-A2EF-FC6FA7496192}" destId="{8D1559D3-5876-4845-A2EA-DCD389477611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B34655-BDCF-4CA0-9689-4BE9984B85D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480D84D-18ED-4013-83C3-19BE24E92230}">
      <dgm:prSet phldrT="[Texte]"/>
      <dgm:spPr/>
      <dgm:t>
        <a:bodyPr/>
        <a:lstStyle/>
        <a:p>
          <a:r>
            <a:rPr lang="ar-DZ" dirty="0" smtClean="0"/>
            <a:t>علاقة اللسانيات النفسية بعلم اللغة</a:t>
          </a:r>
          <a:endParaRPr lang="fr-FR" dirty="0"/>
        </a:p>
      </dgm:t>
    </dgm:pt>
    <dgm:pt modelId="{59E03DF0-08A7-4545-B33D-EFE9F9ADBD92}" type="parTrans" cxnId="{9C85D8D0-C37F-409E-A771-1870EFB6BF00}">
      <dgm:prSet/>
      <dgm:spPr/>
      <dgm:t>
        <a:bodyPr/>
        <a:lstStyle/>
        <a:p>
          <a:endParaRPr lang="fr-FR"/>
        </a:p>
      </dgm:t>
    </dgm:pt>
    <dgm:pt modelId="{3D9191FC-3A36-4BCC-8AEA-C460D061AE7D}" type="sibTrans" cxnId="{9C85D8D0-C37F-409E-A771-1870EFB6BF00}">
      <dgm:prSet/>
      <dgm:spPr/>
      <dgm:t>
        <a:bodyPr/>
        <a:lstStyle/>
        <a:p>
          <a:endParaRPr lang="fr-FR"/>
        </a:p>
      </dgm:t>
    </dgm:pt>
    <dgm:pt modelId="{2B8FEE91-F32F-4005-B02F-CCFF2CB36A92}">
      <dgm:prSet phldrT="[Texte]"/>
      <dgm:spPr/>
      <dgm:t>
        <a:bodyPr/>
        <a:lstStyle/>
        <a:p>
          <a:r>
            <a:rPr lang="ar-DZ" dirty="0" smtClean="0"/>
            <a:t>التكامل بين المجالين</a:t>
          </a:r>
          <a:endParaRPr lang="fr-FR" dirty="0"/>
        </a:p>
      </dgm:t>
    </dgm:pt>
    <dgm:pt modelId="{90E6B515-CCF7-4F7D-AF14-E7EE3B9A8DD6}" type="parTrans" cxnId="{F86AA89C-9DB3-48AA-A003-52D4825F8504}">
      <dgm:prSet/>
      <dgm:spPr/>
      <dgm:t>
        <a:bodyPr/>
        <a:lstStyle/>
        <a:p>
          <a:endParaRPr lang="fr-FR"/>
        </a:p>
      </dgm:t>
    </dgm:pt>
    <dgm:pt modelId="{7FE8AFB2-6CF1-4264-A403-5890B2CED1CF}" type="sibTrans" cxnId="{F86AA89C-9DB3-48AA-A003-52D4825F8504}">
      <dgm:prSet/>
      <dgm:spPr/>
      <dgm:t>
        <a:bodyPr/>
        <a:lstStyle/>
        <a:p>
          <a:endParaRPr lang="fr-FR"/>
        </a:p>
      </dgm:t>
    </dgm:pt>
    <dgm:pt modelId="{7D6C737B-CA59-492C-8A39-3DC6914E774E}">
      <dgm:prSet phldrT="[Texte]"/>
      <dgm:spPr/>
      <dgm:t>
        <a:bodyPr/>
        <a:lstStyle/>
        <a:p>
          <a:r>
            <a:rPr lang="ar-DZ" dirty="0" smtClean="0"/>
            <a:t>أهداف كل مجال</a:t>
          </a:r>
          <a:endParaRPr lang="fr-FR" dirty="0"/>
        </a:p>
      </dgm:t>
    </dgm:pt>
    <dgm:pt modelId="{536AC59B-0CB5-445D-B56B-A065BDEFC3BD}" type="parTrans" cxnId="{ED2660D2-8AD1-42F0-8B4B-A4D2FCB142CB}">
      <dgm:prSet/>
      <dgm:spPr/>
      <dgm:t>
        <a:bodyPr/>
        <a:lstStyle/>
        <a:p>
          <a:endParaRPr lang="fr-FR"/>
        </a:p>
      </dgm:t>
    </dgm:pt>
    <dgm:pt modelId="{C367D014-E14A-40E8-98BA-ABABD99D7B88}" type="sibTrans" cxnId="{ED2660D2-8AD1-42F0-8B4B-A4D2FCB142CB}">
      <dgm:prSet/>
      <dgm:spPr/>
      <dgm:t>
        <a:bodyPr/>
        <a:lstStyle/>
        <a:p>
          <a:endParaRPr lang="fr-FR"/>
        </a:p>
      </dgm:t>
    </dgm:pt>
    <dgm:pt modelId="{090562EB-03FE-475B-9479-88D7E48399DF}">
      <dgm:prSet phldrT="[Texte]"/>
      <dgm:spPr/>
      <dgm:t>
        <a:bodyPr/>
        <a:lstStyle/>
        <a:p>
          <a:r>
            <a:rPr lang="ar-DZ" dirty="0" smtClean="0"/>
            <a:t>علاقة اللسانيات النفسية بعلم النفس</a:t>
          </a:r>
          <a:endParaRPr lang="fr-FR" dirty="0"/>
        </a:p>
      </dgm:t>
    </dgm:pt>
    <dgm:pt modelId="{1C0EBC49-92DF-453C-83EA-228D23CAA50F}" type="parTrans" cxnId="{14529E4B-976F-4771-BF1F-B41BBCD8B967}">
      <dgm:prSet/>
      <dgm:spPr/>
      <dgm:t>
        <a:bodyPr/>
        <a:lstStyle/>
        <a:p>
          <a:endParaRPr lang="fr-FR"/>
        </a:p>
      </dgm:t>
    </dgm:pt>
    <dgm:pt modelId="{025857C8-FAB2-4228-AB4C-A8074E71126B}" type="sibTrans" cxnId="{14529E4B-976F-4771-BF1F-B41BBCD8B967}">
      <dgm:prSet/>
      <dgm:spPr/>
      <dgm:t>
        <a:bodyPr/>
        <a:lstStyle/>
        <a:p>
          <a:endParaRPr lang="fr-FR"/>
        </a:p>
      </dgm:t>
    </dgm:pt>
    <dgm:pt modelId="{AA51BA11-FED8-4AC9-8D74-CF8992D322D7}">
      <dgm:prSet phldrT="[Texte]"/>
      <dgm:spPr/>
      <dgm:t>
        <a:bodyPr/>
        <a:lstStyle/>
        <a:p>
          <a:r>
            <a:rPr lang="ar-DZ" dirty="0" smtClean="0"/>
            <a:t>يرى أن اللغة هي عملية عقلية معقدة تتأثر بالعوامل النفسية والمعرفية</a:t>
          </a:r>
          <a:endParaRPr lang="fr-FR" dirty="0"/>
        </a:p>
      </dgm:t>
    </dgm:pt>
    <dgm:pt modelId="{19959AE3-8713-458E-A58F-30EF201689AB}" type="parTrans" cxnId="{4CB1007B-ABA0-494B-AE6D-9839C314748E}">
      <dgm:prSet/>
      <dgm:spPr/>
      <dgm:t>
        <a:bodyPr/>
        <a:lstStyle/>
        <a:p>
          <a:endParaRPr lang="fr-FR"/>
        </a:p>
      </dgm:t>
    </dgm:pt>
    <dgm:pt modelId="{F6203368-0875-4AB2-BC68-8CA730DED594}" type="sibTrans" cxnId="{4CB1007B-ABA0-494B-AE6D-9839C314748E}">
      <dgm:prSet/>
      <dgm:spPr/>
      <dgm:t>
        <a:bodyPr/>
        <a:lstStyle/>
        <a:p>
          <a:endParaRPr lang="fr-FR"/>
        </a:p>
      </dgm:t>
    </dgm:pt>
    <dgm:pt modelId="{59A34BBE-382E-475C-93BF-3DFBACAE5DF4}">
      <dgm:prSet phldrT="[Texte]"/>
      <dgm:spPr/>
      <dgm:t>
        <a:bodyPr/>
        <a:lstStyle/>
        <a:p>
          <a:r>
            <a:rPr lang="ar-DZ" dirty="0" smtClean="0"/>
            <a:t>أهمية هذا التكامل</a:t>
          </a:r>
          <a:endParaRPr lang="fr-FR" dirty="0"/>
        </a:p>
      </dgm:t>
    </dgm:pt>
    <dgm:pt modelId="{FA6C5E4C-8352-4107-8943-C739B638C024}" type="parTrans" cxnId="{1A6EFF55-5DF3-4A20-A15A-F5AC74C4FA3C}">
      <dgm:prSet/>
      <dgm:spPr/>
    </dgm:pt>
    <dgm:pt modelId="{EE8093E3-F14C-483A-AA28-D5D4A58320A4}" type="sibTrans" cxnId="{1A6EFF55-5DF3-4A20-A15A-F5AC74C4FA3C}">
      <dgm:prSet/>
      <dgm:spPr/>
    </dgm:pt>
    <dgm:pt modelId="{46E3AAF7-9B99-439C-B010-1CB8E5D9C8D5}">
      <dgm:prSet phldrT="[Texte]"/>
      <dgm:spPr/>
      <dgm:t>
        <a:bodyPr/>
        <a:lstStyle/>
        <a:p>
          <a:r>
            <a:rPr lang="ar-DZ" dirty="0" smtClean="0"/>
            <a:t>الأدوات </a:t>
          </a:r>
          <a:r>
            <a:rPr lang="ar-DZ" dirty="0" err="1" smtClean="0"/>
            <a:t>و</a:t>
          </a:r>
          <a:r>
            <a:rPr lang="ar-DZ" dirty="0" smtClean="0"/>
            <a:t> التقنيات المستخدمة</a:t>
          </a:r>
          <a:endParaRPr lang="fr-FR" dirty="0"/>
        </a:p>
      </dgm:t>
    </dgm:pt>
    <dgm:pt modelId="{7B1B7BF1-C821-41D9-A476-671787F4959F}" type="parTrans" cxnId="{095523A2-3EC3-481F-A824-9EBE3B563557}">
      <dgm:prSet/>
      <dgm:spPr/>
    </dgm:pt>
    <dgm:pt modelId="{D6151B0C-C340-4D1F-9407-0B76EBCDE080}" type="sibTrans" cxnId="{095523A2-3EC3-481F-A824-9EBE3B563557}">
      <dgm:prSet/>
      <dgm:spPr/>
    </dgm:pt>
    <dgm:pt modelId="{067195C9-5A71-4A0D-99E1-0FD85DA3C268}">
      <dgm:prSet phldrT="[Texte]"/>
      <dgm:spPr/>
      <dgm:t>
        <a:bodyPr/>
        <a:lstStyle/>
        <a:p>
          <a:r>
            <a:rPr lang="ar-DZ" dirty="0" smtClean="0"/>
            <a:t>يسلط </a:t>
          </a:r>
          <a:r>
            <a:rPr lang="ar-DZ" dirty="0" err="1" smtClean="0"/>
            <a:t>براون</a:t>
          </a:r>
          <a:r>
            <a:rPr lang="ar-DZ" dirty="0" smtClean="0"/>
            <a:t> الضوء على دور العوامل النفسية مثل الدافعية</a:t>
          </a:r>
          <a:endParaRPr lang="fr-FR" dirty="0"/>
        </a:p>
      </dgm:t>
    </dgm:pt>
    <dgm:pt modelId="{8C0F78E3-B089-402A-83E5-3CBEC317DCA7}" type="parTrans" cxnId="{3A3E94A2-2A61-48C3-8096-FD92E4641EDC}">
      <dgm:prSet/>
      <dgm:spPr/>
    </dgm:pt>
    <dgm:pt modelId="{0F988733-AF82-4A5F-9AA0-A06E711A8148}" type="sibTrans" cxnId="{3A3E94A2-2A61-48C3-8096-FD92E4641EDC}">
      <dgm:prSet/>
      <dgm:spPr/>
    </dgm:pt>
    <dgm:pt modelId="{8ABE8312-3AA5-416D-85FC-490D49D86C1A}" type="pres">
      <dgm:prSet presAssocID="{D3B34655-BDCF-4CA0-9689-4BE9984B85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B9FCF83-EE24-4BCE-80AD-133E76A2A50E}" type="pres">
      <dgm:prSet presAssocID="{0480D84D-18ED-4013-83C3-19BE24E92230}" presName="composite" presStyleCnt="0"/>
      <dgm:spPr/>
    </dgm:pt>
    <dgm:pt modelId="{B14908B3-8407-4038-94A6-7A203718D9F1}" type="pres">
      <dgm:prSet presAssocID="{0480D84D-18ED-4013-83C3-19BE24E9223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8388B2-8A5A-47BB-8557-77B069DC0BEE}" type="pres">
      <dgm:prSet presAssocID="{0480D84D-18ED-4013-83C3-19BE24E92230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E7C2B-8288-4BEA-9EB9-BD231B6771F0}" type="pres">
      <dgm:prSet presAssocID="{3D9191FC-3A36-4BCC-8AEA-C460D061AE7D}" presName="sp" presStyleCnt="0"/>
      <dgm:spPr/>
    </dgm:pt>
    <dgm:pt modelId="{5028AF54-8498-4CF9-890D-FC9217C00AF1}" type="pres">
      <dgm:prSet presAssocID="{090562EB-03FE-475B-9479-88D7E48399DF}" presName="composite" presStyleCnt="0"/>
      <dgm:spPr/>
    </dgm:pt>
    <dgm:pt modelId="{33D67918-8F00-4577-AF56-703A940B83DF}" type="pres">
      <dgm:prSet presAssocID="{090562EB-03FE-475B-9479-88D7E48399D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6F486-58A7-4F0D-921D-D238FCF747B4}" type="pres">
      <dgm:prSet presAssocID="{090562EB-03FE-475B-9479-88D7E48399DF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076EE47-2E8D-44EA-8D34-7EB481D8A9FE}" type="presOf" srcId="{D3B34655-BDCF-4CA0-9689-4BE9984B85D1}" destId="{8ABE8312-3AA5-416D-85FC-490D49D86C1A}" srcOrd="0" destOrd="0" presId="urn:microsoft.com/office/officeart/2005/8/layout/chevron2"/>
    <dgm:cxn modelId="{37EBF3B7-56B4-4A45-A636-48326554F693}" type="presOf" srcId="{067195C9-5A71-4A0D-99E1-0FD85DA3C268}" destId="{4B16F486-58A7-4F0D-921D-D238FCF747B4}" srcOrd="0" destOrd="1" presId="urn:microsoft.com/office/officeart/2005/8/layout/chevron2"/>
    <dgm:cxn modelId="{F86AA89C-9DB3-48AA-A003-52D4825F8504}" srcId="{0480D84D-18ED-4013-83C3-19BE24E92230}" destId="{2B8FEE91-F32F-4005-B02F-CCFF2CB36A92}" srcOrd="0" destOrd="0" parTransId="{90E6B515-CCF7-4F7D-AF14-E7EE3B9A8DD6}" sibTransId="{7FE8AFB2-6CF1-4264-A403-5890B2CED1CF}"/>
    <dgm:cxn modelId="{A19F5EFA-5D6E-4AFA-AADE-F7F27F10C780}" type="presOf" srcId="{7D6C737B-CA59-492C-8A39-3DC6914E774E}" destId="{348388B2-8A5A-47BB-8557-77B069DC0BEE}" srcOrd="0" destOrd="1" presId="urn:microsoft.com/office/officeart/2005/8/layout/chevron2"/>
    <dgm:cxn modelId="{9C85D8D0-C37F-409E-A771-1870EFB6BF00}" srcId="{D3B34655-BDCF-4CA0-9689-4BE9984B85D1}" destId="{0480D84D-18ED-4013-83C3-19BE24E92230}" srcOrd="0" destOrd="0" parTransId="{59E03DF0-08A7-4545-B33D-EFE9F9ADBD92}" sibTransId="{3D9191FC-3A36-4BCC-8AEA-C460D061AE7D}"/>
    <dgm:cxn modelId="{5E9E4561-17B1-4B19-9092-FF58C06DF23C}" type="presOf" srcId="{AA51BA11-FED8-4AC9-8D74-CF8992D322D7}" destId="{4B16F486-58A7-4F0D-921D-D238FCF747B4}" srcOrd="0" destOrd="0" presId="urn:microsoft.com/office/officeart/2005/8/layout/chevron2"/>
    <dgm:cxn modelId="{095523A2-3EC3-481F-A824-9EBE3B563557}" srcId="{0480D84D-18ED-4013-83C3-19BE24E92230}" destId="{46E3AAF7-9B99-439C-B010-1CB8E5D9C8D5}" srcOrd="3" destOrd="0" parTransId="{7B1B7BF1-C821-41D9-A476-671787F4959F}" sibTransId="{D6151B0C-C340-4D1F-9407-0B76EBCDE080}"/>
    <dgm:cxn modelId="{14529E4B-976F-4771-BF1F-B41BBCD8B967}" srcId="{D3B34655-BDCF-4CA0-9689-4BE9984B85D1}" destId="{090562EB-03FE-475B-9479-88D7E48399DF}" srcOrd="1" destOrd="0" parTransId="{1C0EBC49-92DF-453C-83EA-228D23CAA50F}" sibTransId="{025857C8-FAB2-4228-AB4C-A8074E71126B}"/>
    <dgm:cxn modelId="{1A6EFF55-5DF3-4A20-A15A-F5AC74C4FA3C}" srcId="{0480D84D-18ED-4013-83C3-19BE24E92230}" destId="{59A34BBE-382E-475C-93BF-3DFBACAE5DF4}" srcOrd="2" destOrd="0" parTransId="{FA6C5E4C-8352-4107-8943-C739B638C024}" sibTransId="{EE8093E3-F14C-483A-AA28-D5D4A58320A4}"/>
    <dgm:cxn modelId="{B374DDA8-5C54-47CF-A14A-B0CE93418DFA}" type="presOf" srcId="{59A34BBE-382E-475C-93BF-3DFBACAE5DF4}" destId="{348388B2-8A5A-47BB-8557-77B069DC0BEE}" srcOrd="0" destOrd="2" presId="urn:microsoft.com/office/officeart/2005/8/layout/chevron2"/>
    <dgm:cxn modelId="{3A3E94A2-2A61-48C3-8096-FD92E4641EDC}" srcId="{090562EB-03FE-475B-9479-88D7E48399DF}" destId="{067195C9-5A71-4A0D-99E1-0FD85DA3C268}" srcOrd="1" destOrd="0" parTransId="{8C0F78E3-B089-402A-83E5-3CBEC317DCA7}" sibTransId="{0F988733-AF82-4A5F-9AA0-A06E711A8148}"/>
    <dgm:cxn modelId="{D0CE83B4-62C6-4F18-936E-043F48CB9672}" type="presOf" srcId="{46E3AAF7-9B99-439C-B010-1CB8E5D9C8D5}" destId="{348388B2-8A5A-47BB-8557-77B069DC0BEE}" srcOrd="0" destOrd="3" presId="urn:microsoft.com/office/officeart/2005/8/layout/chevron2"/>
    <dgm:cxn modelId="{ED2660D2-8AD1-42F0-8B4B-A4D2FCB142CB}" srcId="{0480D84D-18ED-4013-83C3-19BE24E92230}" destId="{7D6C737B-CA59-492C-8A39-3DC6914E774E}" srcOrd="1" destOrd="0" parTransId="{536AC59B-0CB5-445D-B56B-A065BDEFC3BD}" sibTransId="{C367D014-E14A-40E8-98BA-ABABD99D7B88}"/>
    <dgm:cxn modelId="{344E040F-2C46-4236-9A71-FF60C051AE71}" type="presOf" srcId="{090562EB-03FE-475B-9479-88D7E48399DF}" destId="{33D67918-8F00-4577-AF56-703A940B83DF}" srcOrd="0" destOrd="0" presId="urn:microsoft.com/office/officeart/2005/8/layout/chevron2"/>
    <dgm:cxn modelId="{4CB1007B-ABA0-494B-AE6D-9839C314748E}" srcId="{090562EB-03FE-475B-9479-88D7E48399DF}" destId="{AA51BA11-FED8-4AC9-8D74-CF8992D322D7}" srcOrd="0" destOrd="0" parTransId="{19959AE3-8713-458E-A58F-30EF201689AB}" sibTransId="{F6203368-0875-4AB2-BC68-8CA730DED594}"/>
    <dgm:cxn modelId="{2421A840-9A6E-405B-9CE7-B81BAF93CE22}" type="presOf" srcId="{0480D84D-18ED-4013-83C3-19BE24E92230}" destId="{B14908B3-8407-4038-94A6-7A203718D9F1}" srcOrd="0" destOrd="0" presId="urn:microsoft.com/office/officeart/2005/8/layout/chevron2"/>
    <dgm:cxn modelId="{AF1B82FC-5950-433E-BC6F-44EA6CBB2801}" type="presOf" srcId="{2B8FEE91-F32F-4005-B02F-CCFF2CB36A92}" destId="{348388B2-8A5A-47BB-8557-77B069DC0BEE}" srcOrd="0" destOrd="0" presId="urn:microsoft.com/office/officeart/2005/8/layout/chevron2"/>
    <dgm:cxn modelId="{1B498993-8AAB-4DF9-B1CD-A1D299C43FB6}" type="presParOf" srcId="{8ABE8312-3AA5-416D-85FC-490D49D86C1A}" destId="{BB9FCF83-EE24-4BCE-80AD-133E76A2A50E}" srcOrd="0" destOrd="0" presId="urn:microsoft.com/office/officeart/2005/8/layout/chevron2"/>
    <dgm:cxn modelId="{36E26467-3BA5-444C-9000-8DBCB7CB0590}" type="presParOf" srcId="{BB9FCF83-EE24-4BCE-80AD-133E76A2A50E}" destId="{B14908B3-8407-4038-94A6-7A203718D9F1}" srcOrd="0" destOrd="0" presId="urn:microsoft.com/office/officeart/2005/8/layout/chevron2"/>
    <dgm:cxn modelId="{12385B5C-37D3-46E5-BE48-724391354A41}" type="presParOf" srcId="{BB9FCF83-EE24-4BCE-80AD-133E76A2A50E}" destId="{348388B2-8A5A-47BB-8557-77B069DC0BEE}" srcOrd="1" destOrd="0" presId="urn:microsoft.com/office/officeart/2005/8/layout/chevron2"/>
    <dgm:cxn modelId="{86AF56A3-F227-436D-881A-AF478CDF94B9}" type="presParOf" srcId="{8ABE8312-3AA5-416D-85FC-490D49D86C1A}" destId="{DC6E7C2B-8288-4BEA-9EB9-BD231B6771F0}" srcOrd="1" destOrd="0" presId="urn:microsoft.com/office/officeart/2005/8/layout/chevron2"/>
    <dgm:cxn modelId="{EB14BDBC-E090-4D51-BE5B-EA0352DCD952}" type="presParOf" srcId="{8ABE8312-3AA5-416D-85FC-490D49D86C1A}" destId="{5028AF54-8498-4CF9-890D-FC9217C00AF1}" srcOrd="2" destOrd="0" presId="urn:microsoft.com/office/officeart/2005/8/layout/chevron2"/>
    <dgm:cxn modelId="{C8E74501-440D-4B8E-B1F0-5CDD3399C55B}" type="presParOf" srcId="{5028AF54-8498-4CF9-890D-FC9217C00AF1}" destId="{33D67918-8F00-4577-AF56-703A940B83DF}" srcOrd="0" destOrd="0" presId="urn:microsoft.com/office/officeart/2005/8/layout/chevron2"/>
    <dgm:cxn modelId="{BA07BB74-4329-460D-A09E-13D4E4F04F38}" type="presParOf" srcId="{5028AF54-8498-4CF9-890D-FC9217C00AF1}" destId="{4B16F486-58A7-4F0D-921D-D238FCF747B4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B2D2A0-4363-4DB9-B10A-F3084236BB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FEB884-B29A-4102-8926-358441EB48C8}">
      <dgm:prSet phldrT="[Texte]"/>
      <dgm:spPr/>
      <dgm:t>
        <a:bodyPr/>
        <a:lstStyle/>
        <a:p>
          <a:r>
            <a:rPr lang="ar-DZ" dirty="0" smtClean="0"/>
            <a:t>النظرية السلوكية</a:t>
          </a:r>
          <a:endParaRPr lang="fr-FR" dirty="0"/>
        </a:p>
      </dgm:t>
    </dgm:pt>
    <dgm:pt modelId="{698060C9-9B40-4458-BC3B-67EFE0DFD6B3}" type="parTrans" cxnId="{1384B202-938B-4858-B6A6-44C26D2B6970}">
      <dgm:prSet/>
      <dgm:spPr/>
      <dgm:t>
        <a:bodyPr/>
        <a:lstStyle/>
        <a:p>
          <a:endParaRPr lang="fr-FR"/>
        </a:p>
      </dgm:t>
    </dgm:pt>
    <dgm:pt modelId="{431C11D8-71FC-4C01-ABD2-DA643BDDE243}" type="sibTrans" cxnId="{1384B202-938B-4858-B6A6-44C26D2B6970}">
      <dgm:prSet/>
      <dgm:spPr/>
      <dgm:t>
        <a:bodyPr/>
        <a:lstStyle/>
        <a:p>
          <a:endParaRPr lang="fr-FR"/>
        </a:p>
      </dgm:t>
    </dgm:pt>
    <dgm:pt modelId="{893BCDDC-4F68-4244-8754-E5B3A029B808}">
      <dgm:prSet phldrT="[Texte]"/>
      <dgm:spPr/>
      <dgm:t>
        <a:bodyPr/>
        <a:lstStyle/>
        <a:p>
          <a:r>
            <a:rPr lang="ar-DZ" dirty="0" smtClean="0"/>
            <a:t>المثير والاستجابة</a:t>
          </a:r>
          <a:endParaRPr lang="fr-FR" dirty="0"/>
        </a:p>
      </dgm:t>
    </dgm:pt>
    <dgm:pt modelId="{7DF8A15D-7D07-445C-8D5F-301748B14E60}" type="parTrans" cxnId="{EC49F7A3-DB23-4138-BD20-04D72E30168C}">
      <dgm:prSet/>
      <dgm:spPr/>
      <dgm:t>
        <a:bodyPr/>
        <a:lstStyle/>
        <a:p>
          <a:endParaRPr lang="fr-FR"/>
        </a:p>
      </dgm:t>
    </dgm:pt>
    <dgm:pt modelId="{775897C6-A88A-440C-BBDB-A68FEE247525}" type="sibTrans" cxnId="{EC49F7A3-DB23-4138-BD20-04D72E30168C}">
      <dgm:prSet/>
      <dgm:spPr/>
      <dgm:t>
        <a:bodyPr/>
        <a:lstStyle/>
        <a:p>
          <a:endParaRPr lang="fr-FR"/>
        </a:p>
      </dgm:t>
    </dgm:pt>
    <dgm:pt modelId="{68560297-02A9-406F-9525-4CFC94ADFA88}">
      <dgm:prSet phldrT="[Texte]"/>
      <dgm:spPr/>
      <dgm:t>
        <a:bodyPr/>
        <a:lstStyle/>
        <a:p>
          <a:endParaRPr lang="fr-FR" dirty="0"/>
        </a:p>
      </dgm:t>
    </dgm:pt>
    <dgm:pt modelId="{439AB823-6F7B-4C9D-93E5-F8002E3946A7}" type="parTrans" cxnId="{486E4A58-CD1F-4E65-BE1B-E8DAA5A47853}">
      <dgm:prSet/>
      <dgm:spPr/>
      <dgm:t>
        <a:bodyPr/>
        <a:lstStyle/>
        <a:p>
          <a:endParaRPr lang="fr-FR"/>
        </a:p>
      </dgm:t>
    </dgm:pt>
    <dgm:pt modelId="{63A0FBF8-B044-4F3A-8A0E-0C738E7A792D}" type="sibTrans" cxnId="{486E4A58-CD1F-4E65-BE1B-E8DAA5A47853}">
      <dgm:prSet/>
      <dgm:spPr/>
      <dgm:t>
        <a:bodyPr/>
        <a:lstStyle/>
        <a:p>
          <a:endParaRPr lang="fr-FR"/>
        </a:p>
      </dgm:t>
    </dgm:pt>
    <dgm:pt modelId="{C55701A3-604D-4887-878D-DEA4AAF4B203}">
      <dgm:prSet phldrT="[Texte]"/>
      <dgm:spPr/>
      <dgm:t>
        <a:bodyPr/>
        <a:lstStyle/>
        <a:p>
          <a:r>
            <a:rPr lang="ar-DZ" dirty="0" smtClean="0"/>
            <a:t>النظرية الفطرية</a:t>
          </a:r>
          <a:endParaRPr lang="fr-FR" dirty="0"/>
        </a:p>
      </dgm:t>
    </dgm:pt>
    <dgm:pt modelId="{D7E9483C-3CF4-4E62-9C47-654AAAD7B845}" type="parTrans" cxnId="{DC686DE1-1425-4729-971D-B9E8E01746E8}">
      <dgm:prSet/>
      <dgm:spPr/>
      <dgm:t>
        <a:bodyPr/>
        <a:lstStyle/>
        <a:p>
          <a:endParaRPr lang="fr-FR"/>
        </a:p>
      </dgm:t>
    </dgm:pt>
    <dgm:pt modelId="{2ACC0CC2-D59B-4CD5-9E0C-464DFECE9327}" type="sibTrans" cxnId="{DC686DE1-1425-4729-971D-B9E8E01746E8}">
      <dgm:prSet/>
      <dgm:spPr/>
      <dgm:t>
        <a:bodyPr/>
        <a:lstStyle/>
        <a:p>
          <a:endParaRPr lang="fr-FR"/>
        </a:p>
      </dgm:t>
    </dgm:pt>
    <dgm:pt modelId="{E3A1A74D-7C55-409D-9CE2-1EDF6D7B3C7A}">
      <dgm:prSet phldrT="[Texte]"/>
      <dgm:spPr/>
      <dgm:t>
        <a:bodyPr/>
        <a:lstStyle/>
        <a:p>
          <a:r>
            <a:rPr lang="ar-DZ" dirty="0" smtClean="0"/>
            <a:t>جهاز اكتساب اللغة</a:t>
          </a:r>
          <a:endParaRPr lang="fr-FR" dirty="0"/>
        </a:p>
      </dgm:t>
    </dgm:pt>
    <dgm:pt modelId="{2A649F31-4690-4E3D-BB24-A9C7E06191A6}" type="parTrans" cxnId="{81557EBB-AFB3-4438-B8A9-83397329CAB7}">
      <dgm:prSet/>
      <dgm:spPr/>
      <dgm:t>
        <a:bodyPr/>
        <a:lstStyle/>
        <a:p>
          <a:endParaRPr lang="fr-FR"/>
        </a:p>
      </dgm:t>
    </dgm:pt>
    <dgm:pt modelId="{7BF415AB-B659-420E-BACC-47CC0FD9695D}" type="sibTrans" cxnId="{81557EBB-AFB3-4438-B8A9-83397329CAB7}">
      <dgm:prSet/>
      <dgm:spPr/>
      <dgm:t>
        <a:bodyPr/>
        <a:lstStyle/>
        <a:p>
          <a:endParaRPr lang="fr-FR"/>
        </a:p>
      </dgm:t>
    </dgm:pt>
    <dgm:pt modelId="{99C041C1-195B-482D-8ED4-0CAF50A29583}">
      <dgm:prSet phldrT="[Texte]"/>
      <dgm:spPr/>
      <dgm:t>
        <a:bodyPr/>
        <a:lstStyle/>
        <a:p>
          <a:r>
            <a:rPr lang="ar-DZ" dirty="0" smtClean="0"/>
            <a:t>الدور المحدود للبيئة</a:t>
          </a:r>
          <a:endParaRPr lang="fr-FR" dirty="0"/>
        </a:p>
      </dgm:t>
    </dgm:pt>
    <dgm:pt modelId="{8BC2A41F-F484-4541-9110-032A86145B70}" type="parTrans" cxnId="{9B5F0F2E-89F9-43BD-8811-371F4DF5E126}">
      <dgm:prSet/>
      <dgm:spPr/>
      <dgm:t>
        <a:bodyPr/>
        <a:lstStyle/>
        <a:p>
          <a:endParaRPr lang="fr-FR"/>
        </a:p>
      </dgm:t>
    </dgm:pt>
    <dgm:pt modelId="{AFAC54F4-56DA-4E47-AFB0-0ADB33B0B451}" type="sibTrans" cxnId="{9B5F0F2E-89F9-43BD-8811-371F4DF5E126}">
      <dgm:prSet/>
      <dgm:spPr/>
      <dgm:t>
        <a:bodyPr/>
        <a:lstStyle/>
        <a:p>
          <a:endParaRPr lang="fr-FR"/>
        </a:p>
      </dgm:t>
    </dgm:pt>
    <dgm:pt modelId="{6D8264B3-4005-4A58-A25C-1B6F9D8D35E6}">
      <dgm:prSet phldrT="[Texte]"/>
      <dgm:spPr/>
      <dgm:t>
        <a:bodyPr/>
        <a:lstStyle/>
        <a:p>
          <a:r>
            <a:rPr lang="ar-DZ" dirty="0" smtClean="0"/>
            <a:t>التعزيز</a:t>
          </a:r>
          <a:endParaRPr lang="fr-FR" dirty="0"/>
        </a:p>
      </dgm:t>
    </dgm:pt>
    <dgm:pt modelId="{E5D2AAE9-591A-47BE-8C5D-21AEBC154378}" type="parTrans" cxnId="{6631EB9D-A4B7-4AD3-8B5F-29AE0734F5E7}">
      <dgm:prSet/>
      <dgm:spPr/>
    </dgm:pt>
    <dgm:pt modelId="{AFE6D877-9AF0-41E4-B0B7-8E24192F5E14}" type="sibTrans" cxnId="{6631EB9D-A4B7-4AD3-8B5F-29AE0734F5E7}">
      <dgm:prSet/>
      <dgm:spPr/>
    </dgm:pt>
    <dgm:pt modelId="{387BB64A-5017-45E1-B440-7EB37CEB1E37}">
      <dgm:prSet phldrT="[Texte]"/>
      <dgm:spPr/>
      <dgm:t>
        <a:bodyPr/>
        <a:lstStyle/>
        <a:p>
          <a:r>
            <a:rPr lang="ar-DZ" dirty="0" smtClean="0"/>
            <a:t>التكرار والتدريب</a:t>
          </a:r>
          <a:endParaRPr lang="fr-FR" dirty="0"/>
        </a:p>
      </dgm:t>
    </dgm:pt>
    <dgm:pt modelId="{15E598F4-B40A-4303-AD61-029E2CEB3DAE}" type="parTrans" cxnId="{69E09ED1-4CC8-48A5-9A91-78701226FFD1}">
      <dgm:prSet/>
      <dgm:spPr/>
    </dgm:pt>
    <dgm:pt modelId="{1A437398-95CC-4CAC-BDB0-E13FA6FC2467}" type="sibTrans" cxnId="{69E09ED1-4CC8-48A5-9A91-78701226FFD1}">
      <dgm:prSet/>
      <dgm:spPr/>
    </dgm:pt>
    <dgm:pt modelId="{9F7C1BA7-E1A4-4DEA-967B-7DB6789B7C17}">
      <dgm:prSet phldrT="[Texte]"/>
      <dgm:spPr/>
      <dgm:t>
        <a:bodyPr/>
        <a:lstStyle/>
        <a:p>
          <a:r>
            <a:rPr lang="ar-DZ" dirty="0" smtClean="0"/>
            <a:t>العادات اللغوية</a:t>
          </a:r>
          <a:endParaRPr lang="fr-FR" dirty="0"/>
        </a:p>
      </dgm:t>
    </dgm:pt>
    <dgm:pt modelId="{73B46724-BF05-4A8D-AE04-FA1D00FDD331}" type="parTrans" cxnId="{EB49AA3A-33AF-4373-B6AF-C680751CD2CF}">
      <dgm:prSet/>
      <dgm:spPr/>
    </dgm:pt>
    <dgm:pt modelId="{185DC93E-DB68-430D-9A86-4B8EE8A93E32}" type="sibTrans" cxnId="{EB49AA3A-33AF-4373-B6AF-C680751CD2CF}">
      <dgm:prSet/>
      <dgm:spPr/>
    </dgm:pt>
    <dgm:pt modelId="{42292B01-BB37-466D-AB04-0275722D1727}">
      <dgm:prSet phldrT="[Texte]"/>
      <dgm:spPr/>
      <dgm:t>
        <a:bodyPr/>
        <a:lstStyle/>
        <a:p>
          <a:r>
            <a:rPr lang="ar-DZ" dirty="0" smtClean="0"/>
            <a:t>القدرة على اكتساب أي لغة</a:t>
          </a:r>
          <a:endParaRPr lang="fr-FR" dirty="0"/>
        </a:p>
      </dgm:t>
    </dgm:pt>
    <dgm:pt modelId="{7E5A8C06-D183-4D55-8EA9-5485D0310C79}" type="parTrans" cxnId="{C5715D32-47E1-4E80-BDE0-35BFD0383420}">
      <dgm:prSet/>
      <dgm:spPr/>
    </dgm:pt>
    <dgm:pt modelId="{BB8C8C39-EECB-45DB-9374-49F6A6919CF6}" type="sibTrans" cxnId="{C5715D32-47E1-4E80-BDE0-35BFD0383420}">
      <dgm:prSet/>
      <dgm:spPr/>
    </dgm:pt>
    <dgm:pt modelId="{CDD68D0E-48B8-4E41-A6CE-4BA9B82A2673}">
      <dgm:prSet phldrT="[Texte]"/>
      <dgm:spPr/>
      <dgm:t>
        <a:bodyPr/>
        <a:lstStyle/>
        <a:p>
          <a:r>
            <a:rPr lang="ar-DZ" dirty="0" smtClean="0"/>
            <a:t>القواعد العالمية</a:t>
          </a:r>
          <a:endParaRPr lang="fr-FR" dirty="0"/>
        </a:p>
      </dgm:t>
    </dgm:pt>
    <dgm:pt modelId="{BA410B57-43F7-47F6-9AA3-6BC47B29000A}" type="parTrans" cxnId="{276F2171-76C1-4C9A-B6F5-410EAA16D3AB}">
      <dgm:prSet/>
      <dgm:spPr/>
    </dgm:pt>
    <dgm:pt modelId="{8B84DE1A-EE03-4F91-8DF4-0169405671B6}" type="sibTrans" cxnId="{276F2171-76C1-4C9A-B6F5-410EAA16D3AB}">
      <dgm:prSet/>
      <dgm:spPr/>
    </dgm:pt>
    <dgm:pt modelId="{9407701F-D919-441D-B8D1-31BC0A1AE86C}">
      <dgm:prSet phldrT="[Texte]"/>
      <dgm:spPr/>
      <dgm:t>
        <a:bodyPr/>
        <a:lstStyle/>
        <a:p>
          <a:r>
            <a:rPr lang="ar-DZ" dirty="0" smtClean="0"/>
            <a:t>النظرية الوظيفية</a:t>
          </a:r>
          <a:endParaRPr lang="fr-FR" dirty="0"/>
        </a:p>
      </dgm:t>
    </dgm:pt>
    <dgm:pt modelId="{94D05AE1-AD3C-46CA-BC87-D3BCDEE9E9D9}" type="parTrans" cxnId="{C129CD4C-515C-4991-854F-EE5E84E2014A}">
      <dgm:prSet/>
      <dgm:spPr/>
    </dgm:pt>
    <dgm:pt modelId="{9DC5451C-E9E9-41FB-B839-BB6A16DFBAC4}" type="sibTrans" cxnId="{C129CD4C-515C-4991-854F-EE5E84E2014A}">
      <dgm:prSet/>
      <dgm:spPr/>
    </dgm:pt>
    <dgm:pt modelId="{982AD227-D774-48EF-8A1D-351E62FCF0A5}">
      <dgm:prSet/>
      <dgm:spPr/>
      <dgm:t>
        <a:bodyPr/>
        <a:lstStyle/>
        <a:p>
          <a:r>
            <a:rPr lang="ar-DZ" dirty="0" smtClean="0"/>
            <a:t>اللغة كأداة للتواصل</a:t>
          </a:r>
          <a:endParaRPr lang="fr-FR" dirty="0"/>
        </a:p>
      </dgm:t>
    </dgm:pt>
    <dgm:pt modelId="{D5808197-0E78-4211-A197-E58E596CD008}" type="parTrans" cxnId="{C866915B-14AD-4B4F-9804-592B243893F8}">
      <dgm:prSet/>
      <dgm:spPr/>
    </dgm:pt>
    <dgm:pt modelId="{EB844AE1-5F9E-48A8-8B7C-D66A2BDFB998}" type="sibTrans" cxnId="{C866915B-14AD-4B4F-9804-592B243893F8}">
      <dgm:prSet/>
      <dgm:spPr/>
    </dgm:pt>
    <dgm:pt modelId="{3289546F-3688-495E-8163-0D75D66326CA}">
      <dgm:prSet/>
      <dgm:spPr/>
      <dgm:t>
        <a:bodyPr/>
        <a:lstStyle/>
        <a:p>
          <a:r>
            <a:rPr lang="ar-DZ" dirty="0" smtClean="0"/>
            <a:t>الوظائف اللغوية</a:t>
          </a:r>
          <a:endParaRPr lang="fr-FR" dirty="0"/>
        </a:p>
      </dgm:t>
    </dgm:pt>
    <dgm:pt modelId="{43689779-05D3-4B59-BF7B-B14768C88863}" type="parTrans" cxnId="{03F10627-77FA-466E-99F1-62D50E002572}">
      <dgm:prSet/>
      <dgm:spPr/>
    </dgm:pt>
    <dgm:pt modelId="{B90F263A-DD02-4393-B0F6-1CDA066B1ECC}" type="sibTrans" cxnId="{03F10627-77FA-466E-99F1-62D50E002572}">
      <dgm:prSet/>
      <dgm:spPr/>
    </dgm:pt>
    <dgm:pt modelId="{42ED614A-0A8C-4CF9-9BCF-34F57AD0BFF1}">
      <dgm:prSet/>
      <dgm:spPr/>
      <dgm:t>
        <a:bodyPr/>
        <a:lstStyle/>
        <a:p>
          <a:r>
            <a:rPr lang="ar-DZ" dirty="0" smtClean="0"/>
            <a:t>التعلم من خلال الاستخدام</a:t>
          </a:r>
          <a:endParaRPr lang="fr-FR" dirty="0"/>
        </a:p>
      </dgm:t>
    </dgm:pt>
    <dgm:pt modelId="{CF626389-E236-49C5-A6B0-E4A1D8A2EF4B}" type="parTrans" cxnId="{57F143E4-9E61-4E94-8029-A286262C2411}">
      <dgm:prSet/>
      <dgm:spPr/>
    </dgm:pt>
    <dgm:pt modelId="{6B5D7C55-DC7B-4896-9820-0939B3B25CD8}" type="sibTrans" cxnId="{57F143E4-9E61-4E94-8029-A286262C2411}">
      <dgm:prSet/>
      <dgm:spPr/>
    </dgm:pt>
    <dgm:pt modelId="{8B4C602E-D391-446A-B58D-DA001F7927C3}">
      <dgm:prSet/>
      <dgm:spPr/>
      <dgm:t>
        <a:bodyPr/>
        <a:lstStyle/>
        <a:p>
          <a:r>
            <a:rPr lang="ar-DZ" dirty="0" smtClean="0"/>
            <a:t>الأخطاء كجزء من عملية التعلم</a:t>
          </a:r>
          <a:endParaRPr lang="fr-FR" dirty="0"/>
        </a:p>
      </dgm:t>
    </dgm:pt>
    <dgm:pt modelId="{3214E119-9D6B-469E-8265-D6BBCB38A899}" type="parTrans" cxnId="{F0EB5E69-088F-45A3-805C-74586D6241B1}">
      <dgm:prSet/>
      <dgm:spPr/>
    </dgm:pt>
    <dgm:pt modelId="{8477630E-55BF-45CF-A088-F4965CA028BA}" type="sibTrans" cxnId="{F0EB5E69-088F-45A3-805C-74586D6241B1}">
      <dgm:prSet/>
      <dgm:spPr/>
    </dgm:pt>
    <dgm:pt modelId="{DA8CDB0E-1E53-4431-87AC-F5FE9D5EC4D4}" type="pres">
      <dgm:prSet presAssocID="{F6B2D2A0-4363-4DB9-B10A-F3084236BB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6177E6F-A997-475A-99AD-3DF754B97C9B}" type="pres">
      <dgm:prSet presAssocID="{01FEB884-B29A-4102-8926-358441EB48C8}" presName="composite" presStyleCnt="0"/>
      <dgm:spPr/>
    </dgm:pt>
    <dgm:pt modelId="{B0185002-F3FB-4DFE-892F-0AFA0AB39CA1}" type="pres">
      <dgm:prSet presAssocID="{01FEB884-B29A-4102-8926-358441EB48C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2E2E45-7FA2-473A-826F-EEFF63F8C819}" type="pres">
      <dgm:prSet presAssocID="{01FEB884-B29A-4102-8926-358441EB48C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926368-01E1-45A9-910C-16CC2E8D9845}" type="pres">
      <dgm:prSet presAssocID="{431C11D8-71FC-4C01-ABD2-DA643BDDE243}" presName="sp" presStyleCnt="0"/>
      <dgm:spPr/>
    </dgm:pt>
    <dgm:pt modelId="{D5FF254D-6FDB-42EB-9705-8CD893525B84}" type="pres">
      <dgm:prSet presAssocID="{C55701A3-604D-4887-878D-DEA4AAF4B203}" presName="composite" presStyleCnt="0"/>
      <dgm:spPr/>
    </dgm:pt>
    <dgm:pt modelId="{D821DD1B-A44A-457B-BED1-76A2ABC03FB3}" type="pres">
      <dgm:prSet presAssocID="{C55701A3-604D-4887-878D-DEA4AAF4B2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EBCF29-51B0-46D1-BB0D-0E3EFA00BF1E}" type="pres">
      <dgm:prSet presAssocID="{C55701A3-604D-4887-878D-DEA4AAF4B2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B4D577-20F1-4682-8DC5-272A7972D640}" type="pres">
      <dgm:prSet presAssocID="{2ACC0CC2-D59B-4CD5-9E0C-464DFECE9327}" presName="sp" presStyleCnt="0"/>
      <dgm:spPr/>
    </dgm:pt>
    <dgm:pt modelId="{400D21AE-D8D5-4654-88D5-EA32064F5A1C}" type="pres">
      <dgm:prSet presAssocID="{9407701F-D919-441D-B8D1-31BC0A1AE86C}" presName="composite" presStyleCnt="0"/>
      <dgm:spPr/>
    </dgm:pt>
    <dgm:pt modelId="{5CC47950-7F4E-40A0-9A6B-6DC04C7442A0}" type="pres">
      <dgm:prSet presAssocID="{9407701F-D919-441D-B8D1-31BC0A1AE86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C3A2E4-7B4F-452F-989B-86FF169E9F4A}" type="pres">
      <dgm:prSet presAssocID="{9407701F-D919-441D-B8D1-31BC0A1AE86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C6E9D0-DED2-4541-8DD3-021CCDD2DA6E}" type="presOf" srcId="{C55701A3-604D-4887-878D-DEA4AAF4B203}" destId="{D821DD1B-A44A-457B-BED1-76A2ABC03FB3}" srcOrd="0" destOrd="0" presId="urn:microsoft.com/office/officeart/2005/8/layout/chevron2"/>
    <dgm:cxn modelId="{065981C5-194B-4CF4-97A1-43AF937AC4D3}" type="presOf" srcId="{42ED614A-0A8C-4CF9-9BCF-34F57AD0BFF1}" destId="{33C3A2E4-7B4F-452F-989B-86FF169E9F4A}" srcOrd="0" destOrd="2" presId="urn:microsoft.com/office/officeart/2005/8/layout/chevron2"/>
    <dgm:cxn modelId="{6631EB9D-A4B7-4AD3-8B5F-29AE0734F5E7}" srcId="{01FEB884-B29A-4102-8926-358441EB48C8}" destId="{6D8264B3-4005-4A58-A25C-1B6F9D8D35E6}" srcOrd="1" destOrd="0" parTransId="{E5D2AAE9-591A-47BE-8C5D-21AEBC154378}" sibTransId="{AFE6D877-9AF0-41E4-B0B7-8E24192F5E14}"/>
    <dgm:cxn modelId="{69E09ED1-4CC8-48A5-9A91-78701226FFD1}" srcId="{01FEB884-B29A-4102-8926-358441EB48C8}" destId="{387BB64A-5017-45E1-B440-7EB37CEB1E37}" srcOrd="2" destOrd="0" parTransId="{15E598F4-B40A-4303-AD61-029E2CEB3DAE}" sibTransId="{1A437398-95CC-4CAC-BDB0-E13FA6FC2467}"/>
    <dgm:cxn modelId="{053D4B40-9646-4505-827C-708F0A6F7399}" type="presOf" srcId="{9407701F-D919-441D-B8D1-31BC0A1AE86C}" destId="{5CC47950-7F4E-40A0-9A6B-6DC04C7442A0}" srcOrd="0" destOrd="0" presId="urn:microsoft.com/office/officeart/2005/8/layout/chevron2"/>
    <dgm:cxn modelId="{486E4A58-CD1F-4E65-BE1B-E8DAA5A47853}" srcId="{01FEB884-B29A-4102-8926-358441EB48C8}" destId="{68560297-02A9-406F-9525-4CFC94ADFA88}" srcOrd="4" destOrd="0" parTransId="{439AB823-6F7B-4C9D-93E5-F8002E3946A7}" sibTransId="{63A0FBF8-B044-4F3A-8A0E-0C738E7A792D}"/>
    <dgm:cxn modelId="{57F143E4-9E61-4E94-8029-A286262C2411}" srcId="{9407701F-D919-441D-B8D1-31BC0A1AE86C}" destId="{42ED614A-0A8C-4CF9-9BCF-34F57AD0BFF1}" srcOrd="2" destOrd="0" parTransId="{CF626389-E236-49C5-A6B0-E4A1D8A2EF4B}" sibTransId="{6B5D7C55-DC7B-4896-9820-0939B3B25CD8}"/>
    <dgm:cxn modelId="{657144EE-11C8-47DB-A955-06CF360ADB23}" type="presOf" srcId="{982AD227-D774-48EF-8A1D-351E62FCF0A5}" destId="{33C3A2E4-7B4F-452F-989B-86FF169E9F4A}" srcOrd="0" destOrd="0" presId="urn:microsoft.com/office/officeart/2005/8/layout/chevron2"/>
    <dgm:cxn modelId="{C129CD4C-515C-4991-854F-EE5E84E2014A}" srcId="{F6B2D2A0-4363-4DB9-B10A-F3084236BB30}" destId="{9407701F-D919-441D-B8D1-31BC0A1AE86C}" srcOrd="2" destOrd="0" parTransId="{94D05AE1-AD3C-46CA-BC87-D3BCDEE9E9D9}" sibTransId="{9DC5451C-E9E9-41FB-B839-BB6A16DFBAC4}"/>
    <dgm:cxn modelId="{F0EB5E69-088F-45A3-805C-74586D6241B1}" srcId="{9407701F-D919-441D-B8D1-31BC0A1AE86C}" destId="{8B4C602E-D391-446A-B58D-DA001F7927C3}" srcOrd="3" destOrd="0" parTransId="{3214E119-9D6B-469E-8265-D6BBCB38A899}" sibTransId="{8477630E-55BF-45CF-A088-F4965CA028BA}"/>
    <dgm:cxn modelId="{A084A1A9-35A8-49B3-A00F-D2D3B80329D1}" type="presOf" srcId="{6D8264B3-4005-4A58-A25C-1B6F9D8D35E6}" destId="{4B2E2E45-7FA2-473A-826F-EEFF63F8C819}" srcOrd="0" destOrd="1" presId="urn:microsoft.com/office/officeart/2005/8/layout/chevron2"/>
    <dgm:cxn modelId="{7135B261-D85A-459A-9B4F-65F79ADC9BFC}" type="presOf" srcId="{42292B01-BB37-466D-AB04-0275722D1727}" destId="{BCEBCF29-51B0-46D1-BB0D-0E3EFA00BF1E}" srcOrd="0" destOrd="1" presId="urn:microsoft.com/office/officeart/2005/8/layout/chevron2"/>
    <dgm:cxn modelId="{C5715D32-47E1-4E80-BDE0-35BFD0383420}" srcId="{C55701A3-604D-4887-878D-DEA4AAF4B203}" destId="{42292B01-BB37-466D-AB04-0275722D1727}" srcOrd="1" destOrd="0" parTransId="{7E5A8C06-D183-4D55-8EA9-5485D0310C79}" sibTransId="{BB8C8C39-EECB-45DB-9374-49F6A6919CF6}"/>
    <dgm:cxn modelId="{DC686DE1-1425-4729-971D-B9E8E01746E8}" srcId="{F6B2D2A0-4363-4DB9-B10A-F3084236BB30}" destId="{C55701A3-604D-4887-878D-DEA4AAF4B203}" srcOrd="1" destOrd="0" parTransId="{D7E9483C-3CF4-4E62-9C47-654AAAD7B845}" sibTransId="{2ACC0CC2-D59B-4CD5-9E0C-464DFECE9327}"/>
    <dgm:cxn modelId="{03F10627-77FA-466E-99F1-62D50E002572}" srcId="{9407701F-D919-441D-B8D1-31BC0A1AE86C}" destId="{3289546F-3688-495E-8163-0D75D66326CA}" srcOrd="1" destOrd="0" parTransId="{43689779-05D3-4B59-BF7B-B14768C88863}" sibTransId="{B90F263A-DD02-4393-B0F6-1CDA066B1ECC}"/>
    <dgm:cxn modelId="{C9613C46-4C51-4914-92BF-80DAB142C5CD}" type="presOf" srcId="{01FEB884-B29A-4102-8926-358441EB48C8}" destId="{B0185002-F3FB-4DFE-892F-0AFA0AB39CA1}" srcOrd="0" destOrd="0" presId="urn:microsoft.com/office/officeart/2005/8/layout/chevron2"/>
    <dgm:cxn modelId="{EC49F7A3-DB23-4138-BD20-04D72E30168C}" srcId="{01FEB884-B29A-4102-8926-358441EB48C8}" destId="{893BCDDC-4F68-4244-8754-E5B3A029B808}" srcOrd="0" destOrd="0" parTransId="{7DF8A15D-7D07-445C-8D5F-301748B14E60}" sibTransId="{775897C6-A88A-440C-BBDB-A68FEE247525}"/>
    <dgm:cxn modelId="{806C094C-FCA8-422F-925F-4860815333E8}" type="presOf" srcId="{CDD68D0E-48B8-4E41-A6CE-4BA9B82A2673}" destId="{BCEBCF29-51B0-46D1-BB0D-0E3EFA00BF1E}" srcOrd="0" destOrd="2" presId="urn:microsoft.com/office/officeart/2005/8/layout/chevron2"/>
    <dgm:cxn modelId="{1384B202-938B-4858-B6A6-44C26D2B6970}" srcId="{F6B2D2A0-4363-4DB9-B10A-F3084236BB30}" destId="{01FEB884-B29A-4102-8926-358441EB48C8}" srcOrd="0" destOrd="0" parTransId="{698060C9-9B40-4458-BC3B-67EFE0DFD6B3}" sibTransId="{431C11D8-71FC-4C01-ABD2-DA643BDDE243}"/>
    <dgm:cxn modelId="{9E22DBB9-B5F0-41C2-A18A-7C53B3879DD1}" type="presOf" srcId="{E3A1A74D-7C55-409D-9CE2-1EDF6D7B3C7A}" destId="{BCEBCF29-51B0-46D1-BB0D-0E3EFA00BF1E}" srcOrd="0" destOrd="0" presId="urn:microsoft.com/office/officeart/2005/8/layout/chevron2"/>
    <dgm:cxn modelId="{230B27B5-1525-4785-A276-AA2A0258CBFC}" type="presOf" srcId="{8B4C602E-D391-446A-B58D-DA001F7927C3}" destId="{33C3A2E4-7B4F-452F-989B-86FF169E9F4A}" srcOrd="0" destOrd="3" presId="urn:microsoft.com/office/officeart/2005/8/layout/chevron2"/>
    <dgm:cxn modelId="{92290A29-8D9B-478E-A06E-D8921F3D44CE}" type="presOf" srcId="{99C041C1-195B-482D-8ED4-0CAF50A29583}" destId="{BCEBCF29-51B0-46D1-BB0D-0E3EFA00BF1E}" srcOrd="0" destOrd="3" presId="urn:microsoft.com/office/officeart/2005/8/layout/chevron2"/>
    <dgm:cxn modelId="{81557EBB-AFB3-4438-B8A9-83397329CAB7}" srcId="{C55701A3-604D-4887-878D-DEA4AAF4B203}" destId="{E3A1A74D-7C55-409D-9CE2-1EDF6D7B3C7A}" srcOrd="0" destOrd="0" parTransId="{2A649F31-4690-4E3D-BB24-A9C7E06191A6}" sibTransId="{7BF415AB-B659-420E-BACC-47CC0FD9695D}"/>
    <dgm:cxn modelId="{F443D520-954E-4343-9988-30ADD2BC11AC}" type="presOf" srcId="{387BB64A-5017-45E1-B440-7EB37CEB1E37}" destId="{4B2E2E45-7FA2-473A-826F-EEFF63F8C819}" srcOrd="0" destOrd="2" presId="urn:microsoft.com/office/officeart/2005/8/layout/chevron2"/>
    <dgm:cxn modelId="{41E1D9F9-9E9D-4633-A66E-B06FDB1521BD}" type="presOf" srcId="{9F7C1BA7-E1A4-4DEA-967B-7DB6789B7C17}" destId="{4B2E2E45-7FA2-473A-826F-EEFF63F8C819}" srcOrd="0" destOrd="3" presId="urn:microsoft.com/office/officeart/2005/8/layout/chevron2"/>
    <dgm:cxn modelId="{276F2171-76C1-4C9A-B6F5-410EAA16D3AB}" srcId="{C55701A3-604D-4887-878D-DEA4AAF4B203}" destId="{CDD68D0E-48B8-4E41-A6CE-4BA9B82A2673}" srcOrd="2" destOrd="0" parTransId="{BA410B57-43F7-47F6-9AA3-6BC47B29000A}" sibTransId="{8B84DE1A-EE03-4F91-8DF4-0169405671B6}"/>
    <dgm:cxn modelId="{C866915B-14AD-4B4F-9804-592B243893F8}" srcId="{9407701F-D919-441D-B8D1-31BC0A1AE86C}" destId="{982AD227-D774-48EF-8A1D-351E62FCF0A5}" srcOrd="0" destOrd="0" parTransId="{D5808197-0E78-4211-A197-E58E596CD008}" sibTransId="{EB844AE1-5F9E-48A8-8B7C-D66A2BDFB998}"/>
    <dgm:cxn modelId="{9B5F0F2E-89F9-43BD-8811-371F4DF5E126}" srcId="{C55701A3-604D-4887-878D-DEA4AAF4B203}" destId="{99C041C1-195B-482D-8ED4-0CAF50A29583}" srcOrd="3" destOrd="0" parTransId="{8BC2A41F-F484-4541-9110-032A86145B70}" sibTransId="{AFAC54F4-56DA-4E47-AFB0-0ADB33B0B451}"/>
    <dgm:cxn modelId="{65A9243C-E2F2-478F-90F6-9E731CC7A410}" type="presOf" srcId="{F6B2D2A0-4363-4DB9-B10A-F3084236BB30}" destId="{DA8CDB0E-1E53-4431-87AC-F5FE9D5EC4D4}" srcOrd="0" destOrd="0" presId="urn:microsoft.com/office/officeart/2005/8/layout/chevron2"/>
    <dgm:cxn modelId="{EB49AA3A-33AF-4373-B6AF-C680751CD2CF}" srcId="{01FEB884-B29A-4102-8926-358441EB48C8}" destId="{9F7C1BA7-E1A4-4DEA-967B-7DB6789B7C17}" srcOrd="3" destOrd="0" parTransId="{73B46724-BF05-4A8D-AE04-FA1D00FDD331}" sibTransId="{185DC93E-DB68-430D-9A86-4B8EE8A93E32}"/>
    <dgm:cxn modelId="{3417D538-AAFB-478F-B272-3284293546D8}" type="presOf" srcId="{68560297-02A9-406F-9525-4CFC94ADFA88}" destId="{4B2E2E45-7FA2-473A-826F-EEFF63F8C819}" srcOrd="0" destOrd="4" presId="urn:microsoft.com/office/officeart/2005/8/layout/chevron2"/>
    <dgm:cxn modelId="{7C000102-4FEB-4B8A-B495-7CE8F1A86F9C}" type="presOf" srcId="{893BCDDC-4F68-4244-8754-E5B3A029B808}" destId="{4B2E2E45-7FA2-473A-826F-EEFF63F8C819}" srcOrd="0" destOrd="0" presId="urn:microsoft.com/office/officeart/2005/8/layout/chevron2"/>
    <dgm:cxn modelId="{B11A4887-B9B4-4CD5-9D33-A3EF2679F3B5}" type="presOf" srcId="{3289546F-3688-495E-8163-0D75D66326CA}" destId="{33C3A2E4-7B4F-452F-989B-86FF169E9F4A}" srcOrd="0" destOrd="1" presId="urn:microsoft.com/office/officeart/2005/8/layout/chevron2"/>
    <dgm:cxn modelId="{F7AC6A73-16DB-4D1E-AFD1-AA11130A5FF8}" type="presParOf" srcId="{DA8CDB0E-1E53-4431-87AC-F5FE9D5EC4D4}" destId="{36177E6F-A997-475A-99AD-3DF754B97C9B}" srcOrd="0" destOrd="0" presId="urn:microsoft.com/office/officeart/2005/8/layout/chevron2"/>
    <dgm:cxn modelId="{D5E8382D-C1E1-4738-9013-601E94B1EBB7}" type="presParOf" srcId="{36177E6F-A997-475A-99AD-3DF754B97C9B}" destId="{B0185002-F3FB-4DFE-892F-0AFA0AB39CA1}" srcOrd="0" destOrd="0" presId="urn:microsoft.com/office/officeart/2005/8/layout/chevron2"/>
    <dgm:cxn modelId="{76DAFEC1-2EF4-4719-8EE1-5F1ABB383316}" type="presParOf" srcId="{36177E6F-A997-475A-99AD-3DF754B97C9B}" destId="{4B2E2E45-7FA2-473A-826F-EEFF63F8C819}" srcOrd="1" destOrd="0" presId="urn:microsoft.com/office/officeart/2005/8/layout/chevron2"/>
    <dgm:cxn modelId="{4074D454-4DFA-4E90-A7A8-34E0AAA7A44A}" type="presParOf" srcId="{DA8CDB0E-1E53-4431-87AC-F5FE9D5EC4D4}" destId="{FB926368-01E1-45A9-910C-16CC2E8D9845}" srcOrd="1" destOrd="0" presId="urn:microsoft.com/office/officeart/2005/8/layout/chevron2"/>
    <dgm:cxn modelId="{650926FE-C619-4537-A59A-3D69BA4421B8}" type="presParOf" srcId="{DA8CDB0E-1E53-4431-87AC-F5FE9D5EC4D4}" destId="{D5FF254D-6FDB-42EB-9705-8CD893525B84}" srcOrd="2" destOrd="0" presId="urn:microsoft.com/office/officeart/2005/8/layout/chevron2"/>
    <dgm:cxn modelId="{191A56DA-25F0-4CA2-8467-939E47715443}" type="presParOf" srcId="{D5FF254D-6FDB-42EB-9705-8CD893525B84}" destId="{D821DD1B-A44A-457B-BED1-76A2ABC03FB3}" srcOrd="0" destOrd="0" presId="urn:microsoft.com/office/officeart/2005/8/layout/chevron2"/>
    <dgm:cxn modelId="{5F38B40B-CEF4-449C-B6BD-EA64C0418EEF}" type="presParOf" srcId="{D5FF254D-6FDB-42EB-9705-8CD893525B84}" destId="{BCEBCF29-51B0-46D1-BB0D-0E3EFA00BF1E}" srcOrd="1" destOrd="0" presId="urn:microsoft.com/office/officeart/2005/8/layout/chevron2"/>
    <dgm:cxn modelId="{4FB491C0-5B82-4D12-9182-FF4569E78C8B}" type="presParOf" srcId="{DA8CDB0E-1E53-4431-87AC-F5FE9D5EC4D4}" destId="{47B4D577-20F1-4682-8DC5-272A7972D640}" srcOrd="3" destOrd="0" presId="urn:microsoft.com/office/officeart/2005/8/layout/chevron2"/>
    <dgm:cxn modelId="{D6ABE89F-7693-4926-B20E-8464E42B9936}" type="presParOf" srcId="{DA8CDB0E-1E53-4431-87AC-F5FE9D5EC4D4}" destId="{400D21AE-D8D5-4654-88D5-EA32064F5A1C}" srcOrd="4" destOrd="0" presId="urn:microsoft.com/office/officeart/2005/8/layout/chevron2"/>
    <dgm:cxn modelId="{CA107DC1-A13C-44BA-8801-9C4121F642D9}" type="presParOf" srcId="{400D21AE-D8D5-4654-88D5-EA32064F5A1C}" destId="{5CC47950-7F4E-40A0-9A6B-6DC04C7442A0}" srcOrd="0" destOrd="0" presId="urn:microsoft.com/office/officeart/2005/8/layout/chevron2"/>
    <dgm:cxn modelId="{24DB9E78-2BDF-4EE3-AB06-C9AEED8B7CEE}" type="presParOf" srcId="{400D21AE-D8D5-4654-88D5-EA32064F5A1C}" destId="{33C3A2E4-7B4F-452F-989B-86FF169E9F4A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A3D6F6-84D8-41C8-A189-E0354B56121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59F31EC-FA76-4B2C-9215-B9E7DCBEF527}">
      <dgm:prSet phldrT="[Texte]"/>
      <dgm:spPr/>
      <dgm:t>
        <a:bodyPr/>
        <a:lstStyle/>
        <a:p>
          <a:r>
            <a:rPr lang="ar-DZ" dirty="0" smtClean="0"/>
            <a:t>العوامل النفسية</a:t>
          </a:r>
          <a:endParaRPr lang="fr-FR" dirty="0"/>
        </a:p>
      </dgm:t>
    </dgm:pt>
    <dgm:pt modelId="{F26A9A96-E684-415B-89FC-D1B8419318C7}" type="parTrans" cxnId="{B93D3475-9306-4402-9BBE-6DBC9684D6A5}">
      <dgm:prSet/>
      <dgm:spPr/>
      <dgm:t>
        <a:bodyPr/>
        <a:lstStyle/>
        <a:p>
          <a:endParaRPr lang="fr-FR"/>
        </a:p>
      </dgm:t>
    </dgm:pt>
    <dgm:pt modelId="{F9E5D03B-1AC0-4A30-BE15-350F6B4CF342}" type="sibTrans" cxnId="{B93D3475-9306-4402-9BBE-6DBC9684D6A5}">
      <dgm:prSet/>
      <dgm:spPr/>
      <dgm:t>
        <a:bodyPr/>
        <a:lstStyle/>
        <a:p>
          <a:endParaRPr lang="fr-FR"/>
        </a:p>
      </dgm:t>
    </dgm:pt>
    <dgm:pt modelId="{6F5BAC4C-B29C-4F7B-9B9E-1119B48F5F5C}">
      <dgm:prSet phldrT="[Texte]"/>
      <dgm:spPr/>
      <dgm:t>
        <a:bodyPr/>
        <a:lstStyle/>
        <a:p>
          <a:r>
            <a:rPr lang="ar-DZ" dirty="0" smtClean="0"/>
            <a:t>الدوافع والتحفيز</a:t>
          </a:r>
          <a:endParaRPr lang="fr-FR" dirty="0"/>
        </a:p>
      </dgm:t>
    </dgm:pt>
    <dgm:pt modelId="{28A0072D-3C0A-47FA-B78F-9BD308D23739}" type="parTrans" cxnId="{E3E28824-DBFE-44AF-9429-3625287BF3A2}">
      <dgm:prSet/>
      <dgm:spPr/>
      <dgm:t>
        <a:bodyPr/>
        <a:lstStyle/>
        <a:p>
          <a:endParaRPr lang="fr-FR"/>
        </a:p>
      </dgm:t>
    </dgm:pt>
    <dgm:pt modelId="{83B3B22C-A1B7-43DA-86E3-2A11D0C2D1A3}" type="sibTrans" cxnId="{E3E28824-DBFE-44AF-9429-3625287BF3A2}">
      <dgm:prSet/>
      <dgm:spPr/>
      <dgm:t>
        <a:bodyPr/>
        <a:lstStyle/>
        <a:p>
          <a:endParaRPr lang="fr-FR"/>
        </a:p>
      </dgm:t>
    </dgm:pt>
    <dgm:pt modelId="{A31DFE89-1CF3-496A-AFF7-EFB9F97F1C12}">
      <dgm:prSet phldrT="[Texte]"/>
      <dgm:spPr/>
      <dgm:t>
        <a:bodyPr/>
        <a:lstStyle/>
        <a:p>
          <a:r>
            <a:rPr lang="ar-DZ" dirty="0" smtClean="0"/>
            <a:t>الاهتمام </a:t>
          </a:r>
          <a:r>
            <a:rPr lang="ar-DZ" dirty="0" err="1" smtClean="0"/>
            <a:t>و</a:t>
          </a:r>
          <a:r>
            <a:rPr lang="ar-DZ" dirty="0" smtClean="0"/>
            <a:t> الانتباه</a:t>
          </a:r>
          <a:endParaRPr lang="fr-FR" dirty="0"/>
        </a:p>
      </dgm:t>
    </dgm:pt>
    <dgm:pt modelId="{D2DCCEFD-929B-43F0-BD5F-0411967AA4E6}" type="parTrans" cxnId="{CAA9E00A-2EE5-49B6-8FCD-69ED9D8CE159}">
      <dgm:prSet/>
      <dgm:spPr/>
      <dgm:t>
        <a:bodyPr/>
        <a:lstStyle/>
        <a:p>
          <a:endParaRPr lang="fr-FR"/>
        </a:p>
      </dgm:t>
    </dgm:pt>
    <dgm:pt modelId="{B4BD70D8-40EE-40C7-9C08-78BF0A2BFC82}" type="sibTrans" cxnId="{CAA9E00A-2EE5-49B6-8FCD-69ED9D8CE159}">
      <dgm:prSet/>
      <dgm:spPr/>
      <dgm:t>
        <a:bodyPr/>
        <a:lstStyle/>
        <a:p>
          <a:endParaRPr lang="fr-FR"/>
        </a:p>
      </dgm:t>
    </dgm:pt>
    <dgm:pt modelId="{ABABAE25-EAB4-47C0-81A0-A972CD289B4F}">
      <dgm:prSet phldrT="[Texte]"/>
      <dgm:spPr/>
      <dgm:t>
        <a:bodyPr/>
        <a:lstStyle/>
        <a:p>
          <a:r>
            <a:rPr lang="ar-DZ" dirty="0" smtClean="0"/>
            <a:t>العوامل الاجتماعية</a:t>
          </a:r>
          <a:endParaRPr lang="fr-FR" dirty="0"/>
        </a:p>
      </dgm:t>
    </dgm:pt>
    <dgm:pt modelId="{2234F248-C5B3-48C7-A15A-717233560D7B}" type="parTrans" cxnId="{BBA6297F-8CA6-4F90-BC18-A6075C341AAC}">
      <dgm:prSet/>
      <dgm:spPr/>
      <dgm:t>
        <a:bodyPr/>
        <a:lstStyle/>
        <a:p>
          <a:endParaRPr lang="fr-FR"/>
        </a:p>
      </dgm:t>
    </dgm:pt>
    <dgm:pt modelId="{5171D507-FEF3-49CD-B653-134E9B7BE829}" type="sibTrans" cxnId="{BBA6297F-8CA6-4F90-BC18-A6075C341AAC}">
      <dgm:prSet/>
      <dgm:spPr/>
      <dgm:t>
        <a:bodyPr/>
        <a:lstStyle/>
        <a:p>
          <a:endParaRPr lang="fr-FR"/>
        </a:p>
      </dgm:t>
    </dgm:pt>
    <dgm:pt modelId="{B32CE33C-AE2F-4DB3-8C8F-4DFB8049DA8D}">
      <dgm:prSet phldrT="[Texte]"/>
      <dgm:spPr/>
      <dgm:t>
        <a:bodyPr/>
        <a:lstStyle/>
        <a:p>
          <a:r>
            <a:rPr lang="ar-DZ" dirty="0" smtClean="0"/>
            <a:t>البيئة الاجتماعية</a:t>
          </a:r>
          <a:endParaRPr lang="fr-FR" dirty="0"/>
        </a:p>
      </dgm:t>
    </dgm:pt>
    <dgm:pt modelId="{0FF124BC-7C0B-49F0-877B-69E9F45FA1AA}" type="parTrans" cxnId="{DCFCBB27-8175-4E5D-AFCB-5D00AB1E8BC0}">
      <dgm:prSet/>
      <dgm:spPr/>
      <dgm:t>
        <a:bodyPr/>
        <a:lstStyle/>
        <a:p>
          <a:endParaRPr lang="fr-FR"/>
        </a:p>
      </dgm:t>
    </dgm:pt>
    <dgm:pt modelId="{E8D4B73D-9A32-4B1C-AD30-9DE90D32C47B}" type="sibTrans" cxnId="{DCFCBB27-8175-4E5D-AFCB-5D00AB1E8BC0}">
      <dgm:prSet/>
      <dgm:spPr/>
      <dgm:t>
        <a:bodyPr/>
        <a:lstStyle/>
        <a:p>
          <a:endParaRPr lang="fr-FR"/>
        </a:p>
      </dgm:t>
    </dgm:pt>
    <dgm:pt modelId="{088BBC6A-7B54-402D-AED5-7F6F5884AEF2}">
      <dgm:prSet phldrT="[Texte]"/>
      <dgm:spPr/>
      <dgm:t>
        <a:bodyPr/>
        <a:lstStyle/>
        <a:p>
          <a:r>
            <a:rPr lang="ar-DZ" dirty="0" smtClean="0"/>
            <a:t>التفاعل الاجتماعي</a:t>
          </a:r>
          <a:endParaRPr lang="fr-FR" dirty="0"/>
        </a:p>
      </dgm:t>
    </dgm:pt>
    <dgm:pt modelId="{086EFDC6-0E78-49F1-B92F-04D7F4CA0614}" type="parTrans" cxnId="{809295D7-33D9-4C89-880A-CD90C8A229C9}">
      <dgm:prSet/>
      <dgm:spPr/>
      <dgm:t>
        <a:bodyPr/>
        <a:lstStyle/>
        <a:p>
          <a:endParaRPr lang="fr-FR"/>
        </a:p>
      </dgm:t>
    </dgm:pt>
    <dgm:pt modelId="{30230420-D4B5-45A8-BF08-6C4679E53B24}" type="sibTrans" cxnId="{809295D7-33D9-4C89-880A-CD90C8A229C9}">
      <dgm:prSet/>
      <dgm:spPr/>
      <dgm:t>
        <a:bodyPr/>
        <a:lstStyle/>
        <a:p>
          <a:endParaRPr lang="fr-FR"/>
        </a:p>
      </dgm:t>
    </dgm:pt>
    <dgm:pt modelId="{BC592160-7A84-4E5B-9FB3-4F22DEA2185B}">
      <dgm:prSet phldrT="[Texte]"/>
      <dgm:spPr/>
      <dgm:t>
        <a:bodyPr/>
        <a:lstStyle/>
        <a:p>
          <a:r>
            <a:rPr lang="ar-DZ" dirty="0" smtClean="0"/>
            <a:t>الذاكرة</a:t>
          </a:r>
          <a:endParaRPr lang="fr-FR" dirty="0"/>
        </a:p>
      </dgm:t>
    </dgm:pt>
    <dgm:pt modelId="{F5144B57-E1F0-42B6-8577-E82F5946B0CF}" type="parTrans" cxnId="{BFEF8BB8-AE2B-4449-8F91-B8A9F8C07063}">
      <dgm:prSet/>
      <dgm:spPr/>
    </dgm:pt>
    <dgm:pt modelId="{9D9786A8-D308-4056-8821-C181F425BAAE}" type="sibTrans" cxnId="{BFEF8BB8-AE2B-4449-8F91-B8A9F8C07063}">
      <dgm:prSet/>
      <dgm:spPr/>
    </dgm:pt>
    <dgm:pt modelId="{8BE8102F-30F7-4A6D-8099-1262301B31BD}">
      <dgm:prSet phldrT="[Texte]"/>
      <dgm:spPr/>
      <dgm:t>
        <a:bodyPr/>
        <a:lstStyle/>
        <a:p>
          <a:r>
            <a:rPr lang="ar-DZ" dirty="0" smtClean="0"/>
            <a:t>الشخصية</a:t>
          </a:r>
          <a:endParaRPr lang="fr-FR" dirty="0"/>
        </a:p>
      </dgm:t>
    </dgm:pt>
    <dgm:pt modelId="{CC286D10-DA59-4A83-B246-25FF3553F0E7}" type="parTrans" cxnId="{64EAC2A6-287B-4EA9-82C2-F40AA8EFA862}">
      <dgm:prSet/>
      <dgm:spPr/>
    </dgm:pt>
    <dgm:pt modelId="{FD9CFFC1-FFBF-437B-89DC-1C1E5675A341}" type="sibTrans" cxnId="{64EAC2A6-287B-4EA9-82C2-F40AA8EFA862}">
      <dgm:prSet/>
      <dgm:spPr/>
    </dgm:pt>
    <dgm:pt modelId="{ED8CFF36-9448-4D53-AA05-87FDFB790BAC}">
      <dgm:prSet phldrT="[Texte]"/>
      <dgm:spPr/>
      <dgm:t>
        <a:bodyPr/>
        <a:lstStyle/>
        <a:p>
          <a:r>
            <a:rPr lang="ar-DZ" dirty="0" smtClean="0"/>
            <a:t>العواطف</a:t>
          </a:r>
          <a:endParaRPr lang="fr-FR" dirty="0"/>
        </a:p>
      </dgm:t>
    </dgm:pt>
    <dgm:pt modelId="{B22FFDF3-EBF3-4EBF-8556-6F398D8D682E}" type="parTrans" cxnId="{682BECE4-EBFD-455A-94D5-114BF1BE96AB}">
      <dgm:prSet/>
      <dgm:spPr/>
    </dgm:pt>
    <dgm:pt modelId="{B013EEE4-CB0C-4A35-A759-CBF80ADB7828}" type="sibTrans" cxnId="{682BECE4-EBFD-455A-94D5-114BF1BE96AB}">
      <dgm:prSet/>
      <dgm:spPr/>
    </dgm:pt>
    <dgm:pt modelId="{42E68969-D53C-4137-8D25-0F3C16AE2A44}">
      <dgm:prSet phldrT="[Texte]"/>
      <dgm:spPr/>
      <dgm:t>
        <a:bodyPr/>
        <a:lstStyle/>
        <a:p>
          <a:endParaRPr lang="fr-FR" dirty="0"/>
        </a:p>
      </dgm:t>
    </dgm:pt>
    <dgm:pt modelId="{DC24DEF8-7487-4A73-BB27-A5E66E743FD6}" type="parTrans" cxnId="{E6D7938A-FD7F-47A3-8448-E03F06B48370}">
      <dgm:prSet/>
      <dgm:spPr/>
    </dgm:pt>
    <dgm:pt modelId="{345A89F0-4AD9-4D2C-A937-405E358E08CB}" type="sibTrans" cxnId="{E6D7938A-FD7F-47A3-8448-E03F06B48370}">
      <dgm:prSet/>
      <dgm:spPr/>
    </dgm:pt>
    <dgm:pt modelId="{BCE98FA8-022A-4A64-99A5-8C3C7C19DE8B}">
      <dgm:prSet phldrT="[Texte]"/>
      <dgm:spPr/>
      <dgm:t>
        <a:bodyPr/>
        <a:lstStyle/>
        <a:p>
          <a:r>
            <a:rPr lang="ar-DZ" dirty="0" smtClean="0"/>
            <a:t>العوامل الثقافية</a:t>
          </a:r>
          <a:endParaRPr lang="fr-FR" dirty="0"/>
        </a:p>
      </dgm:t>
    </dgm:pt>
    <dgm:pt modelId="{7FAFB872-C5EE-453A-A84F-ED528684293D}" type="parTrans" cxnId="{9EBC53C9-D80E-447B-B2AC-B8AE1EAB4F5E}">
      <dgm:prSet/>
      <dgm:spPr/>
    </dgm:pt>
    <dgm:pt modelId="{10DEE340-DAC0-43F3-9441-AF982C571046}" type="sibTrans" cxnId="{9EBC53C9-D80E-447B-B2AC-B8AE1EAB4F5E}">
      <dgm:prSet/>
      <dgm:spPr/>
    </dgm:pt>
    <dgm:pt modelId="{35689E91-6FDC-4A24-B49D-6D36D246400A}">
      <dgm:prSet phldrT="[Texte]"/>
      <dgm:spPr/>
      <dgm:t>
        <a:bodyPr/>
        <a:lstStyle/>
        <a:p>
          <a:r>
            <a:rPr lang="ar-DZ" dirty="0" smtClean="0"/>
            <a:t>الهوية الاجتماعية</a:t>
          </a:r>
          <a:endParaRPr lang="fr-FR" dirty="0"/>
        </a:p>
      </dgm:t>
    </dgm:pt>
    <dgm:pt modelId="{EE389F8B-D23D-463B-B505-3EA0A63A8AB2}" type="parTrans" cxnId="{26F6D53D-FE99-42F6-AC45-173047F7F391}">
      <dgm:prSet/>
      <dgm:spPr/>
    </dgm:pt>
    <dgm:pt modelId="{B0B61BA4-5CA2-46F8-BF45-914A4BD0086F}" type="sibTrans" cxnId="{26F6D53D-FE99-42F6-AC45-173047F7F391}">
      <dgm:prSet/>
      <dgm:spPr/>
    </dgm:pt>
    <dgm:pt modelId="{71F030D1-E46D-43DA-A709-BBB9FDAE1857}" type="pres">
      <dgm:prSet presAssocID="{E8A3D6F6-84D8-41C8-A189-E0354B56121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B06BDD0-E677-43D8-AF93-2112AB4F6499}" type="pres">
      <dgm:prSet presAssocID="{359F31EC-FA76-4B2C-9215-B9E7DCBEF527}" presName="composite" presStyleCnt="0"/>
      <dgm:spPr/>
    </dgm:pt>
    <dgm:pt modelId="{61FE9A1C-2AF7-4A1E-813C-D4CAE9E57FA2}" type="pres">
      <dgm:prSet presAssocID="{359F31EC-FA76-4B2C-9215-B9E7DCBEF52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9C0ED5-BD57-4EAD-B6B9-4BAC0613AB7E}" type="pres">
      <dgm:prSet presAssocID="{359F31EC-FA76-4B2C-9215-B9E7DCBEF52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75156B-A986-408E-9B8D-3F96E3706193}" type="pres">
      <dgm:prSet presAssocID="{F9E5D03B-1AC0-4A30-BE15-350F6B4CF342}" presName="sp" presStyleCnt="0"/>
      <dgm:spPr/>
    </dgm:pt>
    <dgm:pt modelId="{E200A9C4-750E-4A23-85E9-FD4DB87BA72E}" type="pres">
      <dgm:prSet presAssocID="{ABABAE25-EAB4-47C0-81A0-A972CD289B4F}" presName="composite" presStyleCnt="0"/>
      <dgm:spPr/>
    </dgm:pt>
    <dgm:pt modelId="{ACFA3EC5-DB05-4CED-862B-8CCBDC9CF2D8}" type="pres">
      <dgm:prSet presAssocID="{ABABAE25-EAB4-47C0-81A0-A972CD289B4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3AAE00-1CF8-4548-AAA6-6BB147926786}" type="pres">
      <dgm:prSet presAssocID="{ABABAE25-EAB4-47C0-81A0-A972CD289B4F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CFCBB27-8175-4E5D-AFCB-5D00AB1E8BC0}" srcId="{ABABAE25-EAB4-47C0-81A0-A972CD289B4F}" destId="{B32CE33C-AE2F-4DB3-8C8F-4DFB8049DA8D}" srcOrd="0" destOrd="0" parTransId="{0FF124BC-7C0B-49F0-877B-69E9F45FA1AA}" sibTransId="{E8D4B73D-9A32-4B1C-AD30-9DE90D32C47B}"/>
    <dgm:cxn modelId="{DE3B5F8A-9997-4B1C-9468-8FD6519417C1}" type="presOf" srcId="{8BE8102F-30F7-4A6D-8099-1262301B31BD}" destId="{8D9C0ED5-BD57-4EAD-B6B9-4BAC0613AB7E}" srcOrd="0" destOrd="3" presId="urn:microsoft.com/office/officeart/2005/8/layout/chevron2"/>
    <dgm:cxn modelId="{9C7E2A1B-83DB-459B-AC36-528F01E8308D}" type="presOf" srcId="{6F5BAC4C-B29C-4F7B-9B9E-1119B48F5F5C}" destId="{8D9C0ED5-BD57-4EAD-B6B9-4BAC0613AB7E}" srcOrd="0" destOrd="0" presId="urn:microsoft.com/office/officeart/2005/8/layout/chevron2"/>
    <dgm:cxn modelId="{64EAC2A6-287B-4EA9-82C2-F40AA8EFA862}" srcId="{359F31EC-FA76-4B2C-9215-B9E7DCBEF527}" destId="{8BE8102F-30F7-4A6D-8099-1262301B31BD}" srcOrd="3" destOrd="0" parTransId="{CC286D10-DA59-4A83-B246-25FF3553F0E7}" sibTransId="{FD9CFFC1-FFBF-437B-89DC-1C1E5675A341}"/>
    <dgm:cxn modelId="{761A2CF6-FD2A-43DB-AFE6-1E3FA670845D}" type="presOf" srcId="{359F31EC-FA76-4B2C-9215-B9E7DCBEF527}" destId="{61FE9A1C-2AF7-4A1E-813C-D4CAE9E57FA2}" srcOrd="0" destOrd="0" presId="urn:microsoft.com/office/officeart/2005/8/layout/chevron2"/>
    <dgm:cxn modelId="{84A706C9-A22E-4282-97C3-6BA234986B1E}" type="presOf" srcId="{35689E91-6FDC-4A24-B49D-6D36D246400A}" destId="{543AAE00-1CF8-4548-AAA6-6BB147926786}" srcOrd="0" destOrd="3" presId="urn:microsoft.com/office/officeart/2005/8/layout/chevron2"/>
    <dgm:cxn modelId="{8FAD05AD-1996-418A-8A25-1CC310EA8512}" type="presOf" srcId="{42E68969-D53C-4137-8D25-0F3C16AE2A44}" destId="{543AAE00-1CF8-4548-AAA6-6BB147926786}" srcOrd="0" destOrd="4" presId="urn:microsoft.com/office/officeart/2005/8/layout/chevron2"/>
    <dgm:cxn modelId="{6E98FC2D-BA6C-4146-AC5E-727692D94BA8}" type="presOf" srcId="{ABABAE25-EAB4-47C0-81A0-A972CD289B4F}" destId="{ACFA3EC5-DB05-4CED-862B-8CCBDC9CF2D8}" srcOrd="0" destOrd="0" presId="urn:microsoft.com/office/officeart/2005/8/layout/chevron2"/>
    <dgm:cxn modelId="{26F6D53D-FE99-42F6-AC45-173047F7F391}" srcId="{ABABAE25-EAB4-47C0-81A0-A972CD289B4F}" destId="{35689E91-6FDC-4A24-B49D-6D36D246400A}" srcOrd="3" destOrd="0" parTransId="{EE389F8B-D23D-463B-B505-3EA0A63A8AB2}" sibTransId="{B0B61BA4-5CA2-46F8-BF45-914A4BD0086F}"/>
    <dgm:cxn modelId="{9EBC53C9-D80E-447B-B2AC-B8AE1EAB4F5E}" srcId="{ABABAE25-EAB4-47C0-81A0-A972CD289B4F}" destId="{BCE98FA8-022A-4A64-99A5-8C3C7C19DE8B}" srcOrd="2" destOrd="0" parTransId="{7FAFB872-C5EE-453A-A84F-ED528684293D}" sibTransId="{10DEE340-DAC0-43F3-9441-AF982C571046}"/>
    <dgm:cxn modelId="{E6D7938A-FD7F-47A3-8448-E03F06B48370}" srcId="{ABABAE25-EAB4-47C0-81A0-A972CD289B4F}" destId="{42E68969-D53C-4137-8D25-0F3C16AE2A44}" srcOrd="4" destOrd="0" parTransId="{DC24DEF8-7487-4A73-BB27-A5E66E743FD6}" sibTransId="{345A89F0-4AD9-4D2C-A937-405E358E08CB}"/>
    <dgm:cxn modelId="{4D85EF1A-C92E-4246-B92E-46C522B6EBC6}" type="presOf" srcId="{BCE98FA8-022A-4A64-99A5-8C3C7C19DE8B}" destId="{543AAE00-1CF8-4548-AAA6-6BB147926786}" srcOrd="0" destOrd="2" presId="urn:microsoft.com/office/officeart/2005/8/layout/chevron2"/>
    <dgm:cxn modelId="{9A016584-2258-45F3-BA90-AE7004A588A7}" type="presOf" srcId="{E8A3D6F6-84D8-41C8-A189-E0354B56121E}" destId="{71F030D1-E46D-43DA-A709-BBB9FDAE1857}" srcOrd="0" destOrd="0" presId="urn:microsoft.com/office/officeart/2005/8/layout/chevron2"/>
    <dgm:cxn modelId="{40B8E735-1B68-4D73-97C5-9D573D9FA841}" type="presOf" srcId="{ED8CFF36-9448-4D53-AA05-87FDFB790BAC}" destId="{8D9C0ED5-BD57-4EAD-B6B9-4BAC0613AB7E}" srcOrd="0" destOrd="4" presId="urn:microsoft.com/office/officeart/2005/8/layout/chevron2"/>
    <dgm:cxn modelId="{E31BBAE6-7AC2-4935-BEEA-B31F0A13E381}" type="presOf" srcId="{A31DFE89-1CF3-496A-AFF7-EFB9F97F1C12}" destId="{8D9C0ED5-BD57-4EAD-B6B9-4BAC0613AB7E}" srcOrd="0" destOrd="1" presId="urn:microsoft.com/office/officeart/2005/8/layout/chevron2"/>
    <dgm:cxn modelId="{B93D3475-9306-4402-9BBE-6DBC9684D6A5}" srcId="{E8A3D6F6-84D8-41C8-A189-E0354B56121E}" destId="{359F31EC-FA76-4B2C-9215-B9E7DCBEF527}" srcOrd="0" destOrd="0" parTransId="{F26A9A96-E684-415B-89FC-D1B8419318C7}" sibTransId="{F9E5D03B-1AC0-4A30-BE15-350F6B4CF342}"/>
    <dgm:cxn modelId="{7A8C659C-ACFC-4F1E-8B17-F9D52628B6CD}" type="presOf" srcId="{BC592160-7A84-4E5B-9FB3-4F22DEA2185B}" destId="{8D9C0ED5-BD57-4EAD-B6B9-4BAC0613AB7E}" srcOrd="0" destOrd="2" presId="urn:microsoft.com/office/officeart/2005/8/layout/chevron2"/>
    <dgm:cxn modelId="{FA15F1A5-4133-4AEC-946F-FCA0263E4456}" type="presOf" srcId="{B32CE33C-AE2F-4DB3-8C8F-4DFB8049DA8D}" destId="{543AAE00-1CF8-4548-AAA6-6BB147926786}" srcOrd="0" destOrd="0" presId="urn:microsoft.com/office/officeart/2005/8/layout/chevron2"/>
    <dgm:cxn modelId="{682BECE4-EBFD-455A-94D5-114BF1BE96AB}" srcId="{359F31EC-FA76-4B2C-9215-B9E7DCBEF527}" destId="{ED8CFF36-9448-4D53-AA05-87FDFB790BAC}" srcOrd="4" destOrd="0" parTransId="{B22FFDF3-EBF3-4EBF-8556-6F398D8D682E}" sibTransId="{B013EEE4-CB0C-4A35-A759-CBF80ADB7828}"/>
    <dgm:cxn modelId="{809295D7-33D9-4C89-880A-CD90C8A229C9}" srcId="{ABABAE25-EAB4-47C0-81A0-A972CD289B4F}" destId="{088BBC6A-7B54-402D-AED5-7F6F5884AEF2}" srcOrd="1" destOrd="0" parTransId="{086EFDC6-0E78-49F1-B92F-04D7F4CA0614}" sibTransId="{30230420-D4B5-45A8-BF08-6C4679E53B24}"/>
    <dgm:cxn modelId="{E3E28824-DBFE-44AF-9429-3625287BF3A2}" srcId="{359F31EC-FA76-4B2C-9215-B9E7DCBEF527}" destId="{6F5BAC4C-B29C-4F7B-9B9E-1119B48F5F5C}" srcOrd="0" destOrd="0" parTransId="{28A0072D-3C0A-47FA-B78F-9BD308D23739}" sibTransId="{83B3B22C-A1B7-43DA-86E3-2A11D0C2D1A3}"/>
    <dgm:cxn modelId="{BFEF8BB8-AE2B-4449-8F91-B8A9F8C07063}" srcId="{359F31EC-FA76-4B2C-9215-B9E7DCBEF527}" destId="{BC592160-7A84-4E5B-9FB3-4F22DEA2185B}" srcOrd="2" destOrd="0" parTransId="{F5144B57-E1F0-42B6-8577-E82F5946B0CF}" sibTransId="{9D9786A8-D308-4056-8821-C181F425BAAE}"/>
    <dgm:cxn modelId="{CAA9E00A-2EE5-49B6-8FCD-69ED9D8CE159}" srcId="{359F31EC-FA76-4B2C-9215-B9E7DCBEF527}" destId="{A31DFE89-1CF3-496A-AFF7-EFB9F97F1C12}" srcOrd="1" destOrd="0" parTransId="{D2DCCEFD-929B-43F0-BD5F-0411967AA4E6}" sibTransId="{B4BD70D8-40EE-40C7-9C08-78BF0A2BFC82}"/>
    <dgm:cxn modelId="{EBF1A6F3-0F66-42FA-A8A3-B37A455A1F2B}" type="presOf" srcId="{088BBC6A-7B54-402D-AED5-7F6F5884AEF2}" destId="{543AAE00-1CF8-4548-AAA6-6BB147926786}" srcOrd="0" destOrd="1" presId="urn:microsoft.com/office/officeart/2005/8/layout/chevron2"/>
    <dgm:cxn modelId="{BBA6297F-8CA6-4F90-BC18-A6075C341AAC}" srcId="{E8A3D6F6-84D8-41C8-A189-E0354B56121E}" destId="{ABABAE25-EAB4-47C0-81A0-A972CD289B4F}" srcOrd="1" destOrd="0" parTransId="{2234F248-C5B3-48C7-A15A-717233560D7B}" sibTransId="{5171D507-FEF3-49CD-B653-134E9B7BE829}"/>
    <dgm:cxn modelId="{28D95CD7-A44D-408F-91C6-D615B2A77451}" type="presParOf" srcId="{71F030D1-E46D-43DA-A709-BBB9FDAE1857}" destId="{DB06BDD0-E677-43D8-AF93-2112AB4F6499}" srcOrd="0" destOrd="0" presId="urn:microsoft.com/office/officeart/2005/8/layout/chevron2"/>
    <dgm:cxn modelId="{B3AE653C-76B3-497F-B8F4-7B6EFF11E520}" type="presParOf" srcId="{DB06BDD0-E677-43D8-AF93-2112AB4F6499}" destId="{61FE9A1C-2AF7-4A1E-813C-D4CAE9E57FA2}" srcOrd="0" destOrd="0" presId="urn:microsoft.com/office/officeart/2005/8/layout/chevron2"/>
    <dgm:cxn modelId="{A56CFB17-D707-4468-A9ED-F689E971A188}" type="presParOf" srcId="{DB06BDD0-E677-43D8-AF93-2112AB4F6499}" destId="{8D9C0ED5-BD57-4EAD-B6B9-4BAC0613AB7E}" srcOrd="1" destOrd="0" presId="urn:microsoft.com/office/officeart/2005/8/layout/chevron2"/>
    <dgm:cxn modelId="{DA14401B-3CFE-46F8-A30B-FC0531B953AD}" type="presParOf" srcId="{71F030D1-E46D-43DA-A709-BBB9FDAE1857}" destId="{A175156B-A986-408E-9B8D-3F96E3706193}" srcOrd="1" destOrd="0" presId="urn:microsoft.com/office/officeart/2005/8/layout/chevron2"/>
    <dgm:cxn modelId="{E138034C-B9C2-47BA-9D82-853A488E0B04}" type="presParOf" srcId="{71F030D1-E46D-43DA-A709-BBB9FDAE1857}" destId="{E200A9C4-750E-4A23-85E9-FD4DB87BA72E}" srcOrd="2" destOrd="0" presId="urn:microsoft.com/office/officeart/2005/8/layout/chevron2"/>
    <dgm:cxn modelId="{A2E18439-BD89-476E-B0C1-5C8797E12C41}" type="presParOf" srcId="{E200A9C4-750E-4A23-85E9-FD4DB87BA72E}" destId="{ACFA3EC5-DB05-4CED-862B-8CCBDC9CF2D8}" srcOrd="0" destOrd="0" presId="urn:microsoft.com/office/officeart/2005/8/layout/chevron2"/>
    <dgm:cxn modelId="{8DEE13CA-71B7-49F3-9401-BCA7C5654BF3}" type="presParOf" srcId="{E200A9C4-750E-4A23-85E9-FD4DB87BA72E}" destId="{543AAE00-1CF8-4548-AAA6-6BB14792678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395FD7-B394-455C-8FB1-91A2468B2928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B1B618-A1B2-4C82-B423-BCB814C418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مناقشة قضايا اللسانيات النفسية في كتاب أسس تعلم اللغة وتعليمها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err="1" smtClean="0"/>
              <a:t>لدوجلاس</a:t>
            </a:r>
            <a:r>
              <a:rPr lang="ar-DZ" dirty="0" smtClean="0"/>
              <a:t> </a:t>
            </a:r>
            <a:r>
              <a:rPr lang="ar-DZ" dirty="0" err="1" smtClean="0"/>
              <a:t>براون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تعريف اللسانيات النفسية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تعريف علم اللغة </a:t>
            </a:r>
            <a:r>
              <a:rPr lang="ar-DZ" dirty="0" err="1" smtClean="0"/>
              <a:t>و</a:t>
            </a:r>
            <a:r>
              <a:rPr lang="ar-DZ" dirty="0" smtClean="0"/>
              <a:t> علم النفس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علاقة اللسانيات النفسية بعلم اللغة وعلم النفس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نظريات اكتساب اللغة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العوامل المؤثرة في تعلم اللغة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207</Words>
  <Application>Microsoft Office PowerPoint</Application>
  <PresentationFormat>Affichage à l'écran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Verve</vt:lpstr>
      <vt:lpstr>مناقشة قضايا اللسانيات النفسية في كتاب أسس تعلم اللغة وتعليمها</vt:lpstr>
      <vt:lpstr>تعريف اللسانيات النفسية</vt:lpstr>
      <vt:lpstr>تعريف علم اللغة و علم النفس </vt:lpstr>
      <vt:lpstr>علاقة اللسانيات النفسية بعلم اللغة وعلم النفس</vt:lpstr>
      <vt:lpstr>نظريات اكتساب اللغة</vt:lpstr>
      <vt:lpstr>العوامل المؤثرة في تعلم اللغة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مناقشة قضايا اللسانيات النفسية لدوغلاس براون</dc:title>
  <dc:creator>Msbinfo</dc:creator>
  <cp:lastModifiedBy>GL-Tech</cp:lastModifiedBy>
  <cp:revision>7</cp:revision>
  <dcterms:created xsi:type="dcterms:W3CDTF">2024-11-02T23:21:07Z</dcterms:created>
  <dcterms:modified xsi:type="dcterms:W3CDTF">2024-12-08T18:12:46Z</dcterms:modified>
</cp:coreProperties>
</file>