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أنواع الاتصال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أ.نايف بن محمد الوعيل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165486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5 – الاتصال الدولي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يقصد </a:t>
            </a:r>
            <a:r>
              <a:rPr lang="ar-SA" dirty="0" err="1" smtClean="0"/>
              <a:t>به</a:t>
            </a:r>
            <a:r>
              <a:rPr lang="ar-SA" dirty="0" smtClean="0"/>
              <a:t> التأثير على الكيان السياسي للدور سواء من الداخل أم من خارجها .</a:t>
            </a: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6 – الاتصال بين الثقافات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يعنى هذا النوع من الاتصال بتبيان الفروق التي توجد بين الثقافات الإنسانية المتعددة ، وذلك بهدف التغلب على الحواجز الإتصالية التي تنشأ نتيجة تباين الثقافات بأنواعها .</a:t>
            </a: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7 – الاتصال الجماهيري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وهو اتصال منظم ومدروس يقوم على أساس إرسال رسائل معينة علنية وعامة صادرة عن مؤسسة .</a:t>
            </a:r>
          </a:p>
          <a:p>
            <a:pPr algn="r" rtl="1"/>
            <a:r>
              <a:rPr lang="ar-SA" dirty="0" smtClean="0"/>
              <a:t>يمكن تحديد مميزات الاتصال الجماهيري في التالي :</a:t>
            </a:r>
          </a:p>
          <a:p>
            <a:pPr algn="r" rtl="1"/>
            <a:r>
              <a:rPr lang="ar-SA" dirty="0" smtClean="0"/>
              <a:t>1 – جمهوره يتصف بالضخامه، وغير متجانس.</a:t>
            </a:r>
          </a:p>
          <a:p>
            <a:pPr algn="r" rtl="1"/>
            <a:r>
              <a:rPr lang="ar-SA" dirty="0" smtClean="0"/>
              <a:t>2 – المرسل لا يرى الجمهور مباشرة في الغالب .</a:t>
            </a:r>
          </a:p>
          <a:p>
            <a:pPr algn="r" rtl="1"/>
            <a:r>
              <a:rPr lang="ar-SA" dirty="0" smtClean="0"/>
              <a:t>3 – رجع الصدى فيه قليل نسبيا .</a:t>
            </a:r>
          </a:p>
          <a:p>
            <a:pPr algn="r" rtl="1"/>
            <a:r>
              <a:rPr lang="ar-SA" dirty="0" smtClean="0"/>
              <a:t>4 – يغلب عليه كونه أحادي </a:t>
            </a:r>
            <a:r>
              <a:rPr lang="ar-SA" smtClean="0"/>
              <a:t>الإتجاه .</a:t>
            </a:r>
            <a:endParaRPr lang="ar-S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يختلف تقسيم أشكال الإتصال وميادينه من باحث إلى آخر ، إلا أن جميع هذه الانواع تتفق على ضرورة وجود الرموز المستخدمة وذلك للتعبير عن الأفكار وإيصال معنى بين المتصلين إما بطريقة لفظية أو غير لفظية .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44726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أنواع الإتصال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1 – الاتصال ذاتي.</a:t>
            </a:r>
          </a:p>
          <a:p>
            <a:pPr algn="r" rtl="1"/>
            <a:r>
              <a:rPr lang="ar-SA" dirty="0" smtClean="0"/>
              <a:t>2 – الاتصال الوجاهي.</a:t>
            </a:r>
          </a:p>
          <a:p>
            <a:pPr algn="r" rtl="1"/>
            <a:r>
              <a:rPr lang="ar-SA" dirty="0" smtClean="0"/>
              <a:t>3 – الاتصال بالمجموعة الصغيرة.</a:t>
            </a:r>
          </a:p>
          <a:p>
            <a:pPr algn="r" rtl="1"/>
            <a:r>
              <a:rPr lang="ar-SA" dirty="0" smtClean="0"/>
              <a:t>4 – الاتصال المؤسسي.</a:t>
            </a:r>
          </a:p>
          <a:p>
            <a:pPr algn="r" rtl="1"/>
            <a:r>
              <a:rPr lang="ar-SA" dirty="0" smtClean="0"/>
              <a:t>5 – الاتصال الدولي.</a:t>
            </a:r>
          </a:p>
          <a:p>
            <a:pPr algn="r" rtl="1"/>
            <a:r>
              <a:rPr lang="ar-SA" dirty="0" smtClean="0"/>
              <a:t>6 – الاتصال بين الثقافات .</a:t>
            </a:r>
          </a:p>
          <a:p>
            <a:pPr algn="r" rtl="1"/>
            <a:r>
              <a:rPr lang="ar-SA" dirty="0" smtClean="0"/>
              <a:t>7 </a:t>
            </a:r>
            <a:r>
              <a:rPr lang="ar-SA" dirty="0" smtClean="0"/>
              <a:t>– الاتصال الجماهيري.</a:t>
            </a:r>
          </a:p>
          <a:p>
            <a:pPr algn="r" rtl="1"/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109270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لا بد من التركيز على أن هذه الانواع متداخله فيما بينها بطريقة أو بأخرى مما يصعب على الباحث تحديد نوع الاتصال خصوصا في ظل التقدم التقني الكبير والسريع .</a:t>
            </a:r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292665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1 – الاتصال الذاتي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dirty="0" smtClean="0"/>
              <a:t>هي الاتصال الذي يحدث في ذات الانسان وعقله، وهو أساس كل اتصال ومعرفته وفهمه يساعدان في فهم العملية الاتصالية بمختلف مستوياتها .</a:t>
            </a:r>
          </a:p>
          <a:p>
            <a:pPr algn="r" rtl="1"/>
            <a:r>
              <a:rPr lang="ar-SA" dirty="0" smtClean="0"/>
              <a:t>ولابد أن ندرك أن نمو الإنسان عبر مراحل خياته يعني نمو إمكانات الاتصال لديه وتعاظمها خصوصا فيما يتعلق بالاتصال الذاتي .</a:t>
            </a:r>
          </a:p>
          <a:p>
            <a:pPr algn="r" rtl="1"/>
            <a:r>
              <a:rPr lang="ar-SA" dirty="0" smtClean="0"/>
              <a:t>ويرى الباحث بولدنغ أن الانسان يطور أثناء نموه تصورا منظما للعالم والأمور المختلفة ولذلك فإن الصورة العقلية ليست ثابتة بل تتغير .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192957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بل هي في حركة وتغير مستمرين نتيجة تفاعل المخزون المعرفي عند الانسان مع نفسه ومع الآخرين ومع الأحداث المختلفة فالرسائل التي يستقبلها الإنسان ليست سوى خبرات.</a:t>
            </a:r>
          </a:p>
        </p:txBody>
      </p:sp>
    </p:spTree>
    <p:extLst>
      <p:ext uri="{BB962C8B-B14F-4D97-AF65-F5344CB8AC3E}">
        <p14:creationId xmlns="" xmlns:p14="http://schemas.microsoft.com/office/powerpoint/2010/main" val="2099286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2 – الاتصال </a:t>
            </a:r>
            <a:r>
              <a:rPr lang="ar-SA" dirty="0" smtClean="0"/>
              <a:t>الوجاهي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هو ذلك النوع من الاتصال الذي يحدث حين يلتقي شخص بشخص آخر أو أكثر وجها لوجه ، فيتبادلون الرموز مستنفيدين من الحواس الخمس </a:t>
            </a:r>
            <a:r>
              <a:rPr lang="ar-SA" dirty="0" smtClean="0"/>
              <a:t>أي أن الاتصال لابد أن يكون وجها لوجه، وفي هذا النوع من الاتصال لابد من وجود تفاعل بين الأطراف في العملية الإتصالية .</a:t>
            </a:r>
            <a:endParaRPr lang="ar-SA" dirty="0"/>
          </a:p>
        </p:txBody>
      </p:sp>
    </p:spTree>
    <p:extLst>
      <p:ext uri="{BB962C8B-B14F-4D97-AF65-F5344CB8AC3E}">
        <p14:creationId xmlns="" xmlns:p14="http://schemas.microsoft.com/office/powerpoint/2010/main" val="263076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3 – الاتصال بالمجموعات الصغيرة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dirty="0" smtClean="0"/>
              <a:t>يشبه الاتصال </a:t>
            </a:r>
            <a:r>
              <a:rPr lang="ar-SA" dirty="0" err="1" smtClean="0"/>
              <a:t>الوجاهي</a:t>
            </a:r>
            <a:r>
              <a:rPr lang="ar-SA" dirty="0" smtClean="0"/>
              <a:t> كثيرا إلا أن الدراسات الحديثة تفصل بينهما وتبين أن قيم الإنسان ومواقفه وصوره العقلية تتأثر عموما بالمجموعات البشرية التي ينتمي إليها ويختلط </a:t>
            </a:r>
            <a:r>
              <a:rPr lang="ar-SA" dirty="0" err="1" smtClean="0"/>
              <a:t>بها</a:t>
            </a:r>
            <a:r>
              <a:rPr lang="ar-SA" dirty="0" smtClean="0"/>
              <a:t> ، وفي هذه </a:t>
            </a:r>
            <a:r>
              <a:rPr lang="ar-SA" dirty="0" err="1" smtClean="0"/>
              <a:t>الحاله</a:t>
            </a:r>
            <a:r>
              <a:rPr lang="ar-SA" dirty="0" smtClean="0"/>
              <a:t> يصبح دور الجماعات الصغيرة بمثابة حلقة تصل بين الفرد والمجتمع .</a:t>
            </a:r>
          </a:p>
          <a:p>
            <a:pPr algn="r" rtl="1"/>
            <a:r>
              <a:rPr lang="ar-SA" dirty="0" smtClean="0"/>
              <a:t>وتتميز المجموعات الصغيرة بأن </a:t>
            </a:r>
            <a:r>
              <a:rPr lang="ar-SA" dirty="0" err="1" smtClean="0"/>
              <a:t>افرادها</a:t>
            </a:r>
            <a:r>
              <a:rPr lang="ar-SA" dirty="0" smtClean="0"/>
              <a:t> يتفقون ويتباحثون في الأمور المشتركة لذلك فهم يلتقون على معايير ومصالح مشتركة رغم أن لكل فرد منهم </a:t>
            </a:r>
            <a:r>
              <a:rPr lang="ar-SA" dirty="0" err="1" smtClean="0"/>
              <a:t>اهدافه</a:t>
            </a:r>
            <a:r>
              <a:rPr lang="ar-SA" dirty="0" smtClean="0"/>
              <a:t> الخاصة إلا أنهم يميلون لاتخاذ مواقف موحدة من القضايا المختلفة .</a:t>
            </a:r>
          </a:p>
          <a:p>
            <a:pPr algn="r" rtl="1"/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4 – الاتصال المؤسسي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هو الاتصال الذي يأخذ طابع الرسمية أو الذي تميله الأنظمة والقوانين ، وهذا النوع من الإتصال يكون هرميا ينتقل من شخص على آخر تبعا للوظيفة أو العمل ، وهنا يكون الهدف النهائي من الاتصال تحقيق أهداف المؤسسة فقط .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494</Words>
  <Application>Microsoft Office PowerPoint</Application>
  <PresentationFormat>عرض على الشاشة (3:4)‏</PresentationFormat>
  <Paragraphs>35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أنواع الاتصال</vt:lpstr>
      <vt:lpstr>الشريحة 2</vt:lpstr>
      <vt:lpstr>أنواع الإتصال </vt:lpstr>
      <vt:lpstr>الشريحة 4</vt:lpstr>
      <vt:lpstr>1 – الاتصال الذاتي </vt:lpstr>
      <vt:lpstr>الشريحة 6</vt:lpstr>
      <vt:lpstr>2 – الاتصال الوجاهي</vt:lpstr>
      <vt:lpstr>3 – الاتصال بالمجموعات الصغيرة </vt:lpstr>
      <vt:lpstr>4 – الاتصال المؤسسي </vt:lpstr>
      <vt:lpstr>5 – الاتصال الدولي </vt:lpstr>
      <vt:lpstr>6 – الاتصال بين الثقافات </vt:lpstr>
      <vt:lpstr>7 – الاتصال الجماهيري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الاتصال</dc:title>
  <dc:creator>NAIF</dc:creator>
  <cp:lastModifiedBy>nalwaeil</cp:lastModifiedBy>
  <cp:revision>7</cp:revision>
  <dcterms:created xsi:type="dcterms:W3CDTF">2006-08-16T00:00:00Z</dcterms:created>
  <dcterms:modified xsi:type="dcterms:W3CDTF">2015-03-30T21:52:57Z</dcterms:modified>
</cp:coreProperties>
</file>