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17"/>
  </p:notesMasterIdLst>
  <p:handoutMasterIdLst>
    <p:handoutMasterId r:id="rId18"/>
  </p:handoutMasterIdLst>
  <p:sldIdLst>
    <p:sldId id="298" r:id="rId5"/>
    <p:sldId id="299" r:id="rId6"/>
    <p:sldId id="300" r:id="rId7"/>
    <p:sldId id="301" r:id="rId8"/>
    <p:sldId id="302" r:id="rId9"/>
    <p:sldId id="303" r:id="rId10"/>
    <p:sldId id="308" r:id="rId11"/>
    <p:sldId id="304" r:id="rId12"/>
    <p:sldId id="305" r:id="rId13"/>
    <p:sldId id="306" r:id="rId14"/>
    <p:sldId id="307" r:id="rId15"/>
    <p:sldId id="30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073A0DAA-6AF3-43AB-8588-CEC1D06C72B9}">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20" autoAdjust="0"/>
    <p:restoredTop sz="94712" autoAdjust="0"/>
  </p:normalViewPr>
  <p:slideViewPr>
    <p:cSldViewPr snapToGrid="0">
      <p:cViewPr varScale="1">
        <p:scale>
          <a:sx n="66" d="100"/>
          <a:sy n="66" d="100"/>
        </p:scale>
        <p:origin x="365" y="53"/>
      </p:cViewPr>
      <p:guideLst/>
    </p:cSldViewPr>
  </p:slideViewPr>
  <p:outlineViewPr>
    <p:cViewPr>
      <p:scale>
        <a:sx n="33" d="100"/>
        <a:sy n="33" d="100"/>
      </p:scale>
      <p:origin x="0" y="-942"/>
    </p:cViewPr>
  </p:outlineViewPr>
  <p:notesTextViewPr>
    <p:cViewPr>
      <p:scale>
        <a:sx n="3" d="2"/>
        <a:sy n="3" d="2"/>
      </p:scale>
      <p:origin x="0" y="0"/>
    </p:cViewPr>
  </p:notesTextViewPr>
  <p:sorterViewPr>
    <p:cViewPr>
      <p:scale>
        <a:sx n="75" d="100"/>
        <a:sy n="75" d="100"/>
      </p:scale>
      <p:origin x="0" y="0"/>
    </p:cViewPr>
  </p:sorterViewPr>
  <p:notesViewPr>
    <p:cSldViewPr snapToGrid="0">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76F666D-E0C2-435B-BAA8-9287F9E5D38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19FEBCAF-CB3F-4928-91AA-D61472F880C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F1077DB-935E-4A0A-947A-D283B9F9F452}" type="datetimeFigureOut">
              <a:rPr lang="en-US" smtClean="0"/>
              <a:t>7/7/2024</a:t>
            </a:fld>
            <a:endParaRPr lang="en-US"/>
          </a:p>
        </p:txBody>
      </p:sp>
      <p:sp>
        <p:nvSpPr>
          <p:cNvPr id="4" name="Footer Placeholder 3">
            <a:extLst>
              <a:ext uri="{FF2B5EF4-FFF2-40B4-BE49-F238E27FC236}">
                <a16:creationId xmlns:a16="http://schemas.microsoft.com/office/drawing/2014/main" id="{69256698-63C6-4CCC-81CB-EA5604C30F1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2467FDA-05D7-4760-A373-5D6AEAAF427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82C0B10-7CAE-41E4-AB02-7E8B1FF2B898}" type="slidenum">
              <a:rPr lang="en-US" smtClean="0"/>
              <a:t>‹#›</a:t>
            </a:fld>
            <a:endParaRPr lang="en-US"/>
          </a:p>
        </p:txBody>
      </p:sp>
    </p:spTree>
    <p:extLst>
      <p:ext uri="{BB962C8B-B14F-4D97-AF65-F5344CB8AC3E}">
        <p14:creationId xmlns:p14="http://schemas.microsoft.com/office/powerpoint/2010/main" val="36875375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9EC30E-1A71-4188-9BE7-E2A64929A436}" type="datetimeFigureOut">
              <a:rPr lang="en-US" noProof="0" smtClean="0"/>
              <a:t>7/7/2024</a:t>
            </a:fld>
            <a:endParaRPr lang="en-US" noProof="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30193B-564F-4854-8A52-728F3FB19C85}" type="slidenum">
              <a:rPr lang="en-US" noProof="0" smtClean="0"/>
              <a:t>‹#›</a:t>
            </a:fld>
            <a:endParaRPr lang="en-US" noProof="0"/>
          </a:p>
        </p:txBody>
      </p:sp>
    </p:spTree>
    <p:extLst>
      <p:ext uri="{BB962C8B-B14F-4D97-AF65-F5344CB8AC3E}">
        <p14:creationId xmlns:p14="http://schemas.microsoft.com/office/powerpoint/2010/main" val="36038165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bg>
      <p:bgPr>
        <a:solidFill>
          <a:schemeClr val="bg1">
            <a:lumMod val="95000"/>
          </a:schemeClr>
        </a:solidFill>
        <a:effectLst/>
      </p:bgPr>
    </p:bg>
    <p:spTree>
      <p:nvGrpSpPr>
        <p:cNvPr id="1" name=""/>
        <p:cNvGrpSpPr/>
        <p:nvPr/>
      </p:nvGrpSpPr>
      <p:grpSpPr>
        <a:xfrm>
          <a:off x="0" y="0"/>
          <a:ext cx="0" cy="0"/>
          <a:chOff x="0" y="0"/>
          <a:chExt cx="0" cy="0"/>
        </a:xfrm>
      </p:grpSpPr>
      <p:sp>
        <p:nvSpPr>
          <p:cNvPr id="41" name="Picture Placeholder 40">
            <a:extLst>
              <a:ext uri="{FF2B5EF4-FFF2-40B4-BE49-F238E27FC236}">
                <a16:creationId xmlns:a16="http://schemas.microsoft.com/office/drawing/2014/main" id="{EB7F0EE8-BE52-4A79-8FC8-4A2487FA01FC}"/>
              </a:ext>
            </a:extLst>
          </p:cNvPr>
          <p:cNvSpPr>
            <a:spLocks noGrp="1"/>
          </p:cNvSpPr>
          <p:nvPr>
            <p:ph type="pic" sz="quarter" idx="10" hasCustomPrompt="1"/>
          </p:nvPr>
        </p:nvSpPr>
        <p:spPr>
          <a:xfrm>
            <a:off x="0" y="0"/>
            <a:ext cx="9780588" cy="6804025"/>
          </a:xfrm>
          <a:solidFill>
            <a:schemeClr val="bg1">
              <a:lumMod val="85000"/>
            </a:schemeClr>
          </a:solidFill>
        </p:spPr>
        <p:txBody>
          <a:bodyPr tIns="1728000" anchor="t"/>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and Drop your Photo Here</a:t>
            </a:r>
          </a:p>
        </p:txBody>
      </p:sp>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3200400" y="2811053"/>
            <a:ext cx="8991600" cy="1261295"/>
          </a:xfrm>
          <a:solidFill>
            <a:schemeClr val="bg1"/>
          </a:solidFill>
        </p:spPr>
        <p:txBody>
          <a:bodyPr vert="horz" lIns="180000" tIns="180000" rIns="252000" bIns="180000" rtlCol="0" anchor="t">
            <a:noAutofit/>
          </a:bodyPr>
          <a:lstStyle>
            <a:lvl1pPr algn="r">
              <a:defRPr lang="en-ZA" sz="6000" b="1" spc="-300" dirty="0"/>
            </a:lvl1pPr>
          </a:lstStyle>
          <a:p>
            <a:pPr lvl="0" algn="r"/>
            <a:r>
              <a:rPr lang="en-US" noProof="0"/>
              <a:t>Click to edit presentation title</a:t>
            </a:r>
          </a:p>
        </p:txBody>
      </p:sp>
      <p:sp>
        <p:nvSpPr>
          <p:cNvPr id="3" name="Subtitle 2">
            <a:extLst>
              <a:ext uri="{FF2B5EF4-FFF2-40B4-BE49-F238E27FC236}">
                <a16:creationId xmlns:a16="http://schemas.microsoft.com/office/drawing/2014/main" id="{C9980B88-3F4A-4688-9ED0-17EF37E62D93}"/>
              </a:ext>
            </a:extLst>
          </p:cNvPr>
          <p:cNvSpPr>
            <a:spLocks noGrp="1"/>
          </p:cNvSpPr>
          <p:nvPr>
            <p:ph type="subTitle" idx="1"/>
          </p:nvPr>
        </p:nvSpPr>
        <p:spPr>
          <a:xfrm>
            <a:off x="3200400" y="4061039"/>
            <a:ext cx="6580188" cy="580921"/>
          </a:xfrm>
          <a:solidFill>
            <a:schemeClr val="tx1">
              <a:alpha val="80000"/>
            </a:schemeClr>
          </a:solidFill>
        </p:spPr>
        <p:txBody>
          <a:bodyPr vert="horz" lIns="180000" tIns="180000" rIns="180000" bIns="180000" rtlCol="0">
            <a:noAutofit/>
          </a:bodyPr>
          <a:lstStyle>
            <a:lvl1pPr marL="0" indent="0" algn="r">
              <a:buNone/>
              <a:defRPr lang="en-ZA" dirty="0">
                <a:solidFill>
                  <a:schemeClr val="bg1"/>
                </a:solidFill>
              </a:defRPr>
            </a:lvl1pPr>
          </a:lstStyle>
          <a:p>
            <a:pPr marL="266700" lvl="0" indent="-266700" algn="ctr"/>
            <a:r>
              <a:rPr lang="en-US" noProof="0"/>
              <a:t>Click to edit Master subtitle style</a:t>
            </a:r>
          </a:p>
        </p:txBody>
      </p:sp>
      <p:sp>
        <p:nvSpPr>
          <p:cNvPr id="13" name="Rectangle 12">
            <a:extLst>
              <a:ext uri="{FF2B5EF4-FFF2-40B4-BE49-F238E27FC236}">
                <a16:creationId xmlns:a16="http://schemas.microsoft.com/office/drawing/2014/main" id="{EC0FBB1B-4F0E-4365-BF27-3150FC6C3B90}"/>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Rectangle 13">
            <a:extLst>
              <a:ext uri="{FF2B5EF4-FFF2-40B4-BE49-F238E27FC236}">
                <a16:creationId xmlns:a16="http://schemas.microsoft.com/office/drawing/2014/main" id="{7A13D8A8-6C3D-4527-959D-41C3213F7F0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Rectangle 14">
            <a:extLst>
              <a:ext uri="{FF2B5EF4-FFF2-40B4-BE49-F238E27FC236}">
                <a16:creationId xmlns:a16="http://schemas.microsoft.com/office/drawing/2014/main" id="{9504A767-1C0B-484E-BF7D-CD42D30A52EE}"/>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Rectangle 7">
            <a:extLst>
              <a:ext uri="{FF2B5EF4-FFF2-40B4-BE49-F238E27FC236}">
                <a16:creationId xmlns:a16="http://schemas.microsoft.com/office/drawing/2014/main" id="{51DD44D8-4A8F-4693-B90A-166855B29D25}"/>
              </a:ext>
            </a:extLst>
          </p:cNvPr>
          <p:cNvSpPr/>
          <p:nvPr userDrawn="1"/>
        </p:nvSpPr>
        <p:spPr>
          <a:xfrm>
            <a:off x="9780588" y="2698612"/>
            <a:ext cx="2411412" cy="1148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334038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with Sub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E479C-D1F6-4BAC-80D2-90EF74E3261A}"/>
              </a:ext>
            </a:extLst>
          </p:cNvPr>
          <p:cNvSpPr>
            <a:spLocks noGrp="1"/>
          </p:cNvSpPr>
          <p:nvPr>
            <p:ph type="title" hasCustomPrompt="1"/>
          </p:nvPr>
        </p:nvSpPr>
        <p:spPr>
          <a:xfrm>
            <a:off x="432000" y="432000"/>
            <a:ext cx="11340000" cy="432000"/>
          </a:xfrm>
        </p:spPr>
        <p:txBody>
          <a:bodyPr/>
          <a:lstStyle>
            <a:lvl1pPr>
              <a:defRPr>
                <a:solidFill>
                  <a:schemeClr val="tx1">
                    <a:lumMod val="75000"/>
                    <a:lumOff val="25000"/>
                  </a:schemeClr>
                </a:solidFill>
              </a:defRPr>
            </a:lvl1pPr>
          </a:lstStyle>
          <a:p>
            <a:r>
              <a:rPr lang="en-US" noProof="0"/>
              <a:t>Click to edit page title</a:t>
            </a:r>
          </a:p>
        </p:txBody>
      </p:sp>
      <p:sp>
        <p:nvSpPr>
          <p:cNvPr id="7" name="Subtitle 2">
            <a:extLst>
              <a:ext uri="{FF2B5EF4-FFF2-40B4-BE49-F238E27FC236}">
                <a16:creationId xmlns:a16="http://schemas.microsoft.com/office/drawing/2014/main" id="{7DEBF36F-ADC5-48FF-BFAF-3BED06924FD3}"/>
              </a:ext>
            </a:extLst>
          </p:cNvPr>
          <p:cNvSpPr>
            <a:spLocks noGrp="1"/>
          </p:cNvSpPr>
          <p:nvPr>
            <p:ph type="body" sz="quarter" idx="32" hasCustomPrompt="1"/>
          </p:nvPr>
        </p:nvSpPr>
        <p:spPr>
          <a:xfrm>
            <a:off x="431800" y="1008000"/>
            <a:ext cx="11339513" cy="360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A22238F2-C6EC-476F-8371-119AECBA5622}"/>
              </a:ext>
            </a:extLst>
          </p:cNvPr>
          <p:cNvSpPr>
            <a:spLocks noGrp="1"/>
          </p:cNvSpPr>
          <p:nvPr>
            <p:ph sz="half" idx="1"/>
          </p:nvPr>
        </p:nvSpPr>
        <p:spPr>
          <a:xfrm>
            <a:off x="432000" y="1512000"/>
            <a:ext cx="5472000" cy="46800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Text Placeholder 4">
            <a:extLst>
              <a:ext uri="{FF2B5EF4-FFF2-40B4-BE49-F238E27FC236}">
                <a16:creationId xmlns:a16="http://schemas.microsoft.com/office/drawing/2014/main" id="{7867C73D-EE16-41D1-B7CE-A35C765E3B8D}"/>
              </a:ext>
            </a:extLst>
          </p:cNvPr>
          <p:cNvSpPr>
            <a:spLocks noGrp="1"/>
          </p:cNvSpPr>
          <p:nvPr>
            <p:ph type="body" sz="quarter" idx="12"/>
          </p:nvPr>
        </p:nvSpPr>
        <p:spPr>
          <a:xfrm>
            <a:off x="6299887" y="1511250"/>
            <a:ext cx="5472113" cy="46800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F64CFC6C-1D8B-46C9-B0F7-A8BD88D8AB46}"/>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891552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F4C50-933F-41F9-AD11-BD02410AA7D5}"/>
              </a:ext>
            </a:extLst>
          </p:cNvPr>
          <p:cNvSpPr>
            <a:spLocks noGrp="1"/>
          </p:cNvSpPr>
          <p:nvPr>
            <p:ph type="title" hasCustomPrompt="1"/>
          </p:nvPr>
        </p:nvSpPr>
        <p:spPr>
          <a:xfrm>
            <a:off x="432000" y="432000"/>
            <a:ext cx="11340000" cy="432000"/>
          </a:xfrm>
        </p:spPr>
        <p:txBody>
          <a:bodyPr/>
          <a:lstStyle>
            <a:lvl1pPr>
              <a:defRPr>
                <a:solidFill>
                  <a:schemeClr val="tx1">
                    <a:lumMod val="75000"/>
                    <a:lumOff val="25000"/>
                  </a:schemeClr>
                </a:solidFill>
              </a:defRPr>
            </a:lvl1pPr>
          </a:lstStyle>
          <a:p>
            <a:r>
              <a:rPr lang="en-US" noProof="0"/>
              <a:t>Click to edit page title</a:t>
            </a:r>
          </a:p>
        </p:txBody>
      </p:sp>
      <p:sp>
        <p:nvSpPr>
          <p:cNvPr id="9" name="Subtitle 2">
            <a:extLst>
              <a:ext uri="{FF2B5EF4-FFF2-40B4-BE49-F238E27FC236}">
                <a16:creationId xmlns:a16="http://schemas.microsoft.com/office/drawing/2014/main" id="{F94EB5D3-F8CB-4E76-8D7E-FF441818EECB}"/>
              </a:ext>
            </a:extLst>
          </p:cNvPr>
          <p:cNvSpPr>
            <a:spLocks noGrp="1"/>
          </p:cNvSpPr>
          <p:nvPr>
            <p:ph type="body" sz="quarter" idx="32" hasCustomPrompt="1"/>
          </p:nvPr>
        </p:nvSpPr>
        <p:spPr>
          <a:xfrm>
            <a:off x="431800" y="1008000"/>
            <a:ext cx="11339513" cy="360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B1948E38-8FB0-4E51-A01C-C88794372E50}"/>
              </a:ext>
            </a:extLst>
          </p:cNvPr>
          <p:cNvSpPr>
            <a:spLocks noGrp="1"/>
          </p:cNvSpPr>
          <p:nvPr>
            <p:ph idx="1"/>
          </p:nvPr>
        </p:nvSpPr>
        <p:spPr>
          <a:xfrm>
            <a:off x="432000" y="1512000"/>
            <a:ext cx="3600000" cy="467925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a:extLst>
              <a:ext uri="{FF2B5EF4-FFF2-40B4-BE49-F238E27FC236}">
                <a16:creationId xmlns:a16="http://schemas.microsoft.com/office/drawing/2014/main" id="{16A38E24-EB1C-472F-B631-5DF32F9C4CF5}"/>
              </a:ext>
            </a:extLst>
          </p:cNvPr>
          <p:cNvSpPr>
            <a:spLocks noGrp="1"/>
          </p:cNvSpPr>
          <p:nvPr>
            <p:ph type="body" sz="quarter" idx="12"/>
          </p:nvPr>
        </p:nvSpPr>
        <p:spPr>
          <a:xfrm>
            <a:off x="4301550" y="1511476"/>
            <a:ext cx="3600450" cy="467924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5">
            <a:extLst>
              <a:ext uri="{FF2B5EF4-FFF2-40B4-BE49-F238E27FC236}">
                <a16:creationId xmlns:a16="http://schemas.microsoft.com/office/drawing/2014/main" id="{5B4A252E-78C9-4F76-98A4-A4B580AD072A}"/>
              </a:ext>
            </a:extLst>
          </p:cNvPr>
          <p:cNvSpPr>
            <a:spLocks noGrp="1"/>
          </p:cNvSpPr>
          <p:nvPr>
            <p:ph type="body" sz="quarter" idx="13"/>
          </p:nvPr>
        </p:nvSpPr>
        <p:spPr>
          <a:xfrm>
            <a:off x="8171550" y="1511475"/>
            <a:ext cx="3600450" cy="467925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Footer Placeholder 3">
            <a:extLst>
              <a:ext uri="{FF2B5EF4-FFF2-40B4-BE49-F238E27FC236}">
                <a16:creationId xmlns:a16="http://schemas.microsoft.com/office/drawing/2014/main" id="{6D4BCA97-F31B-451D-82F8-6E000DF2118A}"/>
              </a:ext>
            </a:extLst>
          </p:cNvPr>
          <p:cNvSpPr>
            <a:spLocks noGrp="1"/>
          </p:cNvSpPr>
          <p:nvPr>
            <p:ph type="ftr" sz="quarter" idx="14"/>
          </p:nvPr>
        </p:nvSpPr>
        <p:spPr/>
        <p:txBody>
          <a:bodyPr/>
          <a:lstStyle/>
          <a:p>
            <a:r>
              <a:rPr lang="en-US" noProof="0" dirty="0"/>
              <a:t>Add a footer</a:t>
            </a:r>
          </a:p>
        </p:txBody>
      </p:sp>
      <p:sp>
        <p:nvSpPr>
          <p:cNvPr id="6" name="Slide Number Placeholder 5">
            <a:extLst>
              <a:ext uri="{FF2B5EF4-FFF2-40B4-BE49-F238E27FC236}">
                <a16:creationId xmlns:a16="http://schemas.microsoft.com/office/drawing/2014/main" id="{0817AAC4-A657-4D75-A527-0307AFF2B17B}"/>
              </a:ext>
            </a:extLst>
          </p:cNvPr>
          <p:cNvSpPr>
            <a:spLocks noGrp="1"/>
          </p:cNvSpPr>
          <p:nvPr>
            <p:ph type="sldNum" sz="quarter" idx="15"/>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2654388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5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F4C50-933F-41F9-AD11-BD02410AA7D5}"/>
              </a:ext>
            </a:extLst>
          </p:cNvPr>
          <p:cNvSpPr>
            <a:spLocks noGrp="1"/>
          </p:cNvSpPr>
          <p:nvPr>
            <p:ph type="title" hasCustomPrompt="1"/>
          </p:nvPr>
        </p:nvSpPr>
        <p:spPr>
          <a:xfrm>
            <a:off x="432000" y="432000"/>
            <a:ext cx="11340000" cy="432000"/>
          </a:xfrm>
        </p:spPr>
        <p:txBody>
          <a:bodyPr/>
          <a:lstStyle>
            <a:lvl1pPr>
              <a:defRPr>
                <a:solidFill>
                  <a:schemeClr val="tx1">
                    <a:lumMod val="75000"/>
                    <a:lumOff val="25000"/>
                  </a:schemeClr>
                </a:solidFill>
              </a:defRPr>
            </a:lvl1pPr>
          </a:lstStyle>
          <a:p>
            <a:r>
              <a:rPr lang="en-US" noProof="0"/>
              <a:t>Click to edit page title</a:t>
            </a:r>
          </a:p>
        </p:txBody>
      </p:sp>
      <p:sp>
        <p:nvSpPr>
          <p:cNvPr id="10" name="Subtitle 2">
            <a:extLst>
              <a:ext uri="{FF2B5EF4-FFF2-40B4-BE49-F238E27FC236}">
                <a16:creationId xmlns:a16="http://schemas.microsoft.com/office/drawing/2014/main" id="{9D7ACCB5-9A86-4F46-89E2-B79F48C9EC1D}"/>
              </a:ext>
            </a:extLst>
          </p:cNvPr>
          <p:cNvSpPr>
            <a:spLocks noGrp="1"/>
          </p:cNvSpPr>
          <p:nvPr>
            <p:ph type="body" sz="quarter" idx="32" hasCustomPrompt="1"/>
          </p:nvPr>
        </p:nvSpPr>
        <p:spPr>
          <a:xfrm>
            <a:off x="431800" y="1008000"/>
            <a:ext cx="11339513" cy="360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B1948E38-8FB0-4E51-A01C-C88794372E50}"/>
              </a:ext>
            </a:extLst>
          </p:cNvPr>
          <p:cNvSpPr>
            <a:spLocks noGrp="1"/>
          </p:cNvSpPr>
          <p:nvPr>
            <p:ph idx="1"/>
          </p:nvPr>
        </p:nvSpPr>
        <p:spPr>
          <a:xfrm>
            <a:off x="432000" y="1512000"/>
            <a:ext cx="2160000" cy="467925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a:extLst>
              <a:ext uri="{FF2B5EF4-FFF2-40B4-BE49-F238E27FC236}">
                <a16:creationId xmlns:a16="http://schemas.microsoft.com/office/drawing/2014/main" id="{1F5B3657-F2AE-455A-BF81-1A0C2ACECD20}"/>
              </a:ext>
            </a:extLst>
          </p:cNvPr>
          <p:cNvSpPr>
            <a:spLocks noGrp="1"/>
          </p:cNvSpPr>
          <p:nvPr>
            <p:ph type="body" sz="quarter" idx="12"/>
          </p:nvPr>
        </p:nvSpPr>
        <p:spPr>
          <a:xfrm>
            <a:off x="2726412" y="1512000"/>
            <a:ext cx="2160588" cy="467925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 name="Text Placeholder 5">
            <a:extLst>
              <a:ext uri="{FF2B5EF4-FFF2-40B4-BE49-F238E27FC236}">
                <a16:creationId xmlns:a16="http://schemas.microsoft.com/office/drawing/2014/main" id="{6A983D98-E0AB-429A-9EC2-B50D4216D691}"/>
              </a:ext>
            </a:extLst>
          </p:cNvPr>
          <p:cNvSpPr>
            <a:spLocks noGrp="1"/>
          </p:cNvSpPr>
          <p:nvPr>
            <p:ph type="body" sz="quarter" idx="13"/>
          </p:nvPr>
        </p:nvSpPr>
        <p:spPr>
          <a:xfrm>
            <a:off x="5021412" y="1512000"/>
            <a:ext cx="2160588" cy="467925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 name="Text Placeholder 6">
            <a:extLst>
              <a:ext uri="{FF2B5EF4-FFF2-40B4-BE49-F238E27FC236}">
                <a16:creationId xmlns:a16="http://schemas.microsoft.com/office/drawing/2014/main" id="{755213BF-EF6D-45DC-A01B-DE6C2F23A6D2}"/>
              </a:ext>
            </a:extLst>
          </p:cNvPr>
          <p:cNvSpPr>
            <a:spLocks noGrp="1"/>
          </p:cNvSpPr>
          <p:nvPr>
            <p:ph type="body" sz="quarter" idx="14"/>
          </p:nvPr>
        </p:nvSpPr>
        <p:spPr>
          <a:xfrm>
            <a:off x="7316412" y="1507535"/>
            <a:ext cx="2160588" cy="467925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 name="Text Placeholder 7">
            <a:extLst>
              <a:ext uri="{FF2B5EF4-FFF2-40B4-BE49-F238E27FC236}">
                <a16:creationId xmlns:a16="http://schemas.microsoft.com/office/drawing/2014/main" id="{77D6BBBA-F4A3-45D4-91BC-A405FFDC7C3D}"/>
              </a:ext>
            </a:extLst>
          </p:cNvPr>
          <p:cNvSpPr>
            <a:spLocks noGrp="1"/>
          </p:cNvSpPr>
          <p:nvPr>
            <p:ph type="body" sz="quarter" idx="15"/>
          </p:nvPr>
        </p:nvSpPr>
        <p:spPr>
          <a:xfrm>
            <a:off x="9611412" y="1507535"/>
            <a:ext cx="2160588" cy="4683715"/>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Footer Placeholder 3">
            <a:extLst>
              <a:ext uri="{FF2B5EF4-FFF2-40B4-BE49-F238E27FC236}">
                <a16:creationId xmlns:a16="http://schemas.microsoft.com/office/drawing/2014/main" id="{2D09234E-176D-4BBF-9391-7B6F018C51AB}"/>
              </a:ext>
            </a:extLst>
          </p:cNvPr>
          <p:cNvSpPr>
            <a:spLocks noGrp="1"/>
          </p:cNvSpPr>
          <p:nvPr>
            <p:ph type="ftr" sz="quarter" idx="16"/>
          </p:nvPr>
        </p:nvSpPr>
        <p:spPr/>
        <p:txBody>
          <a:bodyPr/>
          <a:lstStyle/>
          <a:p>
            <a:r>
              <a:rPr lang="en-US" noProof="0" dirty="0"/>
              <a:t>Add a footer</a:t>
            </a:r>
          </a:p>
        </p:txBody>
      </p:sp>
      <p:sp>
        <p:nvSpPr>
          <p:cNvPr id="6" name="Slide Number Placeholder 5">
            <a:extLst>
              <a:ext uri="{FF2B5EF4-FFF2-40B4-BE49-F238E27FC236}">
                <a16:creationId xmlns:a16="http://schemas.microsoft.com/office/drawing/2014/main" id="{009ABD5E-B8F1-4246-B167-09138760AD7D}"/>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9748372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3200400" y="2811053"/>
            <a:ext cx="8991600" cy="1261295"/>
          </a:xfrm>
          <a:solidFill>
            <a:schemeClr val="bg1"/>
          </a:solidFill>
        </p:spPr>
        <p:txBody>
          <a:bodyPr vert="horz" lIns="180000" tIns="180000" rIns="252000" bIns="180000" rtlCol="0" anchor="t">
            <a:noAutofit/>
          </a:bodyPr>
          <a:lstStyle>
            <a:lvl1pPr algn="r">
              <a:defRPr lang="en-ZA" sz="6000" b="1" spc="-300" dirty="0"/>
            </a:lvl1pPr>
          </a:lstStyle>
          <a:p>
            <a:pPr lvl="0" algn="r"/>
            <a:r>
              <a:rPr lang="en-US" noProof="0"/>
              <a:t>Click to edit presentation title</a:t>
            </a:r>
          </a:p>
        </p:txBody>
      </p:sp>
      <p:sp>
        <p:nvSpPr>
          <p:cNvPr id="3" name="Subtitle 2">
            <a:extLst>
              <a:ext uri="{FF2B5EF4-FFF2-40B4-BE49-F238E27FC236}">
                <a16:creationId xmlns:a16="http://schemas.microsoft.com/office/drawing/2014/main" id="{C9980B88-3F4A-4688-9ED0-17EF37E62D93}"/>
              </a:ext>
            </a:extLst>
          </p:cNvPr>
          <p:cNvSpPr>
            <a:spLocks noGrp="1"/>
          </p:cNvSpPr>
          <p:nvPr>
            <p:ph type="subTitle" idx="1"/>
          </p:nvPr>
        </p:nvSpPr>
        <p:spPr>
          <a:xfrm>
            <a:off x="3200400" y="4061039"/>
            <a:ext cx="6580188" cy="580921"/>
          </a:xfrm>
          <a:solidFill>
            <a:schemeClr val="tx1">
              <a:alpha val="80000"/>
            </a:schemeClr>
          </a:solidFill>
        </p:spPr>
        <p:txBody>
          <a:bodyPr vert="horz" lIns="180000" tIns="180000" rIns="180000" bIns="180000" rtlCol="0">
            <a:noAutofit/>
          </a:bodyPr>
          <a:lstStyle>
            <a:lvl1pPr marL="0" indent="0" algn="r">
              <a:buNone/>
              <a:defRPr lang="en-ZA" dirty="0">
                <a:solidFill>
                  <a:schemeClr val="bg1"/>
                </a:solidFill>
              </a:defRPr>
            </a:lvl1pPr>
          </a:lstStyle>
          <a:p>
            <a:pPr marL="266700" lvl="0" indent="-266700" algn="ctr"/>
            <a:r>
              <a:rPr lang="en-US" noProof="0"/>
              <a:t>Click to edit Master subtitle style</a:t>
            </a:r>
          </a:p>
        </p:txBody>
      </p:sp>
      <p:sp>
        <p:nvSpPr>
          <p:cNvPr id="13" name="Rectangle 12">
            <a:extLst>
              <a:ext uri="{FF2B5EF4-FFF2-40B4-BE49-F238E27FC236}">
                <a16:creationId xmlns:a16="http://schemas.microsoft.com/office/drawing/2014/main" id="{EC0FBB1B-4F0E-4365-BF27-3150FC6C3B90}"/>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Rectangle 13">
            <a:extLst>
              <a:ext uri="{FF2B5EF4-FFF2-40B4-BE49-F238E27FC236}">
                <a16:creationId xmlns:a16="http://schemas.microsoft.com/office/drawing/2014/main" id="{7A13D8A8-6C3D-4527-959D-41C3213F7F0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Rectangle 14">
            <a:extLst>
              <a:ext uri="{FF2B5EF4-FFF2-40B4-BE49-F238E27FC236}">
                <a16:creationId xmlns:a16="http://schemas.microsoft.com/office/drawing/2014/main" id="{9504A767-1C0B-484E-BF7D-CD42D30A52EE}"/>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Rectangle 7">
            <a:extLst>
              <a:ext uri="{FF2B5EF4-FFF2-40B4-BE49-F238E27FC236}">
                <a16:creationId xmlns:a16="http://schemas.microsoft.com/office/drawing/2014/main" id="{51DD44D8-4A8F-4693-B90A-166855B29D25}"/>
              </a:ext>
            </a:extLst>
          </p:cNvPr>
          <p:cNvSpPr/>
          <p:nvPr userDrawn="1"/>
        </p:nvSpPr>
        <p:spPr>
          <a:xfrm>
            <a:off x="9780588" y="2698612"/>
            <a:ext cx="2411412" cy="1148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8577601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E473AB13-DFF9-4538-9907-E261659E0E01}"/>
              </a:ext>
            </a:extLst>
          </p:cNvPr>
          <p:cNvSpPr>
            <a:spLocks noGrp="1"/>
          </p:cNvSpPr>
          <p:nvPr>
            <p:ph type="title" hasCustomPrompt="1"/>
          </p:nvPr>
        </p:nvSpPr>
        <p:spPr>
          <a:xfrm>
            <a:off x="-1700" y="2156226"/>
            <a:ext cx="5958000" cy="1958400"/>
          </a:xfrm>
          <a:solidFill>
            <a:schemeClr val="bg1"/>
          </a:solidFill>
        </p:spPr>
        <p:txBody>
          <a:bodyPr lIns="252000" tIns="180000" rIns="180000" bIns="180000"/>
          <a:lstStyle>
            <a:lvl1pPr>
              <a:defRPr sz="6000" b="1" spc="-300">
                <a:solidFill>
                  <a:schemeClr val="tx1">
                    <a:lumMod val="75000"/>
                    <a:lumOff val="25000"/>
                  </a:schemeClr>
                </a:solidFill>
                <a:latin typeface="+mj-lt"/>
              </a:defRPr>
            </a:lvl1pPr>
          </a:lstStyle>
          <a:p>
            <a:r>
              <a:rPr lang="en-US" noProof="0"/>
              <a:t>Click to edit section divider</a:t>
            </a:r>
          </a:p>
        </p:txBody>
      </p:sp>
      <p:sp>
        <p:nvSpPr>
          <p:cNvPr id="4" name="Footer Placeholder 3">
            <a:extLst>
              <a:ext uri="{FF2B5EF4-FFF2-40B4-BE49-F238E27FC236}">
                <a16:creationId xmlns:a16="http://schemas.microsoft.com/office/drawing/2014/main" id="{6816FE98-6A12-44EC-8485-8B5EFABDF9B2}"/>
              </a:ext>
            </a:extLst>
          </p:cNvPr>
          <p:cNvSpPr>
            <a:spLocks noGrp="1"/>
          </p:cNvSpPr>
          <p:nvPr>
            <p:ph type="ftr" sz="quarter" idx="11"/>
          </p:nvPr>
        </p:nvSpPr>
        <p:spPr/>
        <p:txBody>
          <a:bodyPr/>
          <a:lstStyle/>
          <a:p>
            <a:r>
              <a:rPr lang="en-US" noProof="0" dirty="0"/>
              <a:t>Add a footer</a:t>
            </a:r>
          </a:p>
        </p:txBody>
      </p:sp>
      <p:sp>
        <p:nvSpPr>
          <p:cNvPr id="8" name="Rectangle 7">
            <a:extLst>
              <a:ext uri="{FF2B5EF4-FFF2-40B4-BE49-F238E27FC236}">
                <a16:creationId xmlns:a16="http://schemas.microsoft.com/office/drawing/2014/main" id="{51DD44D8-4A8F-4693-B90A-166855B29D25}"/>
              </a:ext>
            </a:extLst>
          </p:cNvPr>
          <p:cNvSpPr/>
          <p:nvPr userDrawn="1"/>
        </p:nvSpPr>
        <p:spPr>
          <a:xfrm>
            <a:off x="0" y="5209682"/>
            <a:ext cx="2411412" cy="1148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
        <p:nvSpPr>
          <p:cNvPr id="13" name="Rectangle 12">
            <a:extLst>
              <a:ext uri="{FF2B5EF4-FFF2-40B4-BE49-F238E27FC236}">
                <a16:creationId xmlns:a16="http://schemas.microsoft.com/office/drawing/2014/main" id="{EC0FBB1B-4F0E-4365-BF27-3150FC6C3B90}"/>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Rectangle 13">
            <a:extLst>
              <a:ext uri="{FF2B5EF4-FFF2-40B4-BE49-F238E27FC236}">
                <a16:creationId xmlns:a16="http://schemas.microsoft.com/office/drawing/2014/main" id="{7A13D8A8-6C3D-4527-959D-41C3213F7F0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Rectangle 14">
            <a:extLst>
              <a:ext uri="{FF2B5EF4-FFF2-40B4-BE49-F238E27FC236}">
                <a16:creationId xmlns:a16="http://schemas.microsoft.com/office/drawing/2014/main" id="{9504A767-1C0B-484E-BF7D-CD42D30A52EE}"/>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F50EF489-F21B-4E7C-9A44-D3CC8DC34F5F}"/>
              </a:ext>
            </a:extLst>
          </p:cNvPr>
          <p:cNvSpPr>
            <a:spLocks noGrp="1"/>
          </p:cNvSpPr>
          <p:nvPr>
            <p:ph type="sldNum" sz="quarter" idx="12"/>
          </p:nvPr>
        </p:nvSpPr>
        <p:spPr/>
        <p:txBody>
          <a:bodyPr/>
          <a:lstStyle/>
          <a:p>
            <a:fld id="{19B51A1E-902D-48AF-9020-955120F399B6}" type="slidenum">
              <a:rPr lang="en-US" noProof="0" smtClean="0"/>
              <a:pPr/>
              <a:t>‹#›</a:t>
            </a:fld>
            <a:endParaRPr lang="en-US" noProof="0" dirty="0"/>
          </a:p>
        </p:txBody>
      </p:sp>
      <p:sp>
        <p:nvSpPr>
          <p:cNvPr id="11" name="Text Placeholder 2">
            <a:extLst>
              <a:ext uri="{FF2B5EF4-FFF2-40B4-BE49-F238E27FC236}">
                <a16:creationId xmlns:a16="http://schemas.microsoft.com/office/drawing/2014/main" id="{14B95064-E6BF-43CD-ACBD-6363E8D9BF6A}"/>
              </a:ext>
            </a:extLst>
          </p:cNvPr>
          <p:cNvSpPr>
            <a:spLocks noGrp="1"/>
          </p:cNvSpPr>
          <p:nvPr>
            <p:ph type="body" idx="1"/>
          </p:nvPr>
        </p:nvSpPr>
        <p:spPr>
          <a:xfrm>
            <a:off x="0" y="4114627"/>
            <a:ext cx="5956300" cy="1095056"/>
          </a:xfrm>
          <a:solidFill>
            <a:schemeClr val="tx1">
              <a:alpha val="80000"/>
            </a:schemeClr>
          </a:solidFill>
        </p:spPr>
        <p:txBody>
          <a:bodyPr vert="horz" lIns="252000" tIns="180000" rIns="180000" bIns="180000" rtlCol="0">
            <a:noAutofit/>
          </a:bodyPr>
          <a:lstStyle>
            <a:lvl1pPr marL="0" indent="0" algn="l">
              <a:buNone/>
              <a:defRPr lang="en-US">
                <a:solidFill>
                  <a:schemeClr val="bg1"/>
                </a:solidFill>
              </a:defRPr>
            </a:lvl1pPr>
          </a:lstStyle>
          <a:p>
            <a:pPr marL="266700" lvl="0" indent="-266700"/>
            <a:r>
              <a:rPr lang="en-US" noProof="0"/>
              <a:t>Click to edit Master text styles</a:t>
            </a:r>
          </a:p>
        </p:txBody>
      </p:sp>
    </p:spTree>
    <p:extLst>
      <p:ext uri="{BB962C8B-B14F-4D97-AF65-F5344CB8AC3E}">
        <p14:creationId xmlns:p14="http://schemas.microsoft.com/office/powerpoint/2010/main" val="39825637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F4C50-933F-41F9-AD11-BD02410AA7D5}"/>
              </a:ext>
            </a:extLst>
          </p:cNvPr>
          <p:cNvSpPr>
            <a:spLocks noGrp="1"/>
          </p:cNvSpPr>
          <p:nvPr>
            <p:ph type="title" hasCustomPrompt="1"/>
          </p:nvPr>
        </p:nvSpPr>
        <p:spPr/>
        <p:txBody>
          <a:bodyPr/>
          <a:lstStyle>
            <a:lvl1pPr>
              <a:defRPr>
                <a:solidFill>
                  <a:schemeClr val="tx1">
                    <a:lumMod val="75000"/>
                    <a:lumOff val="25000"/>
                  </a:schemeClr>
                </a:solidFill>
              </a:defRPr>
            </a:lvl1pPr>
          </a:lstStyle>
          <a:p>
            <a:r>
              <a:rPr lang="en-US" noProof="0"/>
              <a:t>Click to edit page title</a:t>
            </a:r>
          </a:p>
        </p:txBody>
      </p:sp>
      <p:sp>
        <p:nvSpPr>
          <p:cNvPr id="3" name="Content Placeholder 2">
            <a:extLst>
              <a:ext uri="{FF2B5EF4-FFF2-40B4-BE49-F238E27FC236}">
                <a16:creationId xmlns:a16="http://schemas.microsoft.com/office/drawing/2014/main" id="{B1948E38-8FB0-4E51-A01C-C88794372E50}"/>
              </a:ext>
            </a:extLst>
          </p:cNvPr>
          <p:cNvSpPr>
            <a:spLocks noGrp="1"/>
          </p:cNvSpPr>
          <p:nvPr>
            <p:ph idx="1"/>
          </p:nvPr>
        </p:nvSpPr>
        <p:spPr>
          <a:xfrm>
            <a:off x="432000" y="1008000"/>
            <a:ext cx="11328000" cy="518325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Footer Placeholder 3">
            <a:extLst>
              <a:ext uri="{FF2B5EF4-FFF2-40B4-BE49-F238E27FC236}">
                <a16:creationId xmlns:a16="http://schemas.microsoft.com/office/drawing/2014/main" id="{E8FE0EB3-0FF4-4285-B9D3-90A5751B7BBF}"/>
              </a:ext>
            </a:extLst>
          </p:cNvPr>
          <p:cNvSpPr>
            <a:spLocks noGrp="1"/>
          </p:cNvSpPr>
          <p:nvPr>
            <p:ph type="ftr" sz="quarter" idx="12"/>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C8DE0AAD-6FBD-416B-A91A-21F2B737919E}"/>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976207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E479C-D1F6-4BAC-80D2-90EF74E3261A}"/>
              </a:ext>
            </a:extLst>
          </p:cNvPr>
          <p:cNvSpPr>
            <a:spLocks noGrp="1"/>
          </p:cNvSpPr>
          <p:nvPr>
            <p:ph type="title" hasCustomPrompt="1"/>
          </p:nvPr>
        </p:nvSpPr>
        <p:spPr>
          <a:xfrm>
            <a:off x="432000" y="432000"/>
            <a:ext cx="11340000" cy="432000"/>
          </a:xfrm>
        </p:spPr>
        <p:txBody>
          <a:bodyPr/>
          <a:lstStyle>
            <a:lvl1pPr>
              <a:defRPr>
                <a:solidFill>
                  <a:schemeClr val="tx1">
                    <a:lumMod val="75000"/>
                    <a:lumOff val="25000"/>
                  </a:schemeClr>
                </a:solidFill>
              </a:defRPr>
            </a:lvl1pPr>
          </a:lstStyle>
          <a:p>
            <a:r>
              <a:rPr lang="en-US" noProof="0"/>
              <a:t>Click to edit page title</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F64CFC6C-1D8B-46C9-B0F7-A8BD88D8AB46}"/>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9" name="Content Placeholder 3">
            <a:extLst>
              <a:ext uri="{FF2B5EF4-FFF2-40B4-BE49-F238E27FC236}">
                <a16:creationId xmlns:a16="http://schemas.microsoft.com/office/drawing/2014/main" id="{EE1E0B79-3CC8-4DCF-8AEC-AC43BC9A3048}"/>
              </a:ext>
            </a:extLst>
          </p:cNvPr>
          <p:cNvSpPr>
            <a:spLocks noGrp="1"/>
          </p:cNvSpPr>
          <p:nvPr>
            <p:ph sz="half" idx="2"/>
          </p:nvPr>
        </p:nvSpPr>
        <p:spPr>
          <a:xfrm>
            <a:off x="6311886" y="1007250"/>
            <a:ext cx="5460114" cy="5169713"/>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Content Placeholder 2">
            <a:extLst>
              <a:ext uri="{FF2B5EF4-FFF2-40B4-BE49-F238E27FC236}">
                <a16:creationId xmlns:a16="http://schemas.microsoft.com/office/drawing/2014/main" id="{15546508-E26C-46CD-8939-D20E71BF4ED7}"/>
              </a:ext>
            </a:extLst>
          </p:cNvPr>
          <p:cNvSpPr>
            <a:spLocks noGrp="1"/>
          </p:cNvSpPr>
          <p:nvPr>
            <p:ph sz="half" idx="1"/>
          </p:nvPr>
        </p:nvSpPr>
        <p:spPr>
          <a:xfrm>
            <a:off x="431999" y="1007250"/>
            <a:ext cx="5448115" cy="5169713"/>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6155533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E479C-D1F6-4BAC-80D2-90EF74E3261A}"/>
              </a:ext>
            </a:extLst>
          </p:cNvPr>
          <p:cNvSpPr>
            <a:spLocks noGrp="1"/>
          </p:cNvSpPr>
          <p:nvPr>
            <p:ph type="title" hasCustomPrompt="1"/>
          </p:nvPr>
        </p:nvSpPr>
        <p:spPr>
          <a:xfrm>
            <a:off x="432000" y="432000"/>
            <a:ext cx="11340000" cy="432000"/>
          </a:xfrm>
        </p:spPr>
        <p:txBody>
          <a:bodyPr/>
          <a:lstStyle>
            <a:lvl1pPr>
              <a:defRPr>
                <a:solidFill>
                  <a:schemeClr val="tx1">
                    <a:lumMod val="75000"/>
                    <a:lumOff val="25000"/>
                  </a:schemeClr>
                </a:solidFill>
              </a:defRPr>
            </a:lvl1pPr>
          </a:lstStyle>
          <a:p>
            <a:r>
              <a:rPr lang="en-US" noProof="0"/>
              <a:t>Click to edit page title</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F64CFC6C-1D8B-46C9-B0F7-A8BD88D8AB46}"/>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11" name="Rectangle 10" descr="Accent block left">
            <a:extLst>
              <a:ext uri="{FF2B5EF4-FFF2-40B4-BE49-F238E27FC236}">
                <a16:creationId xmlns:a16="http://schemas.microsoft.com/office/drawing/2014/main" id="{48A1A904-FE62-4BE3-BAE9-0EEAE7B1E38C}"/>
              </a:ext>
              <a:ext uri="{C183D7F6-B498-43B3-948B-1728B52AA6E4}">
                <adec:decorative xmlns:adec="http://schemas.microsoft.com/office/drawing/2017/decorative" val="1"/>
              </a:ext>
            </a:extLst>
          </p:cNvPr>
          <p:cNvSpPr/>
          <p:nvPr userDrawn="1"/>
        </p:nvSpPr>
        <p:spPr>
          <a:xfrm>
            <a:off x="431800" y="1016231"/>
            <a:ext cx="1984175" cy="1148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
        <p:nvSpPr>
          <p:cNvPr id="12" name="Rectangle 11" descr="Accent bar right&#10;">
            <a:extLst>
              <a:ext uri="{FF2B5EF4-FFF2-40B4-BE49-F238E27FC236}">
                <a16:creationId xmlns:a16="http://schemas.microsoft.com/office/drawing/2014/main" id="{3E8A46E0-47C2-4441-B7DD-F621A80F1FC8}"/>
              </a:ext>
              <a:ext uri="{C183D7F6-B498-43B3-948B-1728B52AA6E4}">
                <adec:decorative xmlns:adec="http://schemas.microsoft.com/office/drawing/2017/decorative" val="1"/>
              </a:ext>
            </a:extLst>
          </p:cNvPr>
          <p:cNvSpPr/>
          <p:nvPr userDrawn="1"/>
        </p:nvSpPr>
        <p:spPr>
          <a:xfrm>
            <a:off x="6299887" y="1016231"/>
            <a:ext cx="1984175" cy="1148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
        <p:nvSpPr>
          <p:cNvPr id="14" name="Text Placeholder 2">
            <a:extLst>
              <a:ext uri="{FF2B5EF4-FFF2-40B4-BE49-F238E27FC236}">
                <a16:creationId xmlns:a16="http://schemas.microsoft.com/office/drawing/2014/main" id="{D902C307-6561-4E11-9899-1F34830AE8AB}"/>
              </a:ext>
            </a:extLst>
          </p:cNvPr>
          <p:cNvSpPr>
            <a:spLocks noGrp="1"/>
          </p:cNvSpPr>
          <p:nvPr>
            <p:ph type="body" idx="1"/>
          </p:nvPr>
        </p:nvSpPr>
        <p:spPr>
          <a:xfrm>
            <a:off x="431800" y="1224128"/>
            <a:ext cx="5448115" cy="3587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16" name="Text Placeholder 4">
            <a:extLst>
              <a:ext uri="{FF2B5EF4-FFF2-40B4-BE49-F238E27FC236}">
                <a16:creationId xmlns:a16="http://schemas.microsoft.com/office/drawing/2014/main" id="{CD73439B-6B1B-47C5-B2B0-409015FB3398}"/>
              </a:ext>
            </a:extLst>
          </p:cNvPr>
          <p:cNvSpPr>
            <a:spLocks noGrp="1"/>
          </p:cNvSpPr>
          <p:nvPr>
            <p:ph type="body" sz="quarter" idx="3"/>
          </p:nvPr>
        </p:nvSpPr>
        <p:spPr>
          <a:xfrm>
            <a:off x="6312086" y="1224128"/>
            <a:ext cx="5447914" cy="3587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17" name="Content Placeholder 5">
            <a:extLst>
              <a:ext uri="{FF2B5EF4-FFF2-40B4-BE49-F238E27FC236}">
                <a16:creationId xmlns:a16="http://schemas.microsoft.com/office/drawing/2014/main" id="{12AC6878-44C6-4445-A225-70C0DC482EDF}"/>
              </a:ext>
            </a:extLst>
          </p:cNvPr>
          <p:cNvSpPr>
            <a:spLocks noGrp="1"/>
          </p:cNvSpPr>
          <p:nvPr>
            <p:ph sz="quarter" idx="4"/>
          </p:nvPr>
        </p:nvSpPr>
        <p:spPr>
          <a:xfrm>
            <a:off x="6299886" y="1955731"/>
            <a:ext cx="5447914" cy="4233932"/>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8" name="Content Placeholder 3">
            <a:extLst>
              <a:ext uri="{FF2B5EF4-FFF2-40B4-BE49-F238E27FC236}">
                <a16:creationId xmlns:a16="http://schemas.microsoft.com/office/drawing/2014/main" id="{6D675DA8-374F-4915-973A-53612A41FFC1}"/>
              </a:ext>
            </a:extLst>
          </p:cNvPr>
          <p:cNvSpPr>
            <a:spLocks noGrp="1"/>
          </p:cNvSpPr>
          <p:nvPr>
            <p:ph sz="half" idx="2"/>
          </p:nvPr>
        </p:nvSpPr>
        <p:spPr>
          <a:xfrm>
            <a:off x="431800" y="1943031"/>
            <a:ext cx="5447914" cy="4246632"/>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6253150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E479C-D1F6-4BAC-80D2-90EF74E3261A}"/>
              </a:ext>
            </a:extLst>
          </p:cNvPr>
          <p:cNvSpPr>
            <a:spLocks noGrp="1"/>
          </p:cNvSpPr>
          <p:nvPr>
            <p:ph type="title" hasCustomPrompt="1"/>
          </p:nvPr>
        </p:nvSpPr>
        <p:spPr>
          <a:xfrm>
            <a:off x="432000" y="432000"/>
            <a:ext cx="3932037" cy="1411276"/>
          </a:xfrm>
        </p:spPr>
        <p:txBody>
          <a:bodyPr anchor="b"/>
          <a:lstStyle>
            <a:lvl1pPr>
              <a:defRPr>
                <a:solidFill>
                  <a:schemeClr val="tx1">
                    <a:lumMod val="75000"/>
                    <a:lumOff val="25000"/>
                  </a:schemeClr>
                </a:solidFill>
              </a:defRPr>
            </a:lvl1pPr>
          </a:lstStyle>
          <a:p>
            <a:r>
              <a:rPr lang="en-US" noProof="0"/>
              <a:t>Click to edit page title</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F64CFC6C-1D8B-46C9-B0F7-A8BD88D8AB46}"/>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11" name="Rectangle 10" descr="Accent block left">
            <a:extLst>
              <a:ext uri="{FF2B5EF4-FFF2-40B4-BE49-F238E27FC236}">
                <a16:creationId xmlns:a16="http://schemas.microsoft.com/office/drawing/2014/main" id="{48A1A904-FE62-4BE3-BAE9-0EEAE7B1E38C}"/>
              </a:ext>
              <a:ext uri="{C183D7F6-B498-43B3-948B-1728B52AA6E4}">
                <adec:decorative xmlns:adec="http://schemas.microsoft.com/office/drawing/2017/decorative" val="1"/>
              </a:ext>
            </a:extLst>
          </p:cNvPr>
          <p:cNvSpPr/>
          <p:nvPr userDrawn="1"/>
        </p:nvSpPr>
        <p:spPr>
          <a:xfrm>
            <a:off x="431800" y="1892926"/>
            <a:ext cx="1984175" cy="1148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
        <p:nvSpPr>
          <p:cNvPr id="14" name="Content Placeholder 2">
            <a:extLst>
              <a:ext uri="{FF2B5EF4-FFF2-40B4-BE49-F238E27FC236}">
                <a16:creationId xmlns:a16="http://schemas.microsoft.com/office/drawing/2014/main" id="{85B68CA9-AC4C-4D15-9BA1-A9F1AC5606DA}"/>
              </a:ext>
            </a:extLst>
          </p:cNvPr>
          <p:cNvSpPr>
            <a:spLocks noGrp="1"/>
          </p:cNvSpPr>
          <p:nvPr>
            <p:ph idx="1"/>
          </p:nvPr>
        </p:nvSpPr>
        <p:spPr>
          <a:xfrm>
            <a:off x="4788816" y="432001"/>
            <a:ext cx="6971184" cy="5429050"/>
          </a:xfrm>
        </p:spPr>
        <p:txBody>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 name="Text Placeholder 3">
            <a:extLst>
              <a:ext uri="{FF2B5EF4-FFF2-40B4-BE49-F238E27FC236}">
                <a16:creationId xmlns:a16="http://schemas.microsoft.com/office/drawing/2014/main" id="{29B24D8A-D8A5-4F57-A260-A4CF75FCB3BD}"/>
              </a:ext>
            </a:extLst>
          </p:cNvPr>
          <p:cNvSpPr>
            <a:spLocks noGrp="1"/>
          </p:cNvSpPr>
          <p:nvPr>
            <p:ph type="body" sz="half" idx="2"/>
          </p:nvPr>
        </p:nvSpPr>
        <p:spPr>
          <a:xfrm>
            <a:off x="432000"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Tree>
    <p:extLst>
      <p:ext uri="{BB962C8B-B14F-4D97-AF65-F5344CB8AC3E}">
        <p14:creationId xmlns:p14="http://schemas.microsoft.com/office/powerpoint/2010/main" val="8014327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E479C-D1F6-4BAC-80D2-90EF74E3261A}"/>
              </a:ext>
            </a:extLst>
          </p:cNvPr>
          <p:cNvSpPr>
            <a:spLocks noGrp="1"/>
          </p:cNvSpPr>
          <p:nvPr>
            <p:ph type="title" hasCustomPrompt="1"/>
          </p:nvPr>
        </p:nvSpPr>
        <p:spPr>
          <a:xfrm>
            <a:off x="432000" y="432000"/>
            <a:ext cx="3932037" cy="1411276"/>
          </a:xfrm>
        </p:spPr>
        <p:txBody>
          <a:bodyPr anchor="b"/>
          <a:lstStyle>
            <a:lvl1pPr>
              <a:defRPr>
                <a:solidFill>
                  <a:schemeClr val="tx1">
                    <a:lumMod val="75000"/>
                    <a:lumOff val="25000"/>
                  </a:schemeClr>
                </a:solidFill>
              </a:defRPr>
            </a:lvl1pPr>
          </a:lstStyle>
          <a:p>
            <a:r>
              <a:rPr lang="en-US" noProof="0"/>
              <a:t>Click to edit page title</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F64CFC6C-1D8B-46C9-B0F7-A8BD88D8AB46}"/>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11" name="Rectangle 10" descr="Accent block left">
            <a:extLst>
              <a:ext uri="{FF2B5EF4-FFF2-40B4-BE49-F238E27FC236}">
                <a16:creationId xmlns:a16="http://schemas.microsoft.com/office/drawing/2014/main" id="{48A1A904-FE62-4BE3-BAE9-0EEAE7B1E38C}"/>
              </a:ext>
              <a:ext uri="{C183D7F6-B498-43B3-948B-1728B52AA6E4}">
                <adec:decorative xmlns:adec="http://schemas.microsoft.com/office/drawing/2017/decorative" val="1"/>
              </a:ext>
            </a:extLst>
          </p:cNvPr>
          <p:cNvSpPr/>
          <p:nvPr userDrawn="1"/>
        </p:nvSpPr>
        <p:spPr>
          <a:xfrm>
            <a:off x="431800" y="1892926"/>
            <a:ext cx="1984175" cy="1148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
        <p:nvSpPr>
          <p:cNvPr id="9" name="Text Placeholder 3">
            <a:extLst>
              <a:ext uri="{FF2B5EF4-FFF2-40B4-BE49-F238E27FC236}">
                <a16:creationId xmlns:a16="http://schemas.microsoft.com/office/drawing/2014/main" id="{3E50A411-2E68-4F4D-B4BC-62E87C633658}"/>
              </a:ext>
            </a:extLst>
          </p:cNvPr>
          <p:cNvSpPr>
            <a:spLocks noGrp="1"/>
          </p:cNvSpPr>
          <p:nvPr>
            <p:ph type="body" sz="half" idx="2"/>
          </p:nvPr>
        </p:nvSpPr>
        <p:spPr>
          <a:xfrm>
            <a:off x="432000"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10" name="Picture Placeholder 2">
            <a:extLst>
              <a:ext uri="{FF2B5EF4-FFF2-40B4-BE49-F238E27FC236}">
                <a16:creationId xmlns:a16="http://schemas.microsoft.com/office/drawing/2014/main" id="{2FBF39A8-0BD5-48FD-9993-F595D4F727C1}"/>
              </a:ext>
            </a:extLst>
          </p:cNvPr>
          <p:cNvSpPr>
            <a:spLocks noGrp="1"/>
          </p:cNvSpPr>
          <p:nvPr>
            <p:ph type="pic" idx="1"/>
          </p:nvPr>
        </p:nvSpPr>
        <p:spPr>
          <a:xfrm>
            <a:off x="4788816" y="432001"/>
            <a:ext cx="6971184" cy="54290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Tree>
    <p:extLst>
      <p:ext uri="{BB962C8B-B14F-4D97-AF65-F5344CB8AC3E}">
        <p14:creationId xmlns:p14="http://schemas.microsoft.com/office/powerpoint/2010/main" val="2040633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Slide 1">
    <p:bg>
      <p:bgPr>
        <a:solidFill>
          <a:schemeClr val="bg1">
            <a:lumMod val="95000"/>
          </a:schemeClr>
        </a:solidFill>
        <a:effectLst/>
      </p:bgPr>
    </p:bg>
    <p:spTree>
      <p:nvGrpSpPr>
        <p:cNvPr id="1" name=""/>
        <p:cNvGrpSpPr/>
        <p:nvPr/>
      </p:nvGrpSpPr>
      <p:grpSpPr>
        <a:xfrm>
          <a:off x="0" y="0"/>
          <a:ext cx="0" cy="0"/>
          <a:chOff x="0" y="0"/>
          <a:chExt cx="0" cy="0"/>
        </a:xfrm>
      </p:grpSpPr>
      <p:sp>
        <p:nvSpPr>
          <p:cNvPr id="41" name="Picture Placeholder 40">
            <a:extLst>
              <a:ext uri="{FF2B5EF4-FFF2-40B4-BE49-F238E27FC236}">
                <a16:creationId xmlns:a16="http://schemas.microsoft.com/office/drawing/2014/main" id="{EB7F0EE8-BE52-4A79-8FC8-4A2487FA01FC}"/>
              </a:ext>
            </a:extLst>
          </p:cNvPr>
          <p:cNvSpPr>
            <a:spLocks noGrp="1"/>
          </p:cNvSpPr>
          <p:nvPr>
            <p:ph type="pic" sz="quarter" idx="10" hasCustomPrompt="1"/>
          </p:nvPr>
        </p:nvSpPr>
        <p:spPr>
          <a:xfrm>
            <a:off x="0" y="0"/>
            <a:ext cx="9780588" cy="6371351"/>
          </a:xfrm>
          <a:solidFill>
            <a:schemeClr val="bg1">
              <a:lumMod val="85000"/>
            </a:schemeClr>
          </a:solidFill>
        </p:spPr>
        <p:txBody>
          <a:bodyPr anchor="ctr"/>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and Drop </a:t>
            </a:r>
            <a:br>
              <a:rPr lang="en-US" noProof="0" dirty="0"/>
            </a:br>
            <a:r>
              <a:rPr lang="en-US" noProof="0" dirty="0"/>
              <a:t>your Photo Here</a:t>
            </a:r>
          </a:p>
        </p:txBody>
      </p:sp>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6235700" y="2204792"/>
            <a:ext cx="5956300" cy="1944000"/>
          </a:xfrm>
          <a:solidFill>
            <a:schemeClr val="bg1"/>
          </a:solidFill>
        </p:spPr>
        <p:txBody>
          <a:bodyPr vert="horz" lIns="180000" tIns="180000" rIns="252000" bIns="180000" rtlCol="0" anchor="t">
            <a:noAutofit/>
          </a:bodyPr>
          <a:lstStyle>
            <a:lvl1pPr algn="r">
              <a:defRPr lang="en-ZA" sz="6000" b="1" spc="-300" dirty="0"/>
            </a:lvl1pPr>
          </a:lstStyle>
          <a:p>
            <a:pPr lvl="0" algn="r"/>
            <a:r>
              <a:rPr lang="en-US" noProof="0"/>
              <a:t>Click to edit section divider</a:t>
            </a:r>
          </a:p>
        </p:txBody>
      </p:sp>
      <p:sp>
        <p:nvSpPr>
          <p:cNvPr id="7" name="Subtitle 2">
            <a:extLst>
              <a:ext uri="{FF2B5EF4-FFF2-40B4-BE49-F238E27FC236}">
                <a16:creationId xmlns:a16="http://schemas.microsoft.com/office/drawing/2014/main" id="{9E4D4535-D519-40ED-B8A4-2EA1276BB652}"/>
              </a:ext>
            </a:extLst>
          </p:cNvPr>
          <p:cNvSpPr>
            <a:spLocks noGrp="1"/>
          </p:cNvSpPr>
          <p:nvPr>
            <p:ph type="body" sz="quarter" idx="13" hasCustomPrompt="1"/>
          </p:nvPr>
        </p:nvSpPr>
        <p:spPr>
          <a:xfrm>
            <a:off x="6235700" y="4148860"/>
            <a:ext cx="5956300" cy="1100565"/>
          </a:xfrm>
          <a:solidFill>
            <a:schemeClr val="tx1">
              <a:alpha val="80000"/>
            </a:schemeClr>
          </a:solidFill>
        </p:spPr>
        <p:txBody>
          <a:bodyPr lIns="180000" tIns="180000" rIns="252000" bIns="180000"/>
          <a:lstStyle>
            <a:lvl1pPr marL="0" indent="0" algn="r">
              <a:buNone/>
              <a:defRPr sz="1800">
                <a:solidFill>
                  <a:schemeClr val="bg1"/>
                </a:solidFill>
              </a:defRPr>
            </a:lvl1pPr>
            <a:lvl2pPr marL="266700" indent="0" algn="r">
              <a:buNone/>
              <a:defRPr sz="1800">
                <a:solidFill>
                  <a:schemeClr val="bg1"/>
                </a:solidFill>
              </a:defRPr>
            </a:lvl2pPr>
            <a:lvl3pPr marL="542925" indent="0" algn="r">
              <a:buNone/>
              <a:defRPr sz="1800">
                <a:solidFill>
                  <a:schemeClr val="bg1"/>
                </a:solidFill>
              </a:defRPr>
            </a:lvl3pPr>
            <a:lvl4pPr marL="809625" indent="0" algn="r">
              <a:buNone/>
              <a:defRPr sz="1800">
                <a:solidFill>
                  <a:schemeClr val="bg1"/>
                </a:solidFill>
              </a:defRPr>
            </a:lvl4pPr>
            <a:lvl5pPr marL="1076325" indent="0" algn="r">
              <a:buNone/>
              <a:defRPr sz="1800">
                <a:solidFill>
                  <a:schemeClr val="bg1"/>
                </a:solidFill>
              </a:defRPr>
            </a:lvl5pPr>
          </a:lstStyle>
          <a:p>
            <a:pPr lvl="0"/>
            <a:r>
              <a:rPr lang="en-US" noProof="0"/>
              <a:t>Click to edit Master subtitle style</a:t>
            </a:r>
          </a:p>
        </p:txBody>
      </p:sp>
      <p:sp>
        <p:nvSpPr>
          <p:cNvPr id="4" name="Footer Placeholder 3">
            <a:extLst>
              <a:ext uri="{FF2B5EF4-FFF2-40B4-BE49-F238E27FC236}">
                <a16:creationId xmlns:a16="http://schemas.microsoft.com/office/drawing/2014/main" id="{6816FE98-6A12-44EC-8485-8B5EFABDF9B2}"/>
              </a:ext>
            </a:extLst>
          </p:cNvPr>
          <p:cNvSpPr>
            <a:spLocks noGrp="1"/>
          </p:cNvSpPr>
          <p:nvPr>
            <p:ph type="ftr" sz="quarter" idx="11"/>
          </p:nvPr>
        </p:nvSpPr>
        <p:spPr/>
        <p:txBody>
          <a:bodyPr/>
          <a:lstStyle/>
          <a:p>
            <a:r>
              <a:rPr lang="en-US" noProof="0" dirty="0"/>
              <a:t>Add a footer</a:t>
            </a:r>
          </a:p>
        </p:txBody>
      </p:sp>
      <p:sp>
        <p:nvSpPr>
          <p:cNvPr id="8" name="Rectangle 7">
            <a:extLst>
              <a:ext uri="{FF2B5EF4-FFF2-40B4-BE49-F238E27FC236}">
                <a16:creationId xmlns:a16="http://schemas.microsoft.com/office/drawing/2014/main" id="{51DD44D8-4A8F-4693-B90A-166855B29D25}"/>
              </a:ext>
            </a:extLst>
          </p:cNvPr>
          <p:cNvSpPr/>
          <p:nvPr userDrawn="1"/>
        </p:nvSpPr>
        <p:spPr>
          <a:xfrm>
            <a:off x="9780588" y="5247782"/>
            <a:ext cx="2411412" cy="1148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3" name="Rectangle 12">
            <a:extLst>
              <a:ext uri="{FF2B5EF4-FFF2-40B4-BE49-F238E27FC236}">
                <a16:creationId xmlns:a16="http://schemas.microsoft.com/office/drawing/2014/main" id="{EC0FBB1B-4F0E-4365-BF27-3150FC6C3B90}"/>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Rectangle 13">
            <a:extLst>
              <a:ext uri="{FF2B5EF4-FFF2-40B4-BE49-F238E27FC236}">
                <a16:creationId xmlns:a16="http://schemas.microsoft.com/office/drawing/2014/main" id="{7A13D8A8-6C3D-4527-959D-41C3213F7F0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Rectangle 14">
            <a:extLst>
              <a:ext uri="{FF2B5EF4-FFF2-40B4-BE49-F238E27FC236}">
                <a16:creationId xmlns:a16="http://schemas.microsoft.com/office/drawing/2014/main" id="{9504A767-1C0B-484E-BF7D-CD42D30A52EE}"/>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F50EF489-F21B-4E7C-9A44-D3CC8DC34F5F}"/>
              </a:ext>
            </a:extLst>
          </p:cNvPr>
          <p:cNvSpPr>
            <a:spLocks noGrp="1"/>
          </p:cNvSpPr>
          <p:nvPr>
            <p:ph type="sldNum" sz="quarter" idx="12"/>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24371590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626A5-4FF6-42BD-858A-AE4B2C23A6BC}"/>
              </a:ext>
            </a:extLst>
          </p:cNvPr>
          <p:cNvSpPr>
            <a:spLocks noGrp="1"/>
          </p:cNvSpPr>
          <p:nvPr>
            <p:ph type="title" hasCustomPrompt="1"/>
          </p:nvPr>
        </p:nvSpPr>
        <p:spPr/>
        <p:txBody>
          <a:bodyPr/>
          <a:lstStyle>
            <a:lvl1pPr>
              <a:defRPr>
                <a:solidFill>
                  <a:schemeClr val="tx1">
                    <a:lumMod val="75000"/>
                    <a:lumOff val="25000"/>
                  </a:schemeClr>
                </a:solidFill>
              </a:defRPr>
            </a:lvl1pPr>
          </a:lstStyle>
          <a:p>
            <a:r>
              <a:rPr lang="en-US" noProof="0"/>
              <a:t>Click to edit page title</a:t>
            </a:r>
          </a:p>
        </p:txBody>
      </p:sp>
      <p:sp>
        <p:nvSpPr>
          <p:cNvPr id="5" name="Subtitle 2">
            <a:extLst>
              <a:ext uri="{FF2B5EF4-FFF2-40B4-BE49-F238E27FC236}">
                <a16:creationId xmlns:a16="http://schemas.microsoft.com/office/drawing/2014/main" id="{10727B06-56A8-44A2-B6C2-9ED183D107F3}"/>
              </a:ext>
            </a:extLst>
          </p:cNvPr>
          <p:cNvSpPr>
            <a:spLocks noGrp="1"/>
          </p:cNvSpPr>
          <p:nvPr>
            <p:ph type="body" sz="quarter" idx="32" hasCustomPrompt="1"/>
          </p:nvPr>
        </p:nvSpPr>
        <p:spPr>
          <a:xfrm>
            <a:off x="431800" y="1008000"/>
            <a:ext cx="11339513" cy="360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Footer Placeholder 2">
            <a:extLst>
              <a:ext uri="{FF2B5EF4-FFF2-40B4-BE49-F238E27FC236}">
                <a16:creationId xmlns:a16="http://schemas.microsoft.com/office/drawing/2014/main" id="{08CCB8C2-B6A2-4C69-8D3A-57420A034BA4}"/>
              </a:ext>
            </a:extLst>
          </p:cNvPr>
          <p:cNvSpPr>
            <a:spLocks noGrp="1"/>
          </p:cNvSpPr>
          <p:nvPr>
            <p:ph type="ftr" sz="quarter" idx="12"/>
          </p:nvPr>
        </p:nvSpPr>
        <p:spPr/>
        <p:txBody>
          <a:bodyPr/>
          <a:lstStyle/>
          <a:p>
            <a:r>
              <a:rPr lang="en-US" noProof="0" dirty="0"/>
              <a:t>Add a footer</a:t>
            </a:r>
          </a:p>
        </p:txBody>
      </p:sp>
      <p:sp>
        <p:nvSpPr>
          <p:cNvPr id="4" name="Slide Number Placeholder 3">
            <a:extLst>
              <a:ext uri="{FF2B5EF4-FFF2-40B4-BE49-F238E27FC236}">
                <a16:creationId xmlns:a16="http://schemas.microsoft.com/office/drawing/2014/main" id="{853CF994-8B2C-443F-B695-7378DD360DAA}"/>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15058552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6D0504D-4610-4E9E-A2DB-8B701F044BBC}"/>
              </a:ext>
            </a:extLst>
          </p:cNvPr>
          <p:cNvSpPr>
            <a:spLocks noGrp="1"/>
          </p:cNvSpPr>
          <p:nvPr>
            <p:ph type="ftr" sz="quarter" idx="12"/>
          </p:nvPr>
        </p:nvSpPr>
        <p:spPr/>
        <p:txBody>
          <a:bodyPr/>
          <a:lstStyle/>
          <a:p>
            <a:r>
              <a:rPr lang="en-US" noProof="0" dirty="0"/>
              <a:t>Add a footer</a:t>
            </a:r>
          </a:p>
        </p:txBody>
      </p:sp>
      <p:sp>
        <p:nvSpPr>
          <p:cNvPr id="3" name="Slide Number Placeholder 2">
            <a:extLst>
              <a:ext uri="{FF2B5EF4-FFF2-40B4-BE49-F238E27FC236}">
                <a16:creationId xmlns:a16="http://schemas.microsoft.com/office/drawing/2014/main" id="{A95CDFA7-DEA3-4BBE-8D70-0AF654A1E6FF}"/>
              </a:ext>
            </a:extLst>
          </p:cNvPr>
          <p:cNvSpPr>
            <a:spLocks noGrp="1"/>
          </p:cNvSpPr>
          <p:nvPr>
            <p:ph type="sldNum" sz="quarter" idx="13"/>
          </p:nvPr>
        </p:nvSpPr>
        <p:spPr/>
        <p:txBody>
          <a:bodyPr/>
          <a:lstStyle/>
          <a:p>
            <a:fld id="{19B51A1E-902D-48AF-9020-955120F399B6}" type="slidenum">
              <a:rPr lang="en-US" noProof="0" smtClean="0"/>
              <a:pPr/>
              <a:t>‹#›</a:t>
            </a:fld>
            <a:endParaRPr lang="en-US" noProof="0" dirty="0"/>
          </a:p>
        </p:txBody>
      </p:sp>
      <p:sp>
        <p:nvSpPr>
          <p:cNvPr id="4" name="Title 3">
            <a:extLst>
              <a:ext uri="{FF2B5EF4-FFF2-40B4-BE49-F238E27FC236}">
                <a16:creationId xmlns:a16="http://schemas.microsoft.com/office/drawing/2014/main" id="{90694D9D-C633-4D52-965E-E5BBD9883037}"/>
              </a:ext>
            </a:extLst>
          </p:cNvPr>
          <p:cNvSpPr>
            <a:spLocks noGrp="1"/>
          </p:cNvSpPr>
          <p:nvPr>
            <p:ph type="title"/>
          </p:nvPr>
        </p:nvSpPr>
        <p:spPr/>
        <p:txBody>
          <a:bodyPr/>
          <a:lstStyle/>
          <a:p>
            <a:r>
              <a:rPr lang="en-US" noProof="0"/>
              <a:t>Click to edit Master title style</a:t>
            </a:r>
          </a:p>
        </p:txBody>
      </p:sp>
    </p:spTree>
    <p:extLst>
      <p:ext uri="{BB962C8B-B14F-4D97-AF65-F5344CB8AC3E}">
        <p14:creationId xmlns:p14="http://schemas.microsoft.com/office/powerpoint/2010/main" val="11397670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6D0504D-4610-4E9E-A2DB-8B701F044BBC}"/>
              </a:ext>
            </a:extLst>
          </p:cNvPr>
          <p:cNvSpPr>
            <a:spLocks noGrp="1"/>
          </p:cNvSpPr>
          <p:nvPr>
            <p:ph type="ftr" sz="quarter" idx="12"/>
          </p:nvPr>
        </p:nvSpPr>
        <p:spPr/>
        <p:txBody>
          <a:bodyPr/>
          <a:lstStyle/>
          <a:p>
            <a:r>
              <a:rPr lang="en-US" noProof="0" dirty="0"/>
              <a:t>Add a footer</a:t>
            </a:r>
          </a:p>
        </p:txBody>
      </p:sp>
      <p:sp>
        <p:nvSpPr>
          <p:cNvPr id="3" name="Slide Number Placeholder 2">
            <a:extLst>
              <a:ext uri="{FF2B5EF4-FFF2-40B4-BE49-F238E27FC236}">
                <a16:creationId xmlns:a16="http://schemas.microsoft.com/office/drawing/2014/main" id="{A95CDFA7-DEA3-4BBE-8D70-0AF654A1E6FF}"/>
              </a:ext>
            </a:extLst>
          </p:cNvPr>
          <p:cNvSpPr>
            <a:spLocks noGrp="1"/>
          </p:cNvSpPr>
          <p:nvPr>
            <p:ph type="sldNum" sz="quarter" idx="13"/>
          </p:nvPr>
        </p:nvSpPr>
        <p:spPr/>
        <p:txBody>
          <a:bodyPr/>
          <a:lstStyle/>
          <a:p>
            <a:fld id="{19B51A1E-902D-48AF-9020-955120F399B6}" type="slidenum">
              <a:rPr lang="en-US" noProof="0" smtClean="0"/>
              <a:pPr/>
              <a:t>‹#›</a:t>
            </a:fld>
            <a:endParaRPr lang="en-US" noProof="0" dirty="0"/>
          </a:p>
        </p:txBody>
      </p:sp>
      <p:sp>
        <p:nvSpPr>
          <p:cNvPr id="4" name="Title 3">
            <a:extLst>
              <a:ext uri="{FF2B5EF4-FFF2-40B4-BE49-F238E27FC236}">
                <a16:creationId xmlns:a16="http://schemas.microsoft.com/office/drawing/2014/main" id="{90694D9D-C633-4D52-965E-E5BBD9883037}"/>
              </a:ext>
            </a:extLst>
          </p:cNvPr>
          <p:cNvSpPr>
            <a:spLocks noGrp="1"/>
          </p:cNvSpPr>
          <p:nvPr>
            <p:ph type="title"/>
          </p:nvPr>
        </p:nvSpPr>
        <p:spPr/>
        <p:txBody>
          <a:bodyPr/>
          <a:lstStyle/>
          <a:p>
            <a:r>
              <a:rPr lang="en-US" noProof="0"/>
              <a:t>Click to edit Master title style</a:t>
            </a:r>
          </a:p>
        </p:txBody>
      </p:sp>
      <p:sp>
        <p:nvSpPr>
          <p:cNvPr id="6" name="Text Placeholder 5">
            <a:extLst>
              <a:ext uri="{FF2B5EF4-FFF2-40B4-BE49-F238E27FC236}">
                <a16:creationId xmlns:a16="http://schemas.microsoft.com/office/drawing/2014/main" id="{0DB3A426-6D4A-4D91-ACD6-A2C25BAE44E3}"/>
              </a:ext>
            </a:extLst>
          </p:cNvPr>
          <p:cNvSpPr>
            <a:spLocks noGrp="1"/>
          </p:cNvSpPr>
          <p:nvPr>
            <p:ph type="body" sz="quarter" idx="14"/>
          </p:nvPr>
        </p:nvSpPr>
        <p:spPr>
          <a:xfrm>
            <a:off x="1664370" y="2033588"/>
            <a:ext cx="8863262" cy="2790825"/>
          </a:xfrm>
        </p:spPr>
        <p:txBody>
          <a:bodyPr anchor="ctr"/>
          <a:lstStyle>
            <a:lvl1pPr marL="0" indent="0" algn="ctr">
              <a:buNone/>
              <a:defRPr sz="6000"/>
            </a:lvl1pPr>
            <a:lvl2pPr marL="266700" indent="0">
              <a:buNone/>
              <a:defRPr/>
            </a:lvl2pPr>
          </a:lstStyle>
          <a:p>
            <a:pPr lvl="0"/>
            <a:r>
              <a:rPr lang="en-US" noProof="0"/>
              <a:t>Click to edit Master text styles</a:t>
            </a:r>
          </a:p>
        </p:txBody>
      </p:sp>
    </p:spTree>
    <p:extLst>
      <p:ext uri="{BB962C8B-B14F-4D97-AF65-F5344CB8AC3E}">
        <p14:creationId xmlns:p14="http://schemas.microsoft.com/office/powerpoint/2010/main" val="28772436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6D0504D-4610-4E9E-A2DB-8B701F044BBC}"/>
              </a:ext>
            </a:extLst>
          </p:cNvPr>
          <p:cNvSpPr>
            <a:spLocks noGrp="1"/>
          </p:cNvSpPr>
          <p:nvPr>
            <p:ph type="ftr" sz="quarter" idx="12"/>
          </p:nvPr>
        </p:nvSpPr>
        <p:spPr/>
        <p:txBody>
          <a:bodyPr/>
          <a:lstStyle/>
          <a:p>
            <a:r>
              <a:rPr lang="en-US" noProof="0" dirty="0"/>
              <a:t>Add a footer</a:t>
            </a:r>
          </a:p>
        </p:txBody>
      </p:sp>
      <p:sp>
        <p:nvSpPr>
          <p:cNvPr id="3" name="Slide Number Placeholder 2">
            <a:extLst>
              <a:ext uri="{FF2B5EF4-FFF2-40B4-BE49-F238E27FC236}">
                <a16:creationId xmlns:a16="http://schemas.microsoft.com/office/drawing/2014/main" id="{A95CDFA7-DEA3-4BBE-8D70-0AF654A1E6FF}"/>
              </a:ext>
            </a:extLst>
          </p:cNvPr>
          <p:cNvSpPr>
            <a:spLocks noGrp="1"/>
          </p:cNvSpPr>
          <p:nvPr>
            <p:ph type="sldNum" sz="quarter" idx="1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3900433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er Slide 2">
    <p:bg>
      <p:bgPr>
        <a:solidFill>
          <a:schemeClr val="tx1">
            <a:lumMod val="75000"/>
            <a:lumOff val="25000"/>
          </a:schemeClr>
        </a:solidFill>
        <a:effectLst/>
      </p:bgPr>
    </p:bg>
    <p:spTree>
      <p:nvGrpSpPr>
        <p:cNvPr id="1" name=""/>
        <p:cNvGrpSpPr/>
        <p:nvPr/>
      </p:nvGrpSpPr>
      <p:grpSpPr>
        <a:xfrm>
          <a:off x="0" y="0"/>
          <a:ext cx="0" cy="0"/>
          <a:chOff x="0" y="0"/>
          <a:chExt cx="0" cy="0"/>
        </a:xfrm>
      </p:grpSpPr>
      <p:sp>
        <p:nvSpPr>
          <p:cNvPr id="41" name="Picture Placeholder 40">
            <a:extLst>
              <a:ext uri="{FF2B5EF4-FFF2-40B4-BE49-F238E27FC236}">
                <a16:creationId xmlns:a16="http://schemas.microsoft.com/office/drawing/2014/main" id="{EB7F0EE8-BE52-4A79-8FC8-4A2487FA01FC}"/>
              </a:ext>
            </a:extLst>
          </p:cNvPr>
          <p:cNvSpPr>
            <a:spLocks noGrp="1"/>
          </p:cNvSpPr>
          <p:nvPr>
            <p:ph type="pic" sz="quarter" idx="10" hasCustomPrompt="1"/>
          </p:nvPr>
        </p:nvSpPr>
        <p:spPr>
          <a:xfrm>
            <a:off x="2411412" y="0"/>
            <a:ext cx="9780588" cy="6371351"/>
          </a:xfrm>
          <a:solidFill>
            <a:schemeClr val="bg1">
              <a:lumMod val="85000"/>
            </a:schemeClr>
          </a:solidFill>
        </p:spPr>
        <p:txBody>
          <a:bodyPr anchor="ctr"/>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and Drop </a:t>
            </a:r>
            <a:br>
              <a:rPr lang="en-US" noProof="0" dirty="0"/>
            </a:br>
            <a:r>
              <a:rPr lang="en-US" noProof="0" dirty="0"/>
              <a:t>your Photo Here</a:t>
            </a:r>
          </a:p>
        </p:txBody>
      </p:sp>
      <p:sp>
        <p:nvSpPr>
          <p:cNvPr id="3" name="Title 1">
            <a:extLst>
              <a:ext uri="{FF2B5EF4-FFF2-40B4-BE49-F238E27FC236}">
                <a16:creationId xmlns:a16="http://schemas.microsoft.com/office/drawing/2014/main" id="{E473AB13-DFF9-4538-9907-E261659E0E01}"/>
              </a:ext>
            </a:extLst>
          </p:cNvPr>
          <p:cNvSpPr>
            <a:spLocks noGrp="1"/>
          </p:cNvSpPr>
          <p:nvPr>
            <p:ph type="title" hasCustomPrompt="1"/>
          </p:nvPr>
        </p:nvSpPr>
        <p:spPr>
          <a:xfrm>
            <a:off x="-1700" y="2156226"/>
            <a:ext cx="5958000" cy="1958400"/>
          </a:xfrm>
          <a:solidFill>
            <a:schemeClr val="bg1"/>
          </a:solidFill>
        </p:spPr>
        <p:txBody>
          <a:bodyPr lIns="252000" tIns="180000" rIns="180000" bIns="180000"/>
          <a:lstStyle>
            <a:lvl1pPr>
              <a:defRPr sz="6000" b="1" spc="-300">
                <a:solidFill>
                  <a:schemeClr val="tx1">
                    <a:lumMod val="75000"/>
                    <a:lumOff val="25000"/>
                  </a:schemeClr>
                </a:solidFill>
                <a:latin typeface="+mj-lt"/>
              </a:defRPr>
            </a:lvl1pPr>
          </a:lstStyle>
          <a:p>
            <a:r>
              <a:rPr lang="en-US" noProof="0"/>
              <a:t>Click to edit section divider</a:t>
            </a:r>
          </a:p>
        </p:txBody>
      </p:sp>
      <p:sp>
        <p:nvSpPr>
          <p:cNvPr id="7" name="Subtitle 2">
            <a:extLst>
              <a:ext uri="{FF2B5EF4-FFF2-40B4-BE49-F238E27FC236}">
                <a16:creationId xmlns:a16="http://schemas.microsoft.com/office/drawing/2014/main" id="{9E4D4535-D519-40ED-B8A4-2EA1276BB652}"/>
              </a:ext>
            </a:extLst>
          </p:cNvPr>
          <p:cNvSpPr>
            <a:spLocks noGrp="1"/>
          </p:cNvSpPr>
          <p:nvPr>
            <p:ph type="body" sz="quarter" idx="13" hasCustomPrompt="1"/>
          </p:nvPr>
        </p:nvSpPr>
        <p:spPr>
          <a:xfrm>
            <a:off x="0" y="4110760"/>
            <a:ext cx="5956300" cy="1100565"/>
          </a:xfrm>
          <a:solidFill>
            <a:schemeClr val="tx1">
              <a:alpha val="80000"/>
            </a:schemeClr>
          </a:solidFill>
        </p:spPr>
        <p:txBody>
          <a:bodyPr lIns="252000" tIns="180000" rIns="180000" bIns="180000"/>
          <a:lstStyle>
            <a:lvl1pPr marL="0" indent="0" algn="l">
              <a:buNone/>
              <a:defRPr sz="1800">
                <a:solidFill>
                  <a:schemeClr val="bg1"/>
                </a:solidFill>
              </a:defRPr>
            </a:lvl1pPr>
            <a:lvl2pPr marL="266700" indent="0" algn="r">
              <a:buNone/>
              <a:defRPr sz="1800">
                <a:solidFill>
                  <a:schemeClr val="bg1"/>
                </a:solidFill>
              </a:defRPr>
            </a:lvl2pPr>
            <a:lvl3pPr marL="542925" indent="0" algn="r">
              <a:buNone/>
              <a:defRPr sz="1800">
                <a:solidFill>
                  <a:schemeClr val="bg1"/>
                </a:solidFill>
              </a:defRPr>
            </a:lvl3pPr>
            <a:lvl4pPr marL="809625" indent="0" algn="r">
              <a:buNone/>
              <a:defRPr sz="1800">
                <a:solidFill>
                  <a:schemeClr val="bg1"/>
                </a:solidFill>
              </a:defRPr>
            </a:lvl4pPr>
            <a:lvl5pPr marL="1076325" indent="0" algn="r">
              <a:buNone/>
              <a:defRPr sz="1800">
                <a:solidFill>
                  <a:schemeClr val="bg1"/>
                </a:solidFill>
              </a:defRPr>
            </a:lvl5pPr>
          </a:lstStyle>
          <a:p>
            <a:pPr lvl="0"/>
            <a:r>
              <a:rPr lang="en-US" noProof="0"/>
              <a:t>Click to edit Master subtitle style</a:t>
            </a:r>
          </a:p>
        </p:txBody>
      </p:sp>
      <p:sp>
        <p:nvSpPr>
          <p:cNvPr id="4" name="Footer Placeholder 3">
            <a:extLst>
              <a:ext uri="{FF2B5EF4-FFF2-40B4-BE49-F238E27FC236}">
                <a16:creationId xmlns:a16="http://schemas.microsoft.com/office/drawing/2014/main" id="{6816FE98-6A12-44EC-8485-8B5EFABDF9B2}"/>
              </a:ext>
            </a:extLst>
          </p:cNvPr>
          <p:cNvSpPr>
            <a:spLocks noGrp="1"/>
          </p:cNvSpPr>
          <p:nvPr>
            <p:ph type="ftr" sz="quarter" idx="11"/>
          </p:nvPr>
        </p:nvSpPr>
        <p:spPr/>
        <p:txBody>
          <a:bodyPr/>
          <a:lstStyle/>
          <a:p>
            <a:r>
              <a:rPr lang="en-US" noProof="0" dirty="0"/>
              <a:t>Add a footer</a:t>
            </a:r>
          </a:p>
        </p:txBody>
      </p:sp>
      <p:sp>
        <p:nvSpPr>
          <p:cNvPr id="8" name="Rectangle 7">
            <a:extLst>
              <a:ext uri="{FF2B5EF4-FFF2-40B4-BE49-F238E27FC236}">
                <a16:creationId xmlns:a16="http://schemas.microsoft.com/office/drawing/2014/main" id="{51DD44D8-4A8F-4693-B90A-166855B29D25}"/>
              </a:ext>
            </a:extLst>
          </p:cNvPr>
          <p:cNvSpPr/>
          <p:nvPr userDrawn="1"/>
        </p:nvSpPr>
        <p:spPr>
          <a:xfrm>
            <a:off x="0" y="5209682"/>
            <a:ext cx="2411412" cy="1148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
        <p:nvSpPr>
          <p:cNvPr id="13" name="Rectangle 12">
            <a:extLst>
              <a:ext uri="{FF2B5EF4-FFF2-40B4-BE49-F238E27FC236}">
                <a16:creationId xmlns:a16="http://schemas.microsoft.com/office/drawing/2014/main" id="{EC0FBB1B-4F0E-4365-BF27-3150FC6C3B90}"/>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Rectangle 13">
            <a:extLst>
              <a:ext uri="{FF2B5EF4-FFF2-40B4-BE49-F238E27FC236}">
                <a16:creationId xmlns:a16="http://schemas.microsoft.com/office/drawing/2014/main" id="{7A13D8A8-6C3D-4527-959D-41C3213F7F0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Rectangle 14">
            <a:extLst>
              <a:ext uri="{FF2B5EF4-FFF2-40B4-BE49-F238E27FC236}">
                <a16:creationId xmlns:a16="http://schemas.microsoft.com/office/drawing/2014/main" id="{9504A767-1C0B-484E-BF7D-CD42D30A52EE}"/>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F50EF489-F21B-4E7C-9A44-D3CC8DC34F5F}"/>
              </a:ext>
            </a:extLst>
          </p:cNvPr>
          <p:cNvSpPr>
            <a:spLocks noGrp="1"/>
          </p:cNvSpPr>
          <p:nvPr>
            <p:ph type="sldNum" sz="quarter" idx="12"/>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2282858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Image Layout 1">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890ED7CE-A9D2-4D19-B978-56BFB74E657C}"/>
              </a:ext>
            </a:extLst>
          </p:cNvPr>
          <p:cNvSpPr>
            <a:spLocks noGrp="1"/>
          </p:cNvSpPr>
          <p:nvPr>
            <p:ph type="pic" sz="quarter" idx="14" hasCustomPrompt="1"/>
          </p:nvPr>
        </p:nvSpPr>
        <p:spPr>
          <a:xfrm>
            <a:off x="6096000" y="-1"/>
            <a:ext cx="6096000" cy="6371351"/>
          </a:xfrm>
          <a:solidFill>
            <a:schemeClr val="bg1">
              <a:lumMod val="95000"/>
            </a:schemeClr>
          </a:solidFill>
        </p:spPr>
        <p:txBody>
          <a:bodyPr tIns="1584000" anchor="t"/>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&amp; Drop your photo</a:t>
            </a:r>
          </a:p>
        </p:txBody>
      </p:sp>
      <p:sp>
        <p:nvSpPr>
          <p:cNvPr id="2" name="Title 1">
            <a:extLst>
              <a:ext uri="{FF2B5EF4-FFF2-40B4-BE49-F238E27FC236}">
                <a16:creationId xmlns:a16="http://schemas.microsoft.com/office/drawing/2014/main" id="{40EE479C-D1F6-4BAC-80D2-90EF74E3261A}"/>
              </a:ext>
            </a:extLst>
          </p:cNvPr>
          <p:cNvSpPr>
            <a:spLocks noGrp="1"/>
          </p:cNvSpPr>
          <p:nvPr>
            <p:ph type="title" hasCustomPrompt="1"/>
          </p:nvPr>
        </p:nvSpPr>
        <p:spPr>
          <a:xfrm>
            <a:off x="7111800" y="3802899"/>
            <a:ext cx="4648200" cy="985000"/>
          </a:xfrm>
          <a:solidFill>
            <a:schemeClr val="bg1"/>
          </a:solidFill>
        </p:spPr>
        <p:txBody>
          <a:bodyPr lIns="180000" tIns="180000" rIns="180000" bIns="180000"/>
          <a:lstStyle>
            <a:lvl1pPr algn="r">
              <a:defRPr sz="6000" b="1" spc="-300">
                <a:solidFill>
                  <a:schemeClr val="tx1">
                    <a:lumMod val="75000"/>
                    <a:lumOff val="25000"/>
                  </a:schemeClr>
                </a:solidFill>
              </a:defRPr>
            </a:lvl1pPr>
          </a:lstStyle>
          <a:p>
            <a:r>
              <a:rPr lang="en-US" noProof="0"/>
              <a:t>Edit page title</a:t>
            </a:r>
          </a:p>
        </p:txBody>
      </p:sp>
      <p:sp>
        <p:nvSpPr>
          <p:cNvPr id="10" name="Subtitle 2">
            <a:extLst>
              <a:ext uri="{FF2B5EF4-FFF2-40B4-BE49-F238E27FC236}">
                <a16:creationId xmlns:a16="http://schemas.microsoft.com/office/drawing/2014/main" id="{3FAEED1D-0E66-4F74-9455-675F5CB7EAD4}"/>
              </a:ext>
            </a:extLst>
          </p:cNvPr>
          <p:cNvSpPr>
            <a:spLocks noGrp="1"/>
          </p:cNvSpPr>
          <p:nvPr>
            <p:ph type="body" sz="quarter" idx="32" hasCustomPrompt="1"/>
          </p:nvPr>
        </p:nvSpPr>
        <p:spPr>
          <a:xfrm>
            <a:off x="7111800" y="4787900"/>
            <a:ext cx="4648200" cy="1162800"/>
          </a:xfrm>
          <a:solidFill>
            <a:schemeClr val="tx1">
              <a:alpha val="80000"/>
            </a:schemeClr>
          </a:solidFill>
        </p:spPr>
        <p:txBody>
          <a:bodyPr lIns="180000" tIns="180000" rIns="180000" bIns="180000"/>
          <a:lstStyle>
            <a:lvl1pPr marL="0" indent="0" algn="r">
              <a:buNone/>
              <a:defRPr>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A22238F2-C6EC-476F-8371-119AECBA5622}"/>
              </a:ext>
            </a:extLst>
          </p:cNvPr>
          <p:cNvSpPr>
            <a:spLocks noGrp="1"/>
          </p:cNvSpPr>
          <p:nvPr>
            <p:ph sz="half" idx="1"/>
          </p:nvPr>
        </p:nvSpPr>
        <p:spPr>
          <a:xfrm>
            <a:off x="432000" y="2668686"/>
            <a:ext cx="5472000" cy="2999426"/>
          </a:xfrm>
        </p:spPr>
        <p:txBody>
          <a:bodyPr anchor="b"/>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0505ED12-A431-4761-87A4-F05164BE0221}"/>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8" name="Rectangle 7">
            <a:extLst>
              <a:ext uri="{FF2B5EF4-FFF2-40B4-BE49-F238E27FC236}">
                <a16:creationId xmlns:a16="http://schemas.microsoft.com/office/drawing/2014/main" id="{1508F53F-6AA2-4060-904A-BC90211DC043}"/>
              </a:ext>
            </a:extLst>
          </p:cNvPr>
          <p:cNvSpPr/>
          <p:nvPr userDrawn="1"/>
        </p:nvSpPr>
        <p:spPr>
          <a:xfrm>
            <a:off x="9348588" y="3700775"/>
            <a:ext cx="2411412" cy="11482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Tree>
    <p:extLst>
      <p:ext uri="{BB962C8B-B14F-4D97-AF65-F5344CB8AC3E}">
        <p14:creationId xmlns:p14="http://schemas.microsoft.com/office/powerpoint/2010/main" val="1350103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Image Layout 2">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890ED7CE-A9D2-4D19-B978-56BFB74E657C}"/>
              </a:ext>
            </a:extLst>
          </p:cNvPr>
          <p:cNvSpPr>
            <a:spLocks noGrp="1"/>
          </p:cNvSpPr>
          <p:nvPr>
            <p:ph type="pic" sz="quarter" idx="14" hasCustomPrompt="1"/>
          </p:nvPr>
        </p:nvSpPr>
        <p:spPr>
          <a:xfrm>
            <a:off x="0" y="-1"/>
            <a:ext cx="6096000" cy="6371351"/>
          </a:xfrm>
          <a:solidFill>
            <a:schemeClr val="bg1">
              <a:lumMod val="95000"/>
            </a:schemeClr>
          </a:solidFill>
        </p:spPr>
        <p:txBody>
          <a:bodyPr tIns="1584000" anchor="t"/>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&amp; Drop your photo</a:t>
            </a:r>
          </a:p>
        </p:txBody>
      </p:sp>
      <p:sp>
        <p:nvSpPr>
          <p:cNvPr id="2" name="Title 1">
            <a:extLst>
              <a:ext uri="{FF2B5EF4-FFF2-40B4-BE49-F238E27FC236}">
                <a16:creationId xmlns:a16="http://schemas.microsoft.com/office/drawing/2014/main" id="{40EE479C-D1F6-4BAC-80D2-90EF74E3261A}"/>
              </a:ext>
            </a:extLst>
          </p:cNvPr>
          <p:cNvSpPr>
            <a:spLocks noGrp="1"/>
          </p:cNvSpPr>
          <p:nvPr>
            <p:ph type="title" hasCustomPrompt="1"/>
          </p:nvPr>
        </p:nvSpPr>
        <p:spPr>
          <a:xfrm>
            <a:off x="5118100" y="1869795"/>
            <a:ext cx="6641900" cy="1124345"/>
          </a:xfrm>
          <a:solidFill>
            <a:schemeClr val="bg1">
              <a:lumMod val="95000"/>
            </a:schemeClr>
          </a:solidFill>
        </p:spPr>
        <p:txBody>
          <a:bodyPr lIns="180000" tIns="180000" rIns="180000" bIns="180000"/>
          <a:lstStyle>
            <a:lvl1pPr algn="l">
              <a:defRPr sz="6000" b="1" spc="-300">
                <a:solidFill>
                  <a:schemeClr val="tx1">
                    <a:lumMod val="75000"/>
                    <a:lumOff val="25000"/>
                  </a:schemeClr>
                </a:solidFill>
              </a:defRPr>
            </a:lvl1pPr>
          </a:lstStyle>
          <a:p>
            <a:r>
              <a:rPr lang="en-US" noProof="0"/>
              <a:t>Click to edit page title</a:t>
            </a:r>
          </a:p>
        </p:txBody>
      </p:sp>
      <p:sp>
        <p:nvSpPr>
          <p:cNvPr id="10" name="Subtitle 2">
            <a:extLst>
              <a:ext uri="{FF2B5EF4-FFF2-40B4-BE49-F238E27FC236}">
                <a16:creationId xmlns:a16="http://schemas.microsoft.com/office/drawing/2014/main" id="{3FAEED1D-0E66-4F74-9455-675F5CB7EAD4}"/>
              </a:ext>
            </a:extLst>
          </p:cNvPr>
          <p:cNvSpPr>
            <a:spLocks noGrp="1"/>
          </p:cNvSpPr>
          <p:nvPr>
            <p:ph type="body" sz="quarter" idx="32" hasCustomPrompt="1"/>
          </p:nvPr>
        </p:nvSpPr>
        <p:spPr>
          <a:xfrm>
            <a:off x="5118334" y="2994141"/>
            <a:ext cx="6641626" cy="590155"/>
          </a:xfrm>
          <a:solidFill>
            <a:schemeClr val="tx1">
              <a:alpha val="80000"/>
            </a:schemeClr>
          </a:solidFill>
        </p:spPr>
        <p:txBody>
          <a:bodyPr lIns="180000" tIns="180000" rIns="180000" bIns="180000"/>
          <a:lstStyle>
            <a:lvl1pPr marL="0" indent="0" algn="l">
              <a:buNone/>
              <a:defRPr>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A22238F2-C6EC-476F-8371-119AECBA5622}"/>
              </a:ext>
            </a:extLst>
          </p:cNvPr>
          <p:cNvSpPr>
            <a:spLocks noGrp="1"/>
          </p:cNvSpPr>
          <p:nvPr>
            <p:ph sz="half" idx="1"/>
          </p:nvPr>
        </p:nvSpPr>
        <p:spPr>
          <a:xfrm>
            <a:off x="6288000" y="3763648"/>
            <a:ext cx="5472000" cy="2428351"/>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0505ED12-A431-4761-87A4-F05164BE0221}"/>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8" name="Rectangle 7">
            <a:extLst>
              <a:ext uri="{FF2B5EF4-FFF2-40B4-BE49-F238E27FC236}">
                <a16:creationId xmlns:a16="http://schemas.microsoft.com/office/drawing/2014/main" id="{FA5285E0-8F27-49C4-AADF-92A3B72D41FD}"/>
              </a:ext>
            </a:extLst>
          </p:cNvPr>
          <p:cNvSpPr/>
          <p:nvPr userDrawn="1"/>
        </p:nvSpPr>
        <p:spPr>
          <a:xfrm>
            <a:off x="9775824" y="1762069"/>
            <a:ext cx="1984175" cy="1148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Tree>
    <p:extLst>
      <p:ext uri="{BB962C8B-B14F-4D97-AF65-F5344CB8AC3E}">
        <p14:creationId xmlns:p14="http://schemas.microsoft.com/office/powerpoint/2010/main" val="384389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with Sub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88DD7-6DAF-436D-B04A-EBCCAA36917C}"/>
              </a:ext>
            </a:extLst>
          </p:cNvPr>
          <p:cNvSpPr>
            <a:spLocks noGrp="1"/>
          </p:cNvSpPr>
          <p:nvPr>
            <p:ph type="title" hasCustomPrompt="1"/>
          </p:nvPr>
        </p:nvSpPr>
        <p:spPr>
          <a:xfrm>
            <a:off x="432000" y="432000"/>
            <a:ext cx="11340000" cy="432000"/>
          </a:xfrm>
        </p:spPr>
        <p:txBody>
          <a:bodyPr/>
          <a:lstStyle>
            <a:lvl1pPr>
              <a:defRPr>
                <a:solidFill>
                  <a:schemeClr val="tx1">
                    <a:lumMod val="75000"/>
                    <a:lumOff val="25000"/>
                  </a:schemeClr>
                </a:solidFill>
              </a:defRPr>
            </a:lvl1pPr>
          </a:lstStyle>
          <a:p>
            <a:r>
              <a:rPr lang="en-US" noProof="0"/>
              <a:t>Click to edit page title</a:t>
            </a:r>
          </a:p>
        </p:txBody>
      </p:sp>
      <p:sp>
        <p:nvSpPr>
          <p:cNvPr id="9" name="Subtitle 2">
            <a:extLst>
              <a:ext uri="{FF2B5EF4-FFF2-40B4-BE49-F238E27FC236}">
                <a16:creationId xmlns:a16="http://schemas.microsoft.com/office/drawing/2014/main" id="{E4633398-8EC3-417B-BEA6-101D8F224678}"/>
              </a:ext>
            </a:extLst>
          </p:cNvPr>
          <p:cNvSpPr>
            <a:spLocks noGrp="1"/>
          </p:cNvSpPr>
          <p:nvPr>
            <p:ph type="body" sz="quarter" idx="32" hasCustomPrompt="1"/>
          </p:nvPr>
        </p:nvSpPr>
        <p:spPr>
          <a:xfrm>
            <a:off x="431800" y="1008000"/>
            <a:ext cx="11339513" cy="360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mparison Left Placeholder 1">
            <a:extLst>
              <a:ext uri="{FF2B5EF4-FFF2-40B4-BE49-F238E27FC236}">
                <a16:creationId xmlns:a16="http://schemas.microsoft.com/office/drawing/2014/main" id="{9322B50D-6A7D-41C6-BA57-613BC231DF36}"/>
              </a:ext>
            </a:extLst>
          </p:cNvPr>
          <p:cNvSpPr>
            <a:spLocks noGrp="1"/>
          </p:cNvSpPr>
          <p:nvPr>
            <p:ph type="body" idx="1"/>
          </p:nvPr>
        </p:nvSpPr>
        <p:spPr>
          <a:xfrm>
            <a:off x="432000" y="2307689"/>
            <a:ext cx="5472000" cy="360000"/>
          </a:xfrm>
        </p:spPr>
        <p:txBody>
          <a:bodyPr anchor="t"/>
          <a:lstStyle>
            <a:lvl1pPr marL="0" indent="0">
              <a:buNone/>
              <a:defRPr sz="2400" b="1">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4" name="Content Placeholder 2">
            <a:extLst>
              <a:ext uri="{FF2B5EF4-FFF2-40B4-BE49-F238E27FC236}">
                <a16:creationId xmlns:a16="http://schemas.microsoft.com/office/drawing/2014/main" id="{9FD584DA-F775-47B8-A1D7-6556AD5FCBD2}"/>
              </a:ext>
            </a:extLst>
          </p:cNvPr>
          <p:cNvSpPr>
            <a:spLocks noGrp="1"/>
          </p:cNvSpPr>
          <p:nvPr>
            <p:ph sz="half" idx="2"/>
          </p:nvPr>
        </p:nvSpPr>
        <p:spPr>
          <a:xfrm>
            <a:off x="432000" y="2815037"/>
            <a:ext cx="5472000" cy="3376963"/>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Comparison Left Placeholder 2">
            <a:extLst>
              <a:ext uri="{FF2B5EF4-FFF2-40B4-BE49-F238E27FC236}">
                <a16:creationId xmlns:a16="http://schemas.microsoft.com/office/drawing/2014/main" id="{78A963F8-6F6E-440E-B3B3-DDE13C083A36}"/>
              </a:ext>
            </a:extLst>
          </p:cNvPr>
          <p:cNvSpPr>
            <a:spLocks noGrp="1"/>
          </p:cNvSpPr>
          <p:nvPr>
            <p:ph type="body" sz="quarter" idx="13"/>
          </p:nvPr>
        </p:nvSpPr>
        <p:spPr>
          <a:xfrm>
            <a:off x="6300000" y="2308214"/>
            <a:ext cx="5472000" cy="358775"/>
          </a:xfrm>
        </p:spPr>
        <p:txBody>
          <a:bodyPr/>
          <a:lstStyle>
            <a:lvl1pPr marL="0" indent="0">
              <a:buNone/>
              <a:defRPr sz="2400" b="1"/>
            </a:lvl1pPr>
          </a:lstStyle>
          <a:p>
            <a:pPr lvl="0"/>
            <a:r>
              <a:rPr lang="en-US" noProof="0"/>
              <a:t>Click to edit Master text styles</a:t>
            </a:r>
          </a:p>
        </p:txBody>
      </p:sp>
      <p:sp>
        <p:nvSpPr>
          <p:cNvPr id="8" name="Text Placeholder 4">
            <a:extLst>
              <a:ext uri="{FF2B5EF4-FFF2-40B4-BE49-F238E27FC236}">
                <a16:creationId xmlns:a16="http://schemas.microsoft.com/office/drawing/2014/main" id="{DF0A5256-B267-47DA-858A-0F3867CB6139}"/>
              </a:ext>
            </a:extLst>
          </p:cNvPr>
          <p:cNvSpPr>
            <a:spLocks noGrp="1"/>
          </p:cNvSpPr>
          <p:nvPr>
            <p:ph type="body" sz="quarter" idx="12"/>
          </p:nvPr>
        </p:nvSpPr>
        <p:spPr>
          <a:xfrm>
            <a:off x="6299887" y="2812214"/>
            <a:ext cx="5472113" cy="3379036"/>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Footer Placeholder 4">
            <a:extLst>
              <a:ext uri="{FF2B5EF4-FFF2-40B4-BE49-F238E27FC236}">
                <a16:creationId xmlns:a16="http://schemas.microsoft.com/office/drawing/2014/main" id="{646B8F99-FAB0-4B33-87ED-9FF46D11A907}"/>
              </a:ext>
            </a:extLst>
          </p:cNvPr>
          <p:cNvSpPr>
            <a:spLocks noGrp="1"/>
          </p:cNvSpPr>
          <p:nvPr>
            <p:ph type="ftr" sz="quarter" idx="14"/>
          </p:nvPr>
        </p:nvSpPr>
        <p:spPr/>
        <p:txBody>
          <a:bodyPr/>
          <a:lstStyle/>
          <a:p>
            <a:r>
              <a:rPr lang="en-US" noProof="0" dirty="0"/>
              <a:t>Add a footer</a:t>
            </a:r>
          </a:p>
        </p:txBody>
      </p:sp>
      <p:sp>
        <p:nvSpPr>
          <p:cNvPr id="6" name="Slide Number Placeholder 5">
            <a:extLst>
              <a:ext uri="{FF2B5EF4-FFF2-40B4-BE49-F238E27FC236}">
                <a16:creationId xmlns:a16="http://schemas.microsoft.com/office/drawing/2014/main" id="{18733E7E-50D2-4F6C-9DF2-CF4C98C4B847}"/>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
        <p:nvSpPr>
          <p:cNvPr id="10" name="Rectangle 9" descr="Accent block left">
            <a:extLst>
              <a:ext uri="{FF2B5EF4-FFF2-40B4-BE49-F238E27FC236}">
                <a16:creationId xmlns:a16="http://schemas.microsoft.com/office/drawing/2014/main" id="{BBC0CAF5-0DE6-4BEA-824E-124A54A76AC6}"/>
              </a:ext>
              <a:ext uri="{C183D7F6-B498-43B3-948B-1728B52AA6E4}">
                <adec:decorative xmlns:adec="http://schemas.microsoft.com/office/drawing/2017/decorative" val="1"/>
              </a:ext>
            </a:extLst>
          </p:cNvPr>
          <p:cNvSpPr/>
          <p:nvPr userDrawn="1"/>
        </p:nvSpPr>
        <p:spPr>
          <a:xfrm>
            <a:off x="431800" y="2100317"/>
            <a:ext cx="1984175" cy="1148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
        <p:nvSpPr>
          <p:cNvPr id="11" name="Rectangle 10" descr="Accent bar right&#10;">
            <a:extLst>
              <a:ext uri="{FF2B5EF4-FFF2-40B4-BE49-F238E27FC236}">
                <a16:creationId xmlns:a16="http://schemas.microsoft.com/office/drawing/2014/main" id="{ED008080-B2F5-441A-8B15-30AE86BBF943}"/>
              </a:ext>
              <a:ext uri="{C183D7F6-B498-43B3-948B-1728B52AA6E4}">
                <adec:decorative xmlns:adec="http://schemas.microsoft.com/office/drawing/2017/decorative" val="1"/>
              </a:ext>
            </a:extLst>
          </p:cNvPr>
          <p:cNvSpPr/>
          <p:nvPr userDrawn="1"/>
        </p:nvSpPr>
        <p:spPr>
          <a:xfrm>
            <a:off x="6299887" y="2100317"/>
            <a:ext cx="1984175" cy="1148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noProof="0" dirty="0"/>
          </a:p>
        </p:txBody>
      </p:sp>
    </p:spTree>
    <p:extLst>
      <p:ext uri="{BB962C8B-B14F-4D97-AF65-F5344CB8AC3E}">
        <p14:creationId xmlns:p14="http://schemas.microsoft.com/office/powerpoint/2010/main" val="2509955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rge Photo">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890ED7CE-A9D2-4D19-B978-56BFB74E657C}"/>
              </a:ext>
            </a:extLst>
          </p:cNvPr>
          <p:cNvSpPr>
            <a:spLocks noGrp="1"/>
          </p:cNvSpPr>
          <p:nvPr>
            <p:ph type="pic" sz="quarter" idx="14" hasCustomPrompt="1"/>
          </p:nvPr>
        </p:nvSpPr>
        <p:spPr>
          <a:xfrm>
            <a:off x="0" y="1"/>
            <a:ext cx="12192000" cy="6371350"/>
          </a:xfrm>
          <a:solidFill>
            <a:schemeClr val="bg1">
              <a:lumMod val="85000"/>
            </a:schemeClr>
          </a:solidFill>
        </p:spPr>
        <p:txBody>
          <a:bodyPr anchor="ctr"/>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&amp; Drop your photo</a:t>
            </a:r>
          </a:p>
        </p:txBody>
      </p:sp>
      <p:sp>
        <p:nvSpPr>
          <p:cNvPr id="3" name="Content Placeholder 2">
            <a:extLst>
              <a:ext uri="{FF2B5EF4-FFF2-40B4-BE49-F238E27FC236}">
                <a16:creationId xmlns:a16="http://schemas.microsoft.com/office/drawing/2014/main" id="{A22238F2-C6EC-476F-8371-119AECBA5622}"/>
              </a:ext>
            </a:extLst>
          </p:cNvPr>
          <p:cNvSpPr>
            <a:spLocks noGrp="1"/>
          </p:cNvSpPr>
          <p:nvPr>
            <p:ph sz="half" idx="1" hasCustomPrompt="1"/>
          </p:nvPr>
        </p:nvSpPr>
        <p:spPr>
          <a:xfrm>
            <a:off x="6096000" y="5359400"/>
            <a:ext cx="5664000" cy="565899"/>
          </a:xfrm>
          <a:solidFill>
            <a:schemeClr val="tx1"/>
          </a:solidFill>
        </p:spPr>
        <p:txBody>
          <a:bodyPr lIns="180000" tIns="180000" rIns="180000" bIns="180000" anchor="ctr"/>
          <a:lstStyle>
            <a:lvl1pPr marL="0" indent="0" algn="r">
              <a:buNone/>
              <a:defRPr>
                <a:solidFill>
                  <a:schemeClr val="bg1"/>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Enter your caption</a:t>
            </a:r>
          </a:p>
        </p:txBody>
      </p:sp>
      <p:sp>
        <p:nvSpPr>
          <p:cNvPr id="4" name="Footer Placeholder 3">
            <a:extLst>
              <a:ext uri="{FF2B5EF4-FFF2-40B4-BE49-F238E27FC236}">
                <a16:creationId xmlns:a16="http://schemas.microsoft.com/office/drawing/2014/main" id="{57847F90-9DB6-4832-9EB7-393AADAE8B70}"/>
              </a:ext>
            </a:extLst>
          </p:cNvPr>
          <p:cNvSpPr>
            <a:spLocks noGrp="1"/>
          </p:cNvSpPr>
          <p:nvPr>
            <p:ph type="ftr" sz="quarter" idx="13"/>
          </p:nvPr>
        </p:nvSpPr>
        <p:spPr/>
        <p:txBody>
          <a:bodyPr/>
          <a:lstStyle/>
          <a:p>
            <a:r>
              <a:rPr lang="en-US" noProof="0" dirty="0"/>
              <a:t>Add a footer</a:t>
            </a:r>
          </a:p>
        </p:txBody>
      </p:sp>
      <p:sp>
        <p:nvSpPr>
          <p:cNvPr id="2" name="Slide Number Placeholder 1">
            <a:extLst>
              <a:ext uri="{FF2B5EF4-FFF2-40B4-BE49-F238E27FC236}">
                <a16:creationId xmlns:a16="http://schemas.microsoft.com/office/drawing/2014/main" id="{8B3D119C-DBF5-4B4F-BE38-7BD7B5C8A5D0}"/>
              </a:ext>
            </a:extLst>
          </p:cNvPr>
          <p:cNvSpPr>
            <a:spLocks noGrp="1"/>
          </p:cNvSpPr>
          <p:nvPr>
            <p:ph type="sldNum" sz="quarter" idx="15"/>
          </p:nvPr>
        </p:nvSpPr>
        <p:spPr/>
        <p:txBody>
          <a:bodyPr/>
          <a:lstStyle/>
          <a:p>
            <a:fld id="{19B51A1E-902D-48AF-9020-955120F399B6}" type="slidenum">
              <a:rPr lang="en-US" noProof="0" smtClean="0"/>
              <a:pPr/>
              <a:t>‹#›</a:t>
            </a:fld>
            <a:endParaRPr lang="en-US" noProof="0" dirty="0"/>
          </a:p>
        </p:txBody>
      </p:sp>
      <p:sp>
        <p:nvSpPr>
          <p:cNvPr id="5" name="Title 4">
            <a:extLst>
              <a:ext uri="{FF2B5EF4-FFF2-40B4-BE49-F238E27FC236}">
                <a16:creationId xmlns:a16="http://schemas.microsoft.com/office/drawing/2014/main" id="{7F8E7C83-06D7-4C5B-85B7-0E5713B4FAB3}"/>
              </a:ext>
            </a:extLst>
          </p:cNvPr>
          <p:cNvSpPr>
            <a:spLocks noGrp="1"/>
          </p:cNvSpPr>
          <p:nvPr>
            <p:ph type="title"/>
          </p:nvPr>
        </p:nvSpPr>
        <p:spPr/>
        <p:txBody>
          <a:bodyPr/>
          <a:lstStyle/>
          <a:p>
            <a:r>
              <a:rPr lang="en-US" noProof="0"/>
              <a:t>Click to edit Master title style</a:t>
            </a:r>
          </a:p>
        </p:txBody>
      </p:sp>
    </p:spTree>
    <p:extLst>
      <p:ext uri="{BB962C8B-B14F-4D97-AF65-F5344CB8AC3E}">
        <p14:creationId xmlns:p14="http://schemas.microsoft.com/office/powerpoint/2010/main" val="1987784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ank You">
    <p:bg>
      <p:bgPr>
        <a:solidFill>
          <a:schemeClr val="bg1">
            <a:lumMod val="95000"/>
          </a:schemeClr>
        </a:solidFill>
        <a:effectLst/>
      </p:bgPr>
    </p:bg>
    <p:spTree>
      <p:nvGrpSpPr>
        <p:cNvPr id="1" name=""/>
        <p:cNvGrpSpPr/>
        <p:nvPr/>
      </p:nvGrpSpPr>
      <p:grpSpPr>
        <a:xfrm>
          <a:off x="0" y="0"/>
          <a:ext cx="0" cy="0"/>
          <a:chOff x="0" y="0"/>
          <a:chExt cx="0" cy="0"/>
        </a:xfrm>
      </p:grpSpPr>
      <p:sp>
        <p:nvSpPr>
          <p:cNvPr id="41" name="Picture Placeholder 40">
            <a:extLst>
              <a:ext uri="{FF2B5EF4-FFF2-40B4-BE49-F238E27FC236}">
                <a16:creationId xmlns:a16="http://schemas.microsoft.com/office/drawing/2014/main" id="{EB7F0EE8-BE52-4A79-8FC8-4A2487FA01FC}"/>
              </a:ext>
            </a:extLst>
          </p:cNvPr>
          <p:cNvSpPr>
            <a:spLocks noGrp="1"/>
          </p:cNvSpPr>
          <p:nvPr>
            <p:ph type="pic" sz="quarter" idx="10" hasCustomPrompt="1"/>
          </p:nvPr>
        </p:nvSpPr>
        <p:spPr>
          <a:xfrm>
            <a:off x="0" y="0"/>
            <a:ext cx="9780102" cy="6804025"/>
          </a:xfrm>
          <a:solidFill>
            <a:schemeClr val="bg1">
              <a:lumMod val="85000"/>
            </a:schemeClr>
          </a:solidFill>
        </p:spPr>
        <p:txBody>
          <a:bodyPr tIns="0" anchor="ctr"/>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and Drop your Photo Here</a:t>
            </a:r>
          </a:p>
        </p:txBody>
      </p:sp>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8458200" y="2798354"/>
            <a:ext cx="3733800" cy="1013684"/>
          </a:xfrm>
          <a:solidFill>
            <a:schemeClr val="bg1"/>
          </a:solidFill>
        </p:spPr>
        <p:txBody>
          <a:bodyPr vert="horz" lIns="180000" tIns="180000" rIns="252000" bIns="180000" rtlCol="0" anchor="t">
            <a:noAutofit/>
          </a:bodyPr>
          <a:lstStyle>
            <a:lvl1pPr algn="r">
              <a:defRPr lang="en-ZA" sz="6000" b="1" spc="-300" dirty="0"/>
            </a:lvl1pPr>
          </a:lstStyle>
          <a:p>
            <a:pPr lvl="0" algn="r"/>
            <a:r>
              <a:rPr lang="en-US" noProof="0"/>
              <a:t>Thank You</a:t>
            </a:r>
          </a:p>
        </p:txBody>
      </p:sp>
      <p:sp>
        <p:nvSpPr>
          <p:cNvPr id="9" name="Text Placeholder 5">
            <a:extLst>
              <a:ext uri="{FF2B5EF4-FFF2-40B4-BE49-F238E27FC236}">
                <a16:creationId xmlns:a16="http://schemas.microsoft.com/office/drawing/2014/main" id="{52FA7FC9-E40E-4144-84E4-34E3722E9A6D}"/>
              </a:ext>
            </a:extLst>
          </p:cNvPr>
          <p:cNvSpPr>
            <a:spLocks noGrp="1"/>
          </p:cNvSpPr>
          <p:nvPr>
            <p:ph type="body" sz="quarter" idx="15" hasCustomPrompt="1"/>
          </p:nvPr>
        </p:nvSpPr>
        <p:spPr>
          <a:xfrm>
            <a:off x="8458200" y="3957705"/>
            <a:ext cx="2910342" cy="316800"/>
          </a:xfrm>
          <a:solidFill>
            <a:schemeClr val="tx1">
              <a:lumMod val="75000"/>
              <a:lumOff val="25000"/>
            </a:schemeClr>
          </a:solidFill>
        </p:spPr>
        <p:txBody>
          <a:bodyPr rIns="72000" anchor="ctr"/>
          <a:lstStyle>
            <a:lvl1pPr marL="0" indent="0" algn="r">
              <a:buNone/>
              <a:defRPr>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Full Name</a:t>
            </a:r>
          </a:p>
        </p:txBody>
      </p:sp>
      <p:sp>
        <p:nvSpPr>
          <p:cNvPr id="10" name="Text Placeholder 6">
            <a:extLst>
              <a:ext uri="{FF2B5EF4-FFF2-40B4-BE49-F238E27FC236}">
                <a16:creationId xmlns:a16="http://schemas.microsoft.com/office/drawing/2014/main" id="{97289182-4FE6-4A18-9775-4588D5801CF6}"/>
              </a:ext>
            </a:extLst>
          </p:cNvPr>
          <p:cNvSpPr>
            <a:spLocks noGrp="1"/>
          </p:cNvSpPr>
          <p:nvPr>
            <p:ph type="body" sz="quarter" idx="16" hasCustomPrompt="1"/>
          </p:nvPr>
        </p:nvSpPr>
        <p:spPr>
          <a:xfrm>
            <a:off x="8458200" y="4306722"/>
            <a:ext cx="2910342" cy="316800"/>
          </a:xfrm>
          <a:solidFill>
            <a:schemeClr val="tx1">
              <a:lumMod val="75000"/>
              <a:lumOff val="25000"/>
            </a:schemeClr>
          </a:solidFill>
        </p:spPr>
        <p:txBody>
          <a:bodyPr rIns="72000" anchor="ctr"/>
          <a:lstStyle>
            <a:lvl1pPr marL="0" indent="0" algn="r">
              <a:buNone/>
              <a:defRPr>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Phone Number</a:t>
            </a:r>
          </a:p>
        </p:txBody>
      </p:sp>
      <p:sp>
        <p:nvSpPr>
          <p:cNvPr id="11" name="Text Placeholder 7">
            <a:extLst>
              <a:ext uri="{FF2B5EF4-FFF2-40B4-BE49-F238E27FC236}">
                <a16:creationId xmlns:a16="http://schemas.microsoft.com/office/drawing/2014/main" id="{BD4E94C7-6CAF-4FEE-9E02-D3D3A2AC5EAF}"/>
              </a:ext>
            </a:extLst>
          </p:cNvPr>
          <p:cNvSpPr>
            <a:spLocks noGrp="1"/>
          </p:cNvSpPr>
          <p:nvPr>
            <p:ph type="body" sz="quarter" idx="17" hasCustomPrompt="1"/>
          </p:nvPr>
        </p:nvSpPr>
        <p:spPr>
          <a:xfrm>
            <a:off x="8458200" y="4655739"/>
            <a:ext cx="2910342" cy="316800"/>
          </a:xfrm>
          <a:solidFill>
            <a:schemeClr val="tx1">
              <a:lumMod val="75000"/>
              <a:lumOff val="25000"/>
            </a:schemeClr>
          </a:solidFill>
        </p:spPr>
        <p:txBody>
          <a:bodyPr rIns="72000" anchor="ctr"/>
          <a:lstStyle>
            <a:lvl1pPr marL="0" indent="0" algn="r">
              <a:buNone/>
              <a:defRPr>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Email or Social Media Handle</a:t>
            </a:r>
          </a:p>
        </p:txBody>
      </p:sp>
      <p:sp>
        <p:nvSpPr>
          <p:cNvPr id="12" name="Text Placeholder 8">
            <a:extLst>
              <a:ext uri="{FF2B5EF4-FFF2-40B4-BE49-F238E27FC236}">
                <a16:creationId xmlns:a16="http://schemas.microsoft.com/office/drawing/2014/main" id="{0DE421A3-3C59-48FC-BC3B-007ADFBEB4FE}"/>
              </a:ext>
            </a:extLst>
          </p:cNvPr>
          <p:cNvSpPr>
            <a:spLocks noGrp="1"/>
          </p:cNvSpPr>
          <p:nvPr>
            <p:ph type="body" sz="quarter" idx="18" hasCustomPrompt="1"/>
          </p:nvPr>
        </p:nvSpPr>
        <p:spPr>
          <a:xfrm>
            <a:off x="8458200" y="5004756"/>
            <a:ext cx="2910342" cy="316800"/>
          </a:xfrm>
          <a:solidFill>
            <a:schemeClr val="tx1">
              <a:lumMod val="75000"/>
              <a:lumOff val="25000"/>
            </a:schemeClr>
          </a:solidFill>
        </p:spPr>
        <p:txBody>
          <a:bodyPr rIns="72000" anchor="ctr"/>
          <a:lstStyle>
            <a:lvl1pPr marL="0" indent="0" algn="r">
              <a:buNone/>
              <a:defRPr>
                <a:solidFill>
                  <a:schemeClr val="bg1"/>
                </a:solidFill>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Company Website</a:t>
            </a:r>
          </a:p>
        </p:txBody>
      </p:sp>
      <p:sp>
        <p:nvSpPr>
          <p:cNvPr id="15" name="Rectangle 14">
            <a:extLst>
              <a:ext uri="{FF2B5EF4-FFF2-40B4-BE49-F238E27FC236}">
                <a16:creationId xmlns:a16="http://schemas.microsoft.com/office/drawing/2014/main" id="{9504A767-1C0B-484E-BF7D-CD42D30A52EE}"/>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Rectangle 13">
            <a:extLst>
              <a:ext uri="{FF2B5EF4-FFF2-40B4-BE49-F238E27FC236}">
                <a16:creationId xmlns:a16="http://schemas.microsoft.com/office/drawing/2014/main" id="{7A13D8A8-6C3D-4527-959D-41C3213F7F0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3" name="Rectangle 12">
            <a:extLst>
              <a:ext uri="{FF2B5EF4-FFF2-40B4-BE49-F238E27FC236}">
                <a16:creationId xmlns:a16="http://schemas.microsoft.com/office/drawing/2014/main" id="{EC0FBB1B-4F0E-4365-BF27-3150FC6C3B90}"/>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Rectangle 7">
            <a:extLst>
              <a:ext uri="{FF2B5EF4-FFF2-40B4-BE49-F238E27FC236}">
                <a16:creationId xmlns:a16="http://schemas.microsoft.com/office/drawing/2014/main" id="{51DD44D8-4A8F-4693-B90A-166855B29D25}"/>
              </a:ext>
            </a:extLst>
          </p:cNvPr>
          <p:cNvSpPr/>
          <p:nvPr userDrawn="1"/>
        </p:nvSpPr>
        <p:spPr>
          <a:xfrm>
            <a:off x="8458200" y="2685912"/>
            <a:ext cx="3733800" cy="1148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222FB6A7-1E80-487C-93E6-DCAA8751EF21}"/>
              </a:ext>
            </a:extLst>
          </p:cNvPr>
          <p:cNvSpPr>
            <a:spLocks noGrp="1"/>
          </p:cNvSpPr>
          <p:nvPr>
            <p:ph type="sldNum" sz="quarter" idx="20"/>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2049663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F4C50-933F-41F9-AD11-BD02410AA7D5}"/>
              </a:ext>
            </a:extLst>
          </p:cNvPr>
          <p:cNvSpPr>
            <a:spLocks noGrp="1"/>
          </p:cNvSpPr>
          <p:nvPr>
            <p:ph type="title" hasCustomPrompt="1"/>
          </p:nvPr>
        </p:nvSpPr>
        <p:spPr/>
        <p:txBody>
          <a:bodyPr/>
          <a:lstStyle>
            <a:lvl1pPr>
              <a:defRPr>
                <a:solidFill>
                  <a:schemeClr val="tx1">
                    <a:lumMod val="75000"/>
                    <a:lumOff val="25000"/>
                  </a:schemeClr>
                </a:solidFill>
              </a:defRPr>
            </a:lvl1pPr>
          </a:lstStyle>
          <a:p>
            <a:r>
              <a:rPr lang="en-US" noProof="0"/>
              <a:t>Click to edit page title</a:t>
            </a:r>
          </a:p>
        </p:txBody>
      </p:sp>
      <p:sp>
        <p:nvSpPr>
          <p:cNvPr id="7" name="Subtitle 2">
            <a:extLst>
              <a:ext uri="{FF2B5EF4-FFF2-40B4-BE49-F238E27FC236}">
                <a16:creationId xmlns:a16="http://schemas.microsoft.com/office/drawing/2014/main" id="{E97A9A62-1AA6-47A9-A1A0-54196823744C}"/>
              </a:ext>
            </a:extLst>
          </p:cNvPr>
          <p:cNvSpPr>
            <a:spLocks noGrp="1"/>
          </p:cNvSpPr>
          <p:nvPr>
            <p:ph type="body" sz="quarter" idx="32" hasCustomPrompt="1"/>
          </p:nvPr>
        </p:nvSpPr>
        <p:spPr>
          <a:xfrm>
            <a:off x="431800" y="1008000"/>
            <a:ext cx="11339513" cy="360000"/>
          </a:xfrm>
        </p:spPr>
        <p:txBody>
          <a:bodyPr/>
          <a:lstStyle>
            <a:lvl1pPr marL="0" indent="0">
              <a:buNone/>
              <a:defRPr/>
            </a:lvl1pPr>
            <a:lvl2pPr marL="266700" indent="0">
              <a:buNone/>
              <a:defRPr/>
            </a:lvl2pPr>
            <a:lvl3pPr marL="542925" indent="0">
              <a:buNone/>
              <a:defRPr/>
            </a:lvl3pPr>
            <a:lvl4pPr marL="809625" indent="0">
              <a:buNone/>
              <a:defRPr/>
            </a:lvl4pPr>
            <a:lvl5pPr marL="1076325" indent="0">
              <a:buNone/>
              <a:defRPr/>
            </a:lvl5pPr>
          </a:lstStyle>
          <a:p>
            <a:pPr lvl="0"/>
            <a:r>
              <a:rPr lang="en-US" noProof="0"/>
              <a:t>Subtitle</a:t>
            </a:r>
          </a:p>
        </p:txBody>
      </p:sp>
      <p:sp>
        <p:nvSpPr>
          <p:cNvPr id="3" name="Content Placeholder 2">
            <a:extLst>
              <a:ext uri="{FF2B5EF4-FFF2-40B4-BE49-F238E27FC236}">
                <a16:creationId xmlns:a16="http://schemas.microsoft.com/office/drawing/2014/main" id="{B1948E38-8FB0-4E51-A01C-C88794372E50}"/>
              </a:ext>
            </a:extLst>
          </p:cNvPr>
          <p:cNvSpPr>
            <a:spLocks noGrp="1"/>
          </p:cNvSpPr>
          <p:nvPr>
            <p:ph idx="1"/>
          </p:nvPr>
        </p:nvSpPr>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Footer Placeholder 3">
            <a:extLst>
              <a:ext uri="{FF2B5EF4-FFF2-40B4-BE49-F238E27FC236}">
                <a16:creationId xmlns:a16="http://schemas.microsoft.com/office/drawing/2014/main" id="{E8FE0EB3-0FF4-4285-B9D3-90A5751B7BBF}"/>
              </a:ext>
            </a:extLst>
          </p:cNvPr>
          <p:cNvSpPr>
            <a:spLocks noGrp="1"/>
          </p:cNvSpPr>
          <p:nvPr>
            <p:ph type="ftr" sz="quarter" idx="12"/>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C8DE0AAD-6FBD-416B-A91A-21F2B737919E}"/>
              </a:ext>
            </a:extLst>
          </p:cNvPr>
          <p:cNvSpPr>
            <a:spLocks noGrp="1"/>
          </p:cNvSpPr>
          <p:nvPr>
            <p:ph type="sldNum" sz="quarter" idx="33"/>
          </p:nvPr>
        </p:nvSpPr>
        <p:spPr/>
        <p:txBody>
          <a:bodyPr/>
          <a:lstStyle/>
          <a:p>
            <a:fld id="{19B51A1E-902D-48AF-9020-955120F399B6}" type="slidenum">
              <a:rPr lang="en-US" noProof="0" smtClean="0"/>
              <a:pPr/>
              <a:t>‹#›</a:t>
            </a:fld>
            <a:endParaRPr lang="en-US" noProof="0" dirty="0"/>
          </a:p>
        </p:txBody>
      </p:sp>
    </p:spTree>
    <p:extLst>
      <p:ext uri="{BB962C8B-B14F-4D97-AF65-F5344CB8AC3E}">
        <p14:creationId xmlns:p14="http://schemas.microsoft.com/office/powerpoint/2010/main" val="1734501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EB0D177-9AA4-42F4-9CD7-CD206217CA6D}"/>
              </a:ext>
            </a:extLst>
          </p:cNvPr>
          <p:cNvSpPr/>
          <p:nvPr userDrawn="1"/>
        </p:nvSpPr>
        <p:spPr>
          <a:xfrm>
            <a:off x="9780101" y="6371351"/>
            <a:ext cx="1979897" cy="4319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8" name="Rectangle 27">
            <a:extLst>
              <a:ext uri="{FF2B5EF4-FFF2-40B4-BE49-F238E27FC236}">
                <a16:creationId xmlns:a16="http://schemas.microsoft.com/office/drawing/2014/main" id="{C825DB53-D610-4A40-AFDC-EBC47DB613CE}"/>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1" name="Freeform: Shape 30">
            <a:extLst>
              <a:ext uri="{FF2B5EF4-FFF2-40B4-BE49-F238E27FC236}">
                <a16:creationId xmlns:a16="http://schemas.microsoft.com/office/drawing/2014/main" id="{C2B9A6A4-83D0-40B1-8B15-964C84BF0705}"/>
              </a:ext>
            </a:extLst>
          </p:cNvPr>
          <p:cNvSpPr/>
          <p:nvPr userDrawn="1"/>
        </p:nvSpPr>
        <p:spPr>
          <a:xfrm>
            <a:off x="0" y="6371351"/>
            <a:ext cx="9780102" cy="432000"/>
          </a:xfrm>
          <a:custGeom>
            <a:avLst/>
            <a:gdLst>
              <a:gd name="connsiteX0" fmla="*/ 0 w 9780102"/>
              <a:gd name="connsiteY0" fmla="*/ 0 h 432000"/>
              <a:gd name="connsiteX1" fmla="*/ 9780102 w 9780102"/>
              <a:gd name="connsiteY1" fmla="*/ 0 h 432000"/>
              <a:gd name="connsiteX2" fmla="*/ 9780102 w 9780102"/>
              <a:gd name="connsiteY2" fmla="*/ 432000 h 432000"/>
              <a:gd name="connsiteX3" fmla="*/ 0 w 9780102"/>
              <a:gd name="connsiteY3" fmla="*/ 432000 h 432000"/>
            </a:gdLst>
            <a:ahLst/>
            <a:cxnLst>
              <a:cxn ang="0">
                <a:pos x="connsiteX0" y="connsiteY0"/>
              </a:cxn>
              <a:cxn ang="0">
                <a:pos x="connsiteX1" y="connsiteY1"/>
              </a:cxn>
              <a:cxn ang="0">
                <a:pos x="connsiteX2" y="connsiteY2"/>
              </a:cxn>
              <a:cxn ang="0">
                <a:pos x="connsiteX3" y="connsiteY3"/>
              </a:cxn>
            </a:cxnLst>
            <a:rect l="l" t="t" r="r" b="b"/>
            <a:pathLst>
              <a:path w="9780102" h="432000">
                <a:moveTo>
                  <a:pt x="0" y="0"/>
                </a:moveTo>
                <a:lnTo>
                  <a:pt x="9780102" y="0"/>
                </a:lnTo>
                <a:lnTo>
                  <a:pt x="9780102" y="432000"/>
                </a:lnTo>
                <a:lnTo>
                  <a:pt x="0" y="432000"/>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Placeholder 1">
            <a:extLst>
              <a:ext uri="{FF2B5EF4-FFF2-40B4-BE49-F238E27FC236}">
                <a16:creationId xmlns:a16="http://schemas.microsoft.com/office/drawing/2014/main" id="{090F41A2-6535-4CA6-81E4-026A5B56D9D7}"/>
              </a:ext>
            </a:extLst>
          </p:cNvPr>
          <p:cNvSpPr>
            <a:spLocks noGrp="1"/>
          </p:cNvSpPr>
          <p:nvPr>
            <p:ph type="title"/>
          </p:nvPr>
        </p:nvSpPr>
        <p:spPr>
          <a:xfrm>
            <a:off x="432000" y="432000"/>
            <a:ext cx="11328000" cy="432000"/>
          </a:xfrm>
          <a:prstGeom prst="rect">
            <a:avLst/>
          </a:prstGeom>
        </p:spPr>
        <p:txBody>
          <a:bodyPr vert="horz" lIns="0" tIns="0" rIns="0" bIns="0" rtlCol="0" anchor="ctr">
            <a:noAutofit/>
          </a:bodyPr>
          <a:lstStyle/>
          <a:p>
            <a:r>
              <a:rPr lang="en-US" noProof="0"/>
              <a:t>Click to edit page title</a:t>
            </a:r>
          </a:p>
        </p:txBody>
      </p:sp>
      <p:sp>
        <p:nvSpPr>
          <p:cNvPr id="3" name="Text Placeholder 2">
            <a:extLst>
              <a:ext uri="{FF2B5EF4-FFF2-40B4-BE49-F238E27FC236}">
                <a16:creationId xmlns:a16="http://schemas.microsoft.com/office/drawing/2014/main" id="{213AB95C-7DD4-4796-80E4-1B7466A2A037}"/>
              </a:ext>
            </a:extLst>
          </p:cNvPr>
          <p:cNvSpPr>
            <a:spLocks noGrp="1"/>
          </p:cNvSpPr>
          <p:nvPr>
            <p:ph type="body" idx="1"/>
          </p:nvPr>
        </p:nvSpPr>
        <p:spPr>
          <a:xfrm>
            <a:off x="432000" y="1512000"/>
            <a:ext cx="11328000" cy="4679250"/>
          </a:xfrm>
          <a:prstGeom prst="rect">
            <a:avLst/>
          </a:prstGeom>
        </p:spPr>
        <p:txBody>
          <a:bodyPr vert="horz" lIns="0" tIns="0" rIns="0" bIns="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Footer Placeholder 4">
            <a:extLst>
              <a:ext uri="{FF2B5EF4-FFF2-40B4-BE49-F238E27FC236}">
                <a16:creationId xmlns:a16="http://schemas.microsoft.com/office/drawing/2014/main" id="{58879C91-B77F-4273-9A27-A3535FB889DB}"/>
              </a:ext>
            </a:extLst>
          </p:cNvPr>
          <p:cNvSpPr>
            <a:spLocks noGrp="1"/>
          </p:cNvSpPr>
          <p:nvPr>
            <p:ph type="ftr" sz="quarter" idx="3"/>
          </p:nvPr>
        </p:nvSpPr>
        <p:spPr>
          <a:xfrm>
            <a:off x="432000" y="6439820"/>
            <a:ext cx="5664000" cy="295062"/>
          </a:xfrm>
          <a:prstGeom prst="rect">
            <a:avLst/>
          </a:prstGeom>
          <a:noFill/>
        </p:spPr>
        <p:txBody>
          <a:bodyPr vert="horz" lIns="0" tIns="0" rIns="0" bIns="0" rtlCol="0" anchor="ctr"/>
          <a:lstStyle>
            <a:lvl1pPr algn="l">
              <a:defRPr sz="1200">
                <a:solidFill>
                  <a:schemeClr val="tx1">
                    <a:lumMod val="75000"/>
                    <a:lumOff val="25000"/>
                  </a:schemeClr>
                </a:solidFill>
              </a:defRPr>
            </a:lvl1pPr>
          </a:lstStyle>
          <a:p>
            <a:r>
              <a:rPr lang="en-US" noProof="0" dirty="0"/>
              <a:t>Add a footer</a:t>
            </a:r>
          </a:p>
        </p:txBody>
      </p:sp>
      <p:sp>
        <p:nvSpPr>
          <p:cNvPr id="6" name="Slide Number Placeholder 5">
            <a:extLst>
              <a:ext uri="{FF2B5EF4-FFF2-40B4-BE49-F238E27FC236}">
                <a16:creationId xmlns:a16="http://schemas.microsoft.com/office/drawing/2014/main" id="{5ECA3099-A94F-4C3E-BC29-780EDD38F722}"/>
              </a:ext>
            </a:extLst>
          </p:cNvPr>
          <p:cNvSpPr>
            <a:spLocks noGrp="1"/>
          </p:cNvSpPr>
          <p:nvPr>
            <p:ph type="sldNum" sz="quarter" idx="4"/>
          </p:nvPr>
        </p:nvSpPr>
        <p:spPr>
          <a:xfrm>
            <a:off x="11760000" y="6371351"/>
            <a:ext cx="432000" cy="432000"/>
          </a:xfrm>
          <a:prstGeom prst="rect">
            <a:avLst/>
          </a:prstGeom>
          <a:solidFill>
            <a:schemeClr val="tx1">
              <a:lumMod val="75000"/>
              <a:lumOff val="25000"/>
            </a:schemeClr>
          </a:solidFill>
        </p:spPr>
        <p:txBody>
          <a:bodyPr vert="horz" lIns="0" tIns="0" rIns="0" bIns="0" rtlCol="0" anchor="ctr"/>
          <a:lstStyle>
            <a:lvl1pPr algn="ctr">
              <a:defRPr sz="1200">
                <a:solidFill>
                  <a:schemeClr val="bg1"/>
                </a:solidFill>
                <a:latin typeface="+mj-lt"/>
              </a:defRPr>
            </a:lvl1pPr>
          </a:lstStyle>
          <a:p>
            <a:fld id="{19B51A1E-902D-48AF-9020-955120F399B6}" type="slidenum">
              <a:rPr lang="en-US" noProof="0" smtClean="0"/>
              <a:pPr/>
              <a:t>‹#›</a:t>
            </a:fld>
            <a:endParaRPr lang="en-US" noProof="0" dirty="0"/>
          </a:p>
        </p:txBody>
      </p:sp>
      <p:sp>
        <p:nvSpPr>
          <p:cNvPr id="4" name="TextBox 3">
            <a:extLst>
              <a:ext uri="{FF2B5EF4-FFF2-40B4-BE49-F238E27FC236}">
                <a16:creationId xmlns:a16="http://schemas.microsoft.com/office/drawing/2014/main" id="{34FDC6F9-37F9-4E25-AECA-D307B8421C73}"/>
              </a:ext>
            </a:extLst>
          </p:cNvPr>
          <p:cNvSpPr txBox="1"/>
          <p:nvPr userDrawn="1"/>
        </p:nvSpPr>
        <p:spPr>
          <a:xfrm>
            <a:off x="10243100" y="6422491"/>
            <a:ext cx="1053900" cy="380860"/>
          </a:xfrm>
          <a:prstGeom prst="rect">
            <a:avLst/>
          </a:prstGeom>
          <a:noFill/>
        </p:spPr>
        <p:txBody>
          <a:bodyPr wrap="square" tIns="108000" bIns="0" rtlCol="0" anchor="ctr">
            <a:spAutoFit/>
          </a:bodyPr>
          <a:lstStyle/>
          <a:p>
            <a:pPr algn="r">
              <a:lnSpc>
                <a:spcPts val="1000"/>
              </a:lnSpc>
            </a:pPr>
            <a:r>
              <a:rPr lang="en-US" sz="2500" b="1" i="0" spc="-100" baseline="0" noProof="0" dirty="0">
                <a:solidFill>
                  <a:schemeClr val="accent1"/>
                </a:solidFill>
                <a:latin typeface="+mj-lt"/>
              </a:rPr>
              <a:t>TREY</a:t>
            </a:r>
            <a:r>
              <a:rPr lang="en-US" sz="1600" b="1" i="0" spc="-100" baseline="0" noProof="0" dirty="0">
                <a:solidFill>
                  <a:schemeClr val="accent1"/>
                </a:solidFill>
                <a:latin typeface="+mj-lt"/>
              </a:rPr>
              <a:t> </a:t>
            </a:r>
            <a:br>
              <a:rPr lang="en-US" sz="1600" b="1" i="0" spc="-100" baseline="0" noProof="0" dirty="0">
                <a:solidFill>
                  <a:schemeClr val="accent1"/>
                </a:solidFill>
                <a:latin typeface="+mj-lt"/>
              </a:rPr>
            </a:br>
            <a:r>
              <a:rPr lang="en-US" sz="1200" b="0" i="0" spc="140" baseline="0" noProof="0" dirty="0">
                <a:solidFill>
                  <a:schemeClr val="tx1">
                    <a:lumMod val="75000"/>
                    <a:lumOff val="25000"/>
                  </a:schemeClr>
                </a:solidFill>
                <a:latin typeface="+mj-lt"/>
              </a:rPr>
              <a:t>research</a:t>
            </a:r>
          </a:p>
        </p:txBody>
      </p:sp>
      <p:sp>
        <p:nvSpPr>
          <p:cNvPr id="9" name="Rectangle 8">
            <a:extLst>
              <a:ext uri="{FF2B5EF4-FFF2-40B4-BE49-F238E27FC236}">
                <a16:creationId xmlns:a16="http://schemas.microsoft.com/office/drawing/2014/main" id="{4BC39664-EB8B-4A32-915A-D4308F79277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9" name="Rectangle 28">
            <a:extLst>
              <a:ext uri="{FF2B5EF4-FFF2-40B4-BE49-F238E27FC236}">
                <a16:creationId xmlns:a16="http://schemas.microsoft.com/office/drawing/2014/main" id="{9B49670D-8F18-44A8-B217-67B412095C0D}"/>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8" name="Straight Connector 17">
            <a:extLst>
              <a:ext uri="{FF2B5EF4-FFF2-40B4-BE49-F238E27FC236}">
                <a16:creationId xmlns:a16="http://schemas.microsoft.com/office/drawing/2014/main" id="{030FA059-EC32-4FFF-9673-48849B2FA43A}"/>
              </a:ext>
            </a:extLst>
          </p:cNvPr>
          <p:cNvCxnSpPr>
            <a:cxnSpLocks/>
          </p:cNvCxnSpPr>
          <p:nvPr userDrawn="1"/>
        </p:nvCxnSpPr>
        <p:spPr>
          <a:xfrm flipH="1">
            <a:off x="1" y="6371351"/>
            <a:ext cx="12191999" cy="0"/>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163275"/>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63" r:id="rId3"/>
    <p:sldLayoutId id="2147483658" r:id="rId4"/>
    <p:sldLayoutId id="2147483666" r:id="rId5"/>
    <p:sldLayoutId id="2147483659" r:id="rId6"/>
    <p:sldLayoutId id="2147483660" r:id="rId7"/>
    <p:sldLayoutId id="2147483664" r:id="rId8"/>
    <p:sldLayoutId id="2147483650" r:id="rId9"/>
    <p:sldLayoutId id="2147483652" r:id="rId10"/>
    <p:sldLayoutId id="2147483656" r:id="rId11"/>
    <p:sldLayoutId id="2147483657" r:id="rId12"/>
    <p:sldLayoutId id="2147483667" r:id="rId13"/>
    <p:sldLayoutId id="2147483668" r:id="rId14"/>
    <p:sldLayoutId id="2147483669" r:id="rId15"/>
    <p:sldLayoutId id="2147483670" r:id="rId16"/>
    <p:sldLayoutId id="2147483671" r:id="rId17"/>
    <p:sldLayoutId id="2147483673" r:id="rId18"/>
    <p:sldLayoutId id="2147483674" r:id="rId19"/>
    <p:sldLayoutId id="2147483654" r:id="rId20"/>
    <p:sldLayoutId id="2147483655" r:id="rId21"/>
    <p:sldLayoutId id="2147483675" r:id="rId22"/>
    <p:sldLayoutId id="2147483672" r:id="rId23"/>
  </p:sldLayoutIdLst>
  <p:hf hdr="0" dt="0"/>
  <p:txStyles>
    <p:titleStyle>
      <a:lvl1pPr algn="l" defTabSz="914400" rtl="0" eaLnBrk="1" latinLnBrk="0" hangingPunct="1">
        <a:lnSpc>
          <a:spcPct val="90000"/>
        </a:lnSpc>
        <a:spcBef>
          <a:spcPct val="0"/>
        </a:spcBef>
        <a:buNone/>
        <a:defRPr sz="3200" b="1" kern="1200" spc="-150">
          <a:solidFill>
            <a:schemeClr val="tx1">
              <a:lumMod val="75000"/>
              <a:lumOff val="25000"/>
            </a:schemeClr>
          </a:solidFill>
          <a:latin typeface="+mj-lt"/>
          <a:ea typeface="+mj-ea"/>
          <a:cs typeface="+mj-cs"/>
        </a:defRPr>
      </a:lvl1pPr>
    </p:titleStyle>
    <p:bodyStyle>
      <a:lvl1pPr marL="266700" indent="-266700" algn="l" defTabSz="914400" rtl="0" eaLnBrk="1" latinLnBrk="0" hangingPunct="1">
        <a:lnSpc>
          <a:spcPct val="90000"/>
        </a:lnSpc>
        <a:spcBef>
          <a:spcPts val="1000"/>
        </a:spcBef>
        <a:buFont typeface="Arial" panose="020B0604020202020204" pitchFamily="34" charset="0"/>
        <a:buChar char="•"/>
        <a:defRPr sz="1800" kern="1200">
          <a:solidFill>
            <a:schemeClr val="tx1">
              <a:lumMod val="75000"/>
              <a:lumOff val="25000"/>
            </a:schemeClr>
          </a:solidFill>
          <a:latin typeface="+mn-lt"/>
          <a:ea typeface="+mn-ea"/>
          <a:cs typeface="+mn-cs"/>
        </a:defRPr>
      </a:lvl1pPr>
      <a:lvl2pPr marL="542925" indent="-276225" algn="l" defTabSz="914400" rtl="0" eaLnBrk="1" latinLnBrk="0" hangingPunct="1">
        <a:lnSpc>
          <a:spcPct val="90000"/>
        </a:lnSpc>
        <a:spcBef>
          <a:spcPts val="500"/>
        </a:spcBef>
        <a:buFont typeface="Arial" panose="020B0604020202020204" pitchFamily="34" charset="0"/>
        <a:buChar char="•"/>
        <a:defRPr sz="1600" kern="1200">
          <a:solidFill>
            <a:schemeClr val="tx1">
              <a:lumMod val="75000"/>
              <a:lumOff val="25000"/>
            </a:schemeClr>
          </a:solidFill>
          <a:latin typeface="+mn-lt"/>
          <a:ea typeface="+mn-ea"/>
          <a:cs typeface="+mn-cs"/>
        </a:defRPr>
      </a:lvl2pPr>
      <a:lvl3pPr marL="8096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3pPr>
      <a:lvl4pPr marL="10763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4pPr>
      <a:lvl5pPr marL="1343025" indent="-266700" algn="l" defTabSz="914400" rtl="0" eaLnBrk="1" latinLnBrk="0" hangingPunct="1">
        <a:lnSpc>
          <a:spcPct val="90000"/>
        </a:lnSpc>
        <a:spcBef>
          <a:spcPts val="500"/>
        </a:spcBef>
        <a:buFont typeface="Arial" panose="020B0604020202020204" pitchFamily="34" charset="0"/>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1.xml"/><Relationship Id="rId4" Type="http://schemas.openxmlformats.org/officeDocument/2006/relationships/image" Target="../media/image4.jpg"/></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Placeholder 11">
            <a:extLst>
              <a:ext uri="{FF2B5EF4-FFF2-40B4-BE49-F238E27FC236}">
                <a16:creationId xmlns:a16="http://schemas.microsoft.com/office/drawing/2014/main" id="{AA8A1CBA-9BB5-2246-9F4B-98EAD7C90158}"/>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tretch>
            <a:fillRect/>
          </a:stretch>
        </p:blipFill>
        <p:spPr>
          <a:xfrm>
            <a:off x="0" y="-1"/>
            <a:ext cx="9661164" cy="6684135"/>
          </a:xfrm>
        </p:spPr>
      </p:pic>
      <p:sp>
        <p:nvSpPr>
          <p:cNvPr id="3" name="Title 2">
            <a:extLst>
              <a:ext uri="{FF2B5EF4-FFF2-40B4-BE49-F238E27FC236}">
                <a16:creationId xmlns:a16="http://schemas.microsoft.com/office/drawing/2014/main" id="{200B3D2B-613A-41BE-987D-E6A1324B456D}"/>
              </a:ext>
            </a:extLst>
          </p:cNvPr>
          <p:cNvSpPr>
            <a:spLocks noGrp="1"/>
          </p:cNvSpPr>
          <p:nvPr>
            <p:ph type="ctrTitle"/>
          </p:nvPr>
        </p:nvSpPr>
        <p:spPr>
          <a:xfrm>
            <a:off x="3200400" y="2811053"/>
            <a:ext cx="8991600" cy="1261295"/>
          </a:xfrm>
        </p:spPr>
        <p:txBody>
          <a:bodyPr/>
          <a:lstStyle/>
          <a:p>
            <a:pPr rtl="1"/>
            <a:r>
              <a:rPr lang="ar-DZ" b="0" spc="0" dirty="0">
                <a:latin typeface="Andalus" panose="02020603050405020304" pitchFamily="18" charset="-78"/>
                <a:cs typeface="Andalus" panose="02020603050405020304" pitchFamily="18" charset="-78"/>
              </a:rPr>
              <a:t>الثنائية اللغوية -</a:t>
            </a:r>
            <a:r>
              <a:rPr lang="en-GB" b="0" spc="0" dirty="0">
                <a:latin typeface="Andalus" panose="02020603050405020304" pitchFamily="18" charset="-78"/>
                <a:cs typeface="Andalus" panose="02020603050405020304" pitchFamily="18" charset="-78"/>
              </a:rPr>
              <a:t>Bilingualism</a:t>
            </a:r>
            <a:r>
              <a:rPr lang="ar-DZ" b="0" spc="0" dirty="0">
                <a:latin typeface="Andalus" panose="02020603050405020304" pitchFamily="18" charset="-78"/>
                <a:cs typeface="Andalus" panose="02020603050405020304" pitchFamily="18" charset="-78"/>
              </a:rPr>
              <a:t>  </a:t>
            </a:r>
            <a:endParaRPr lang="en-US" b="0" spc="0" dirty="0">
              <a:latin typeface="Andalus" panose="02020603050405020304" pitchFamily="18" charset="-78"/>
              <a:cs typeface="Andalus" panose="02020603050405020304" pitchFamily="18" charset="-78"/>
            </a:endParaRPr>
          </a:p>
        </p:txBody>
      </p:sp>
      <p:sp>
        <p:nvSpPr>
          <p:cNvPr id="4" name="Subtitle 3">
            <a:extLst>
              <a:ext uri="{FF2B5EF4-FFF2-40B4-BE49-F238E27FC236}">
                <a16:creationId xmlns:a16="http://schemas.microsoft.com/office/drawing/2014/main" id="{4772945D-CA91-4CFE-8EB7-941C7618C994}"/>
              </a:ext>
            </a:extLst>
          </p:cNvPr>
          <p:cNvSpPr>
            <a:spLocks noGrp="1"/>
          </p:cNvSpPr>
          <p:nvPr>
            <p:ph type="subTitle" idx="1"/>
          </p:nvPr>
        </p:nvSpPr>
        <p:spPr>
          <a:xfrm>
            <a:off x="3200400" y="4078834"/>
            <a:ext cx="6580188" cy="640793"/>
          </a:xfrm>
        </p:spPr>
        <p:txBody>
          <a:bodyPr/>
          <a:lstStyle/>
          <a:p>
            <a:r>
              <a:rPr lang="ar-DZ" sz="3200" b="1" dirty="0">
                <a:latin typeface="Arabic Typesetting" panose="03020402040406030203" pitchFamily="66" charset="-78"/>
                <a:cs typeface="Arabic Typesetting" panose="03020402040406030203" pitchFamily="66" charset="-78"/>
              </a:rPr>
              <a:t>لعمارة شيماء – </a:t>
            </a:r>
            <a:r>
              <a:rPr lang="ar-DZ" sz="3200" b="1" dirty="0" err="1">
                <a:latin typeface="Arabic Typesetting" panose="03020402040406030203" pitchFamily="66" charset="-78"/>
                <a:cs typeface="Arabic Typesetting" panose="03020402040406030203" pitchFamily="66" charset="-78"/>
              </a:rPr>
              <a:t>قلقالة</a:t>
            </a:r>
            <a:r>
              <a:rPr lang="ar-DZ" sz="3200" b="1" dirty="0">
                <a:latin typeface="Arabic Typesetting" panose="03020402040406030203" pitchFamily="66" charset="-78"/>
                <a:cs typeface="Arabic Typesetting" panose="03020402040406030203" pitchFamily="66" charset="-78"/>
              </a:rPr>
              <a:t> بثينة     الفوج: 01</a:t>
            </a:r>
            <a:r>
              <a:rPr lang="fr-FR" sz="3200" b="1" dirty="0">
                <a:latin typeface="Arabic Typesetting" panose="03020402040406030203" pitchFamily="66" charset="-78"/>
                <a:cs typeface="Arabic Typesetting" panose="03020402040406030203" pitchFamily="66" charset="-78"/>
              </a:rPr>
              <a:t> </a:t>
            </a:r>
            <a:endParaRPr lang="en-US" sz="3200" b="1" dirty="0">
              <a:latin typeface="Arabic Typesetting" panose="03020402040406030203" pitchFamily="66" charset="-78"/>
              <a:cs typeface="Arabic Typesetting" panose="03020402040406030203" pitchFamily="66" charset="-78"/>
            </a:endParaRPr>
          </a:p>
        </p:txBody>
      </p:sp>
      <p:sp>
        <p:nvSpPr>
          <p:cNvPr id="51" name="TextBox 50">
            <a:extLst>
              <a:ext uri="{FF2B5EF4-FFF2-40B4-BE49-F238E27FC236}">
                <a16:creationId xmlns:a16="http://schemas.microsoft.com/office/drawing/2014/main" id="{66C1DE0A-7865-466B-B5D7-781C92357026}"/>
              </a:ext>
            </a:extLst>
          </p:cNvPr>
          <p:cNvSpPr txBox="1"/>
          <p:nvPr/>
        </p:nvSpPr>
        <p:spPr>
          <a:xfrm>
            <a:off x="9575707" y="4403322"/>
            <a:ext cx="2218956" cy="359123"/>
          </a:xfrm>
          <a:prstGeom prst="rect">
            <a:avLst/>
          </a:prstGeom>
          <a:noFill/>
        </p:spPr>
        <p:txBody>
          <a:bodyPr wrap="square" tIns="108000" bIns="0" rtlCol="0" anchor="ctr">
            <a:spAutoFit/>
          </a:bodyPr>
          <a:lstStyle/>
          <a:p>
            <a:pPr algn="ctr">
              <a:lnSpc>
                <a:spcPts val="1000"/>
              </a:lnSpc>
            </a:pPr>
            <a:r>
              <a:rPr lang="ar-DZ" sz="4000" b="1" spc="-100" dirty="0">
                <a:solidFill>
                  <a:schemeClr val="tx1">
                    <a:lumMod val="75000"/>
                    <a:lumOff val="25000"/>
                  </a:schemeClr>
                </a:solidFill>
                <a:latin typeface="Arabic Typesetting" panose="03020402040406030203" pitchFamily="66" charset="-78"/>
                <a:cs typeface="Arabic Typesetting" panose="03020402040406030203" pitchFamily="66" charset="-78"/>
              </a:rPr>
              <a:t>إعداد الطالبتان</a:t>
            </a:r>
            <a:endParaRPr lang="en-US" sz="2000" b="0" i="0" spc="140" baseline="0" dirty="0">
              <a:solidFill>
                <a:schemeClr val="tx1">
                  <a:lumMod val="75000"/>
                  <a:lumOff val="25000"/>
                </a:schemeClr>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9899232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2"/>
          </p:nvPr>
        </p:nvSpPr>
        <p:spPr/>
        <p:txBody>
          <a:bodyPr/>
          <a:lstStyle/>
          <a:p>
            <a:r>
              <a:rPr lang="en-US" noProof="0"/>
              <a:t>Add a footer</a:t>
            </a:r>
            <a:endParaRPr lang="en-US" noProof="0" dirty="0"/>
          </a:p>
        </p:txBody>
      </p:sp>
      <p:sp>
        <p:nvSpPr>
          <p:cNvPr id="3" name="Espace réservé du numéro de diapositive 2"/>
          <p:cNvSpPr>
            <a:spLocks noGrp="1"/>
          </p:cNvSpPr>
          <p:nvPr>
            <p:ph type="sldNum" sz="quarter" idx="13"/>
          </p:nvPr>
        </p:nvSpPr>
        <p:spPr/>
        <p:txBody>
          <a:bodyPr/>
          <a:lstStyle/>
          <a:p>
            <a:fld id="{19B51A1E-902D-48AF-9020-955120F399B6}" type="slidenum">
              <a:rPr lang="en-US" noProof="0" smtClean="0"/>
              <a:pPr/>
              <a:t>10</a:t>
            </a:fld>
            <a:endParaRPr lang="en-US" noProof="0" dirty="0"/>
          </a:p>
        </p:txBody>
      </p:sp>
      <p:sp>
        <p:nvSpPr>
          <p:cNvPr id="5" name="Rectangle à coins arrondis 4"/>
          <p:cNvSpPr/>
          <p:nvPr/>
        </p:nvSpPr>
        <p:spPr>
          <a:xfrm>
            <a:off x="5377660" y="85458"/>
            <a:ext cx="6598340" cy="3948157"/>
          </a:xfrm>
          <a:prstGeom prst="round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DZ" sz="2400" b="1" dirty="0">
              <a:solidFill>
                <a:schemeClr val="tx1"/>
              </a:solidFill>
              <a:latin typeface="Traditional Arabic" panose="02020603050405020304" pitchFamily="18" charset="-78"/>
              <a:cs typeface="Traditional Arabic" panose="02020603050405020304" pitchFamily="18" charset="-78"/>
            </a:endParaRPr>
          </a:p>
          <a:p>
            <a:pPr algn="ctr"/>
            <a:r>
              <a:rPr lang="ar-DZ" sz="2400" b="1" dirty="0">
                <a:solidFill>
                  <a:schemeClr val="tx1"/>
                </a:solidFill>
                <a:latin typeface="Traditional Arabic" panose="02020603050405020304" pitchFamily="18" charset="-78"/>
                <a:cs typeface="Traditional Arabic" panose="02020603050405020304" pitchFamily="18" charset="-78"/>
              </a:rPr>
              <a:t>تعرضت الجزائر لاستعمار استيطاني من طرف فرنسا ودام ذلك 132 سنه فاثر عامل الغزو العسكري على اللغة الاصلية للجزائر بفرض لغة المستعمر وحاجه الجزائريين لفهم اللغة الفرنسية خاصة كونه استعمار استيطاني ودام لفترة طويلة اضافة الى هذا سعي المستعمر الى طمس الاسلام واللغة العربية بتحويل المساجد الى كنائس منع تحفيظ القرآن والتدريس باللغة الفرنسية، وهذه الاسباب واكثر ادت الى الاضمحلال التدريجي للغة العربية وظهور الثنائية اللغوية والازدواجية اللغوية في الجزائر فإتقان اللغة الفرنسية يشكل ثنائية لغوية ومزج اللغة العربية باللغة الفرنسية يشكل شكل لغوي وهو ما يمسى الازدواجية اللغوية وهي اللغة العامية المستعملة حاليا في الحياة اليومية. </a:t>
            </a:r>
          </a:p>
          <a:p>
            <a:pPr algn="ctr"/>
            <a:endParaRPr lang="ar-DZ" sz="2400" b="1" dirty="0">
              <a:solidFill>
                <a:schemeClr val="tx1"/>
              </a:solidFill>
              <a:latin typeface="Traditional Arabic" panose="02020603050405020304" pitchFamily="18" charset="-78"/>
              <a:cs typeface="Traditional Arabic" panose="02020603050405020304" pitchFamily="18" charset="-78"/>
            </a:endParaRPr>
          </a:p>
        </p:txBody>
      </p:sp>
      <p:sp>
        <p:nvSpPr>
          <p:cNvPr id="6" name="Rectangle à coins arrondis 5"/>
          <p:cNvSpPr/>
          <p:nvPr/>
        </p:nvSpPr>
        <p:spPr>
          <a:xfrm>
            <a:off x="1233443" y="3064912"/>
            <a:ext cx="4648912" cy="2378149"/>
          </a:xfrm>
          <a:prstGeom prst="round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a:solidFill>
                  <a:schemeClr val="tx1"/>
                </a:solidFill>
                <a:latin typeface="Traditional Arabic" panose="02020603050405020304" pitchFamily="18" charset="-78"/>
                <a:cs typeface="Traditional Arabic" panose="02020603050405020304" pitchFamily="18" charset="-78"/>
              </a:rPr>
              <a:t>ليس هذا هو فقط وانما اعتبرت اللغة الفرنسية لغة ثقافة والتحضر وهذا الاخير كان له الاثر على استمرار المجتمع الجزائري على استعمال الفرنسية في حياته اليومية واقباله المستمر على حب تعلمها إلى اليوم.</a:t>
            </a:r>
          </a:p>
          <a:p>
            <a:pPr algn="ctr"/>
            <a:endParaRPr lang="ar-DZ" sz="2400" b="1" dirty="0">
              <a:solidFill>
                <a:schemeClr val="tx1"/>
              </a:solidFill>
              <a:latin typeface="Traditional Arabic" panose="02020603050405020304" pitchFamily="18" charset="-78"/>
              <a:cs typeface="Traditional Arabic" panose="02020603050405020304" pitchFamily="18" charset="-78"/>
            </a:endParaRPr>
          </a:p>
        </p:txBody>
      </p:sp>
      <p:sp>
        <p:nvSpPr>
          <p:cNvPr id="10" name="Rectangle à coins arrondis 9"/>
          <p:cNvSpPr/>
          <p:nvPr/>
        </p:nvSpPr>
        <p:spPr>
          <a:xfrm>
            <a:off x="5315483" y="4600997"/>
            <a:ext cx="4144710" cy="1684127"/>
          </a:xfrm>
          <a:prstGeom prst="roundRec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r>
              <a:rPr lang="ar-DZ" sz="2400" b="1" dirty="0">
                <a:latin typeface="Traditional Arabic" panose="02020603050405020304" pitchFamily="18" charset="-78"/>
                <a:cs typeface="Traditional Arabic" panose="02020603050405020304" pitchFamily="18" charset="-78"/>
              </a:rPr>
              <a:t>وهذا نشهده جميعنا وأمثلة ذلك كثيرة نوضح بعض منها في الجدول التالي قائمة من الكلمات الفرنسية المستعملة في الجزائر ومقابلاتها بالغة العربية الفصحى...</a:t>
            </a:r>
          </a:p>
        </p:txBody>
      </p:sp>
    </p:spTree>
    <p:extLst>
      <p:ext uri="{BB962C8B-B14F-4D97-AF65-F5344CB8AC3E}">
        <p14:creationId xmlns:p14="http://schemas.microsoft.com/office/powerpoint/2010/main" val="26819994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2"/>
          </p:nvPr>
        </p:nvSpPr>
        <p:spPr/>
        <p:txBody>
          <a:bodyPr/>
          <a:lstStyle/>
          <a:p>
            <a:r>
              <a:rPr lang="en-US" noProof="0"/>
              <a:t>Add a footer</a:t>
            </a:r>
            <a:endParaRPr lang="en-US" noProof="0" dirty="0"/>
          </a:p>
        </p:txBody>
      </p:sp>
      <p:sp>
        <p:nvSpPr>
          <p:cNvPr id="3" name="Espace réservé du numéro de diapositive 2"/>
          <p:cNvSpPr>
            <a:spLocks noGrp="1"/>
          </p:cNvSpPr>
          <p:nvPr>
            <p:ph type="sldNum" sz="quarter" idx="13"/>
          </p:nvPr>
        </p:nvSpPr>
        <p:spPr/>
        <p:txBody>
          <a:bodyPr/>
          <a:lstStyle/>
          <a:p>
            <a:fld id="{19B51A1E-902D-48AF-9020-955120F399B6}" type="slidenum">
              <a:rPr lang="en-US" noProof="0" smtClean="0"/>
              <a:pPr/>
              <a:t>11</a:t>
            </a:fld>
            <a:endParaRPr lang="en-US" noProof="0" dirty="0"/>
          </a:p>
        </p:txBody>
      </p:sp>
      <p:graphicFrame>
        <p:nvGraphicFramePr>
          <p:cNvPr id="5" name="Tableau 4"/>
          <p:cNvGraphicFramePr>
            <a:graphicFrameLocks noGrp="1"/>
          </p:cNvGraphicFramePr>
          <p:nvPr>
            <p:extLst>
              <p:ext uri="{D42A27DB-BD31-4B8C-83A1-F6EECF244321}">
                <p14:modId xmlns:p14="http://schemas.microsoft.com/office/powerpoint/2010/main" val="3995684226"/>
              </p:ext>
            </p:extLst>
          </p:nvPr>
        </p:nvGraphicFramePr>
        <p:xfrm>
          <a:off x="2031998" y="136733"/>
          <a:ext cx="8248592" cy="5351376"/>
        </p:xfrm>
        <a:graphic>
          <a:graphicData uri="http://schemas.openxmlformats.org/drawingml/2006/table">
            <a:tbl>
              <a:tblPr firstRow="1" bandRow="1">
                <a:tableStyleId>{5940675A-B579-460E-94D1-54222C63F5DA}</a:tableStyleId>
              </a:tblPr>
              <a:tblGrid>
                <a:gridCol w="4124296">
                  <a:extLst>
                    <a:ext uri="{9D8B030D-6E8A-4147-A177-3AD203B41FA5}">
                      <a16:colId xmlns:a16="http://schemas.microsoft.com/office/drawing/2014/main" val="20000"/>
                    </a:ext>
                  </a:extLst>
                </a:gridCol>
                <a:gridCol w="4124296">
                  <a:extLst>
                    <a:ext uri="{9D8B030D-6E8A-4147-A177-3AD203B41FA5}">
                      <a16:colId xmlns:a16="http://schemas.microsoft.com/office/drawing/2014/main" val="20001"/>
                    </a:ext>
                  </a:extLst>
                </a:gridCol>
              </a:tblGrid>
              <a:tr h="596496">
                <a:tc>
                  <a:txBody>
                    <a:bodyPr/>
                    <a:lstStyle/>
                    <a:p>
                      <a:pPr algn="ctr"/>
                      <a:r>
                        <a:rPr lang="ar-DZ" sz="2800" b="1" dirty="0">
                          <a:latin typeface="Traditional Arabic" panose="02020603050405020304" pitchFamily="18" charset="-78"/>
                          <a:cs typeface="Traditional Arabic" panose="02020603050405020304" pitchFamily="18" charset="-78"/>
                        </a:rPr>
                        <a:t>الترجمة بالفرنسية</a:t>
                      </a:r>
                      <a:endParaRPr lang="fr-FR" sz="2800" b="1" dirty="0">
                        <a:latin typeface="Traditional Arabic" panose="02020603050405020304" pitchFamily="18" charset="-78"/>
                        <a:cs typeface="Traditional Arabic" panose="02020603050405020304" pitchFamily="18" charset="-78"/>
                      </a:endParaRPr>
                    </a:p>
                  </a:txBody>
                  <a:tcPr>
                    <a:lnL w="57150" cap="flat" cmpd="sng" algn="ctr">
                      <a:solidFill>
                        <a:schemeClr val="accent1"/>
                      </a:solidFill>
                      <a:prstDash val="solid"/>
                      <a:round/>
                      <a:headEnd type="none" w="med" len="med"/>
                      <a:tailEnd type="none" w="med" len="med"/>
                    </a:lnL>
                    <a:lnR w="57150" cap="flat" cmpd="sng" algn="ctr">
                      <a:solidFill>
                        <a:schemeClr val="accent1"/>
                      </a:solidFill>
                      <a:prstDash val="solid"/>
                      <a:round/>
                      <a:headEnd type="none" w="med" len="med"/>
                      <a:tailEnd type="none" w="med" len="med"/>
                    </a:lnR>
                    <a:lnT w="57150" cap="flat" cmpd="sng" algn="ctr">
                      <a:solidFill>
                        <a:schemeClr val="accent1"/>
                      </a:solidFill>
                      <a:prstDash val="solid"/>
                      <a:round/>
                      <a:headEnd type="none" w="med" len="med"/>
                      <a:tailEnd type="none" w="med" len="med"/>
                    </a:lnT>
                    <a:lnB w="57150" cap="flat" cmpd="sng" algn="ctr">
                      <a:solidFill>
                        <a:schemeClr val="accent1"/>
                      </a:solidFill>
                      <a:prstDash val="solid"/>
                      <a:round/>
                      <a:headEnd type="none" w="med" len="med"/>
                      <a:tailEnd type="none" w="med" len="med"/>
                    </a:lnB>
                  </a:tcPr>
                </a:tc>
                <a:tc>
                  <a:txBody>
                    <a:bodyPr/>
                    <a:lstStyle/>
                    <a:p>
                      <a:pPr algn="ctr"/>
                      <a:r>
                        <a:rPr lang="ar-DZ" sz="2800" b="1" dirty="0">
                          <a:latin typeface="Traditional Arabic" panose="02020603050405020304" pitchFamily="18" charset="-78"/>
                          <a:cs typeface="Traditional Arabic" panose="02020603050405020304" pitchFamily="18" charset="-78"/>
                        </a:rPr>
                        <a:t>العربية الفصحى</a:t>
                      </a:r>
                      <a:endParaRPr lang="fr-FR" sz="2800" b="1" dirty="0">
                        <a:latin typeface="Traditional Arabic" panose="02020603050405020304" pitchFamily="18" charset="-78"/>
                        <a:cs typeface="Traditional Arabic" panose="02020603050405020304" pitchFamily="18" charset="-78"/>
                      </a:endParaRPr>
                    </a:p>
                  </a:txBody>
                  <a:tcPr>
                    <a:lnL w="57150" cap="flat" cmpd="sng" algn="ctr">
                      <a:solidFill>
                        <a:schemeClr val="accent1"/>
                      </a:solidFill>
                      <a:prstDash val="solid"/>
                      <a:round/>
                      <a:headEnd type="none" w="med" len="med"/>
                      <a:tailEnd type="none" w="med" len="med"/>
                    </a:lnL>
                    <a:lnR w="57150" cap="flat" cmpd="sng" algn="ctr">
                      <a:solidFill>
                        <a:schemeClr val="accent1"/>
                      </a:solidFill>
                      <a:prstDash val="solid"/>
                      <a:round/>
                      <a:headEnd type="none" w="med" len="med"/>
                      <a:tailEnd type="none" w="med" len="med"/>
                    </a:lnR>
                    <a:lnT w="57150" cap="flat" cmpd="sng" algn="ctr">
                      <a:solidFill>
                        <a:schemeClr val="accent1"/>
                      </a:solidFill>
                      <a:prstDash val="solid"/>
                      <a:round/>
                      <a:headEnd type="none" w="med" len="med"/>
                      <a:tailEnd type="none" w="med" len="med"/>
                    </a:lnT>
                    <a:lnB w="5715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0"/>
                  </a:ext>
                </a:extLst>
              </a:tr>
              <a:tr h="4419885">
                <a:tc>
                  <a:txBody>
                    <a:bodyPr/>
                    <a:lstStyle/>
                    <a:p>
                      <a:pPr marL="0" indent="0" algn="ctr">
                        <a:buFont typeface="Arial" panose="020B0604020202020204" pitchFamily="34" charset="0"/>
                        <a:buNone/>
                      </a:pPr>
                      <a:endParaRPr lang="ar-DZ" b="1" dirty="0">
                        <a:latin typeface="Traditional Arabic" panose="02020603050405020304" pitchFamily="18" charset="-78"/>
                        <a:cs typeface="Traditional Arabic" panose="02020603050405020304" pitchFamily="18" charset="-78"/>
                      </a:endParaRPr>
                    </a:p>
                    <a:p>
                      <a:pPr marL="0" indent="0" algn="ctr">
                        <a:buFont typeface="Arial" panose="020B0604020202020204" pitchFamily="34" charset="0"/>
                        <a:buNone/>
                      </a:pPr>
                      <a:r>
                        <a:rPr lang="fr-FR" b="1" dirty="0">
                          <a:latin typeface="Traditional Arabic" panose="02020603050405020304" pitchFamily="18" charset="-78"/>
                          <a:cs typeface="Traditional Arabic" panose="02020603050405020304" pitchFamily="18" charset="-78"/>
                        </a:rPr>
                        <a:t>L'Algérie</a:t>
                      </a:r>
                      <a:r>
                        <a:rPr lang="fr-FR" b="1" baseline="0" dirty="0">
                          <a:latin typeface="Traditional Arabic" panose="02020603050405020304" pitchFamily="18" charset="-78"/>
                          <a:cs typeface="Traditional Arabic" panose="02020603050405020304" pitchFamily="18" charset="-78"/>
                        </a:rPr>
                        <a:t> </a:t>
                      </a:r>
                      <a:endParaRPr lang="ar-DZ" b="1" dirty="0">
                        <a:latin typeface="Traditional Arabic" panose="02020603050405020304" pitchFamily="18" charset="-78"/>
                        <a:cs typeface="Traditional Arabic" panose="02020603050405020304" pitchFamily="18" charset="-78"/>
                      </a:endParaRPr>
                    </a:p>
                    <a:p>
                      <a:pPr marL="0" indent="0" algn="ctr">
                        <a:buFont typeface="Arial" panose="020B0604020202020204" pitchFamily="34" charset="0"/>
                        <a:buNone/>
                      </a:pPr>
                      <a:r>
                        <a:rPr lang="fr-FR" b="1" dirty="0">
                          <a:latin typeface="Traditional Arabic" panose="02020603050405020304" pitchFamily="18" charset="-78"/>
                          <a:cs typeface="Traditional Arabic" panose="02020603050405020304" pitchFamily="18" charset="-78"/>
                        </a:rPr>
                        <a:t>Ca va</a:t>
                      </a:r>
                      <a:endParaRPr lang="ar-DZ" b="1" dirty="0">
                        <a:latin typeface="Traditional Arabic" panose="02020603050405020304" pitchFamily="18" charset="-78"/>
                        <a:cs typeface="Traditional Arabic" panose="02020603050405020304" pitchFamily="18" charset="-78"/>
                      </a:endParaRPr>
                    </a:p>
                    <a:p>
                      <a:pPr marL="0" indent="0" algn="ctr">
                        <a:buFont typeface="Arial" panose="020B0604020202020204" pitchFamily="34" charset="0"/>
                        <a:buNone/>
                      </a:pPr>
                      <a:r>
                        <a:rPr lang="fr-FR" b="1" dirty="0">
                          <a:latin typeface="Traditional Arabic" panose="02020603050405020304" pitchFamily="18" charset="-78"/>
                          <a:cs typeface="Traditional Arabic" panose="02020603050405020304" pitchFamily="18" charset="-78"/>
                        </a:rPr>
                        <a:t>merci</a:t>
                      </a:r>
                      <a:endParaRPr lang="ar-DZ" b="1" dirty="0">
                        <a:latin typeface="Traditional Arabic" panose="02020603050405020304" pitchFamily="18" charset="-78"/>
                        <a:cs typeface="Traditional Arabic" panose="02020603050405020304" pitchFamily="18" charset="-78"/>
                      </a:endParaRPr>
                    </a:p>
                    <a:p>
                      <a:pPr marL="0" indent="0" algn="ctr">
                        <a:buFont typeface="Arial" panose="020B0604020202020204" pitchFamily="34" charset="0"/>
                        <a:buNone/>
                      </a:pPr>
                      <a:r>
                        <a:rPr lang="fr-FR" b="1" dirty="0">
                          <a:latin typeface="Traditional Arabic" panose="02020603050405020304" pitchFamily="18" charset="-78"/>
                          <a:cs typeface="Traditional Arabic" panose="02020603050405020304" pitchFamily="18" charset="-78"/>
                        </a:rPr>
                        <a:t>La famille</a:t>
                      </a:r>
                      <a:endParaRPr lang="ar-DZ" b="1" dirty="0">
                        <a:latin typeface="Traditional Arabic" panose="02020603050405020304" pitchFamily="18" charset="-78"/>
                        <a:cs typeface="Traditional Arabic" panose="02020603050405020304" pitchFamily="18" charset="-78"/>
                      </a:endParaRPr>
                    </a:p>
                    <a:p>
                      <a:pPr marL="0" indent="0" algn="ctr">
                        <a:buFont typeface="Arial" panose="020B0604020202020204" pitchFamily="34" charset="0"/>
                        <a:buNone/>
                      </a:pPr>
                      <a:r>
                        <a:rPr lang="fr-FR" b="1" dirty="0">
                          <a:latin typeface="Traditional Arabic" panose="02020603050405020304" pitchFamily="18" charset="-78"/>
                          <a:cs typeface="Traditional Arabic" panose="02020603050405020304" pitchFamily="18" charset="-78"/>
                        </a:rPr>
                        <a:t>La fac</a:t>
                      </a:r>
                    </a:p>
                    <a:p>
                      <a:pPr marL="0" indent="0" algn="ctr">
                        <a:buFont typeface="Arial" panose="020B0604020202020204" pitchFamily="34" charset="0"/>
                        <a:buNone/>
                      </a:pPr>
                      <a:r>
                        <a:rPr lang="fr-FR" b="1" dirty="0">
                          <a:latin typeface="Traditional Arabic" panose="02020603050405020304" pitchFamily="18" charset="-78"/>
                          <a:cs typeface="Traditional Arabic" panose="02020603050405020304" pitchFamily="18" charset="-78"/>
                        </a:rPr>
                        <a:t>La poste</a:t>
                      </a:r>
                    </a:p>
                    <a:p>
                      <a:pPr marL="0" indent="0" algn="ctr">
                        <a:buFont typeface="Arial" panose="020B0604020202020204" pitchFamily="34" charset="0"/>
                        <a:buNone/>
                      </a:pPr>
                      <a:r>
                        <a:rPr lang="fr-FR" b="1" dirty="0">
                          <a:latin typeface="Traditional Arabic" panose="02020603050405020304" pitchFamily="18" charset="-78"/>
                          <a:cs typeface="Traditional Arabic" panose="02020603050405020304" pitchFamily="18" charset="-78"/>
                        </a:rPr>
                        <a:t>Le prix</a:t>
                      </a:r>
                    </a:p>
                    <a:p>
                      <a:pPr marL="0" indent="0" algn="ctr">
                        <a:buFont typeface="Arial" panose="020B0604020202020204" pitchFamily="34" charset="0"/>
                        <a:buNone/>
                      </a:pPr>
                      <a:r>
                        <a:rPr lang="fr-FR" b="1" dirty="0">
                          <a:latin typeface="Traditional Arabic" panose="02020603050405020304" pitchFamily="18" charset="-78"/>
                          <a:cs typeface="Traditional Arabic" panose="02020603050405020304" pitchFamily="18" charset="-78"/>
                        </a:rPr>
                        <a:t>La cuisine</a:t>
                      </a:r>
                    </a:p>
                    <a:p>
                      <a:pPr marL="0" indent="0" algn="ctr">
                        <a:buFont typeface="Arial" panose="020B0604020202020204" pitchFamily="34" charset="0"/>
                        <a:buNone/>
                      </a:pPr>
                      <a:r>
                        <a:rPr lang="fr-FR" b="1" dirty="0">
                          <a:latin typeface="Traditional Arabic" panose="02020603050405020304" pitchFamily="18" charset="-78"/>
                          <a:cs typeface="Traditional Arabic" panose="02020603050405020304" pitchFamily="18" charset="-78"/>
                        </a:rPr>
                        <a:t>Hôtel</a:t>
                      </a:r>
                    </a:p>
                    <a:p>
                      <a:pPr marL="0" indent="0" algn="ctr">
                        <a:buFont typeface="Arial" panose="020B0604020202020204" pitchFamily="34" charset="0"/>
                        <a:buNone/>
                      </a:pPr>
                      <a:r>
                        <a:rPr lang="fr-FR" b="1" dirty="0">
                          <a:latin typeface="Traditional Arabic" panose="02020603050405020304" pitchFamily="18" charset="-78"/>
                          <a:cs typeface="Traditional Arabic" panose="02020603050405020304" pitchFamily="18" charset="-78"/>
                        </a:rPr>
                        <a:t>Confiture</a:t>
                      </a:r>
                    </a:p>
                    <a:p>
                      <a:pPr marL="0" indent="0" algn="ctr">
                        <a:buFont typeface="Arial" panose="020B0604020202020204" pitchFamily="34" charset="0"/>
                        <a:buNone/>
                      </a:pPr>
                      <a:r>
                        <a:rPr lang="fr-FR" b="1" dirty="0">
                          <a:latin typeface="Traditional Arabic" panose="02020603050405020304" pitchFamily="18" charset="-78"/>
                          <a:cs typeface="Traditional Arabic" panose="02020603050405020304" pitchFamily="18" charset="-78"/>
                        </a:rPr>
                        <a:t>Dessert</a:t>
                      </a:r>
                    </a:p>
                    <a:p>
                      <a:pPr marL="0" indent="0" algn="ctr">
                        <a:buFont typeface="Arial" panose="020B0604020202020204" pitchFamily="34" charset="0"/>
                        <a:buNone/>
                      </a:pPr>
                      <a:r>
                        <a:rPr lang="fr-FR" b="1" dirty="0">
                          <a:latin typeface="Traditional Arabic" panose="02020603050405020304" pitchFamily="18" charset="-78"/>
                          <a:cs typeface="Traditional Arabic" panose="02020603050405020304" pitchFamily="18" charset="-78"/>
                        </a:rPr>
                        <a:t>Stylo </a:t>
                      </a:r>
                      <a:endParaRPr lang="ar-DZ" b="1" dirty="0">
                        <a:latin typeface="Traditional Arabic" panose="02020603050405020304" pitchFamily="18" charset="-78"/>
                        <a:cs typeface="Traditional Arabic" panose="02020603050405020304" pitchFamily="18" charset="-78"/>
                      </a:endParaRPr>
                    </a:p>
                    <a:p>
                      <a:pPr marL="0" indent="0" algn="ctr">
                        <a:buFont typeface="Arial" panose="020B0604020202020204" pitchFamily="34" charset="0"/>
                        <a:buNone/>
                      </a:pPr>
                      <a:r>
                        <a:rPr lang="fr-FR" b="1" dirty="0">
                          <a:latin typeface="Traditional Arabic" panose="02020603050405020304" pitchFamily="18" charset="-78"/>
                          <a:cs typeface="Traditional Arabic" panose="02020603050405020304" pitchFamily="18" charset="-78"/>
                        </a:rPr>
                        <a:t>Bouteille   </a:t>
                      </a:r>
                    </a:p>
                    <a:p>
                      <a:pPr marL="0" indent="0" algn="ctr">
                        <a:buFont typeface="Arial" panose="020B0604020202020204" pitchFamily="34" charset="0"/>
                        <a:buNone/>
                      </a:pPr>
                      <a:r>
                        <a:rPr lang="fr-FR" b="1" dirty="0">
                          <a:latin typeface="Traditional Arabic" panose="02020603050405020304" pitchFamily="18" charset="-78"/>
                          <a:cs typeface="Traditional Arabic" panose="02020603050405020304" pitchFamily="18" charset="-78"/>
                        </a:rPr>
                        <a:t>Poulet </a:t>
                      </a:r>
                    </a:p>
                    <a:p>
                      <a:pPr marL="0" indent="0" algn="ctr">
                        <a:buFont typeface="Arial" panose="020B0604020202020204" pitchFamily="34" charset="0"/>
                        <a:buNone/>
                      </a:pPr>
                      <a:r>
                        <a:rPr lang="fr-FR" b="1" dirty="0">
                          <a:latin typeface="Traditional Arabic" panose="02020603050405020304" pitchFamily="18" charset="-78"/>
                          <a:cs typeface="Traditional Arabic" panose="02020603050405020304" pitchFamily="18" charset="-78"/>
                        </a:rPr>
                        <a:t>Coiffeuse </a:t>
                      </a:r>
                    </a:p>
                    <a:p>
                      <a:pPr marL="0" indent="0" algn="ctr">
                        <a:buFont typeface="Arial" panose="020B0604020202020204" pitchFamily="34" charset="0"/>
                        <a:buNone/>
                      </a:pPr>
                      <a:r>
                        <a:rPr lang="fr-FR" b="1" dirty="0">
                          <a:latin typeface="Traditional Arabic" panose="02020603050405020304" pitchFamily="18" charset="-78"/>
                          <a:cs typeface="Traditional Arabic" panose="02020603050405020304" pitchFamily="18" charset="-78"/>
                        </a:rPr>
                        <a:t>La fin du monde </a:t>
                      </a:r>
                    </a:p>
                  </a:txBody>
                  <a:tcPr>
                    <a:lnL w="57150" cap="flat" cmpd="sng" algn="ctr">
                      <a:solidFill>
                        <a:schemeClr val="accent1"/>
                      </a:solidFill>
                      <a:prstDash val="solid"/>
                      <a:round/>
                      <a:headEnd type="none" w="med" len="med"/>
                      <a:tailEnd type="none" w="med" len="med"/>
                    </a:lnL>
                    <a:lnR w="57150" cap="flat" cmpd="sng" algn="ctr">
                      <a:solidFill>
                        <a:schemeClr val="accent1"/>
                      </a:solidFill>
                      <a:prstDash val="solid"/>
                      <a:round/>
                      <a:headEnd type="none" w="med" len="med"/>
                      <a:tailEnd type="none" w="med" len="med"/>
                    </a:lnR>
                    <a:lnT w="57150" cap="flat" cmpd="sng" algn="ctr">
                      <a:solidFill>
                        <a:schemeClr val="accent1"/>
                      </a:solidFill>
                      <a:prstDash val="solid"/>
                      <a:round/>
                      <a:headEnd type="none" w="med" len="med"/>
                      <a:tailEnd type="none" w="med" len="med"/>
                    </a:lnT>
                    <a:lnB w="57150" cap="flat" cmpd="sng" algn="ctr">
                      <a:solidFill>
                        <a:schemeClr val="accent1"/>
                      </a:solidFill>
                      <a:prstDash val="solid"/>
                      <a:round/>
                      <a:headEnd type="none" w="med" len="med"/>
                      <a:tailEnd type="none" w="med" len="med"/>
                    </a:lnB>
                  </a:tcPr>
                </a:tc>
                <a:tc>
                  <a:txBody>
                    <a:bodyPr/>
                    <a:lstStyle/>
                    <a:p>
                      <a:pPr algn="ctr"/>
                      <a:endParaRPr lang="ar-DZ" sz="1800" b="1" dirty="0">
                        <a:latin typeface="Traditional Arabic" panose="02020603050405020304" pitchFamily="18" charset="-78"/>
                        <a:cs typeface="Traditional Arabic" panose="02020603050405020304" pitchFamily="18" charset="-78"/>
                      </a:endParaRPr>
                    </a:p>
                    <a:p>
                      <a:pPr algn="ctr"/>
                      <a:r>
                        <a:rPr lang="ar-DZ" sz="1800" b="1" dirty="0">
                          <a:latin typeface="Traditional Arabic" panose="02020603050405020304" pitchFamily="18" charset="-78"/>
                          <a:cs typeface="Traditional Arabic" panose="02020603050405020304" pitchFamily="18" charset="-78"/>
                        </a:rPr>
                        <a:t>الجزائر</a:t>
                      </a:r>
                    </a:p>
                    <a:p>
                      <a:pPr algn="ctr"/>
                      <a:r>
                        <a:rPr lang="ar-DZ" sz="1800" b="1" dirty="0">
                          <a:latin typeface="Traditional Arabic" panose="02020603050405020304" pitchFamily="18" charset="-78"/>
                          <a:cs typeface="Traditional Arabic" panose="02020603050405020304" pitchFamily="18" charset="-78"/>
                        </a:rPr>
                        <a:t>بخير</a:t>
                      </a:r>
                    </a:p>
                    <a:p>
                      <a:pPr algn="ctr"/>
                      <a:r>
                        <a:rPr lang="ar-DZ" sz="1800" b="1" dirty="0">
                          <a:latin typeface="Traditional Arabic" panose="02020603050405020304" pitchFamily="18" charset="-78"/>
                          <a:cs typeface="Traditional Arabic" panose="02020603050405020304" pitchFamily="18" charset="-78"/>
                        </a:rPr>
                        <a:t>شكرا</a:t>
                      </a:r>
                    </a:p>
                    <a:p>
                      <a:pPr algn="ctr"/>
                      <a:r>
                        <a:rPr lang="ar-DZ" sz="1800" b="1" dirty="0">
                          <a:latin typeface="Traditional Arabic" panose="02020603050405020304" pitchFamily="18" charset="-78"/>
                          <a:cs typeface="Traditional Arabic" panose="02020603050405020304" pitchFamily="18" charset="-78"/>
                        </a:rPr>
                        <a:t>العائلة</a:t>
                      </a:r>
                    </a:p>
                    <a:p>
                      <a:pPr algn="ctr"/>
                      <a:r>
                        <a:rPr lang="ar-DZ" sz="1800" b="1" dirty="0">
                          <a:latin typeface="Traditional Arabic" panose="02020603050405020304" pitchFamily="18" charset="-78"/>
                          <a:cs typeface="Traditional Arabic" panose="02020603050405020304" pitchFamily="18" charset="-78"/>
                        </a:rPr>
                        <a:t>الجامعة</a:t>
                      </a:r>
                    </a:p>
                    <a:p>
                      <a:pPr algn="ctr"/>
                      <a:r>
                        <a:rPr lang="ar-DZ" sz="1800" b="1" dirty="0">
                          <a:latin typeface="Traditional Arabic" panose="02020603050405020304" pitchFamily="18" charset="-78"/>
                          <a:cs typeface="Traditional Arabic" panose="02020603050405020304" pitchFamily="18" charset="-78"/>
                        </a:rPr>
                        <a:t>مكتب</a:t>
                      </a:r>
                      <a:r>
                        <a:rPr lang="ar-DZ" sz="1800" b="1" baseline="0" dirty="0">
                          <a:latin typeface="Traditional Arabic" panose="02020603050405020304" pitchFamily="18" charset="-78"/>
                          <a:cs typeface="Traditional Arabic" panose="02020603050405020304" pitchFamily="18" charset="-78"/>
                        </a:rPr>
                        <a:t> البريد</a:t>
                      </a:r>
                    </a:p>
                    <a:p>
                      <a:pPr algn="ctr"/>
                      <a:r>
                        <a:rPr lang="ar-DZ" sz="1800" b="1" baseline="0" dirty="0">
                          <a:latin typeface="Traditional Arabic" panose="02020603050405020304" pitchFamily="18" charset="-78"/>
                          <a:cs typeface="Traditional Arabic" panose="02020603050405020304" pitchFamily="18" charset="-78"/>
                        </a:rPr>
                        <a:t>السعر</a:t>
                      </a:r>
                      <a:endParaRPr lang="ar-DZ" sz="1800" b="1" dirty="0">
                        <a:latin typeface="Traditional Arabic" panose="02020603050405020304" pitchFamily="18" charset="-78"/>
                        <a:cs typeface="Traditional Arabic" panose="02020603050405020304" pitchFamily="18" charset="-78"/>
                      </a:endParaRPr>
                    </a:p>
                    <a:p>
                      <a:pPr algn="ctr"/>
                      <a:r>
                        <a:rPr lang="ar-DZ" sz="1800" b="1" dirty="0">
                          <a:latin typeface="Traditional Arabic" panose="02020603050405020304" pitchFamily="18" charset="-78"/>
                          <a:cs typeface="Traditional Arabic" panose="02020603050405020304" pitchFamily="18" charset="-78"/>
                        </a:rPr>
                        <a:t>مطبخ</a:t>
                      </a:r>
                    </a:p>
                    <a:p>
                      <a:pPr algn="ctr"/>
                      <a:r>
                        <a:rPr lang="ar-DZ" sz="1800" b="1" dirty="0">
                          <a:latin typeface="Traditional Arabic" panose="02020603050405020304" pitchFamily="18" charset="-78"/>
                          <a:cs typeface="Traditional Arabic" panose="02020603050405020304" pitchFamily="18" charset="-78"/>
                        </a:rPr>
                        <a:t>فندق</a:t>
                      </a:r>
                    </a:p>
                    <a:p>
                      <a:pPr algn="ctr"/>
                      <a:r>
                        <a:rPr lang="ar-DZ" sz="1800" b="1" dirty="0">
                          <a:latin typeface="Traditional Arabic" panose="02020603050405020304" pitchFamily="18" charset="-78"/>
                          <a:cs typeface="Traditional Arabic" panose="02020603050405020304" pitchFamily="18" charset="-78"/>
                        </a:rPr>
                        <a:t>مربى</a:t>
                      </a:r>
                    </a:p>
                    <a:p>
                      <a:pPr algn="ctr"/>
                      <a:r>
                        <a:rPr lang="ar-DZ" sz="1800" b="1" dirty="0">
                          <a:latin typeface="Traditional Arabic" panose="02020603050405020304" pitchFamily="18" charset="-78"/>
                          <a:cs typeface="Traditional Arabic" panose="02020603050405020304" pitchFamily="18" charset="-78"/>
                        </a:rPr>
                        <a:t>حلوى</a:t>
                      </a:r>
                    </a:p>
                    <a:p>
                      <a:pPr algn="ctr"/>
                      <a:r>
                        <a:rPr lang="ar-DZ" sz="1800" b="1" dirty="0">
                          <a:latin typeface="Traditional Arabic" panose="02020603050405020304" pitchFamily="18" charset="-78"/>
                          <a:cs typeface="Traditional Arabic" panose="02020603050405020304" pitchFamily="18" charset="-78"/>
                        </a:rPr>
                        <a:t>قلم</a:t>
                      </a:r>
                      <a:r>
                        <a:rPr lang="ar-DZ" sz="1800" b="1" baseline="0" dirty="0">
                          <a:latin typeface="Traditional Arabic" panose="02020603050405020304" pitchFamily="18" charset="-78"/>
                          <a:cs typeface="Traditional Arabic" panose="02020603050405020304" pitchFamily="18" charset="-78"/>
                        </a:rPr>
                        <a:t> حبر</a:t>
                      </a:r>
                      <a:endParaRPr lang="ar-DZ" sz="1800" b="1" dirty="0">
                        <a:latin typeface="Traditional Arabic" panose="02020603050405020304" pitchFamily="18" charset="-78"/>
                        <a:cs typeface="Traditional Arabic" panose="02020603050405020304" pitchFamily="18" charset="-78"/>
                      </a:endParaRPr>
                    </a:p>
                    <a:p>
                      <a:pPr algn="ctr"/>
                      <a:r>
                        <a:rPr lang="ar-DZ" sz="1800" b="1" dirty="0">
                          <a:latin typeface="Traditional Arabic" panose="02020603050405020304" pitchFamily="18" charset="-78"/>
                          <a:cs typeface="Traditional Arabic" panose="02020603050405020304" pitchFamily="18" charset="-78"/>
                        </a:rPr>
                        <a:t>قارورة</a:t>
                      </a:r>
                      <a:endParaRPr lang="fr-FR" sz="1800" b="1" dirty="0">
                        <a:latin typeface="Traditional Arabic" panose="02020603050405020304" pitchFamily="18" charset="-78"/>
                        <a:cs typeface="Traditional Arabic" panose="02020603050405020304" pitchFamily="18" charset="-78"/>
                      </a:endParaRPr>
                    </a:p>
                    <a:p>
                      <a:pPr algn="ctr"/>
                      <a:r>
                        <a:rPr lang="ar-DZ" sz="1800" b="1" dirty="0">
                          <a:latin typeface="Traditional Arabic" panose="02020603050405020304" pitchFamily="18" charset="-78"/>
                          <a:cs typeface="Traditional Arabic" panose="02020603050405020304" pitchFamily="18" charset="-78"/>
                        </a:rPr>
                        <a:t>دجاج</a:t>
                      </a:r>
                    </a:p>
                    <a:p>
                      <a:pPr algn="ctr"/>
                      <a:r>
                        <a:rPr lang="ar-DZ" sz="1800" b="1" dirty="0">
                          <a:latin typeface="Traditional Arabic" panose="02020603050405020304" pitchFamily="18" charset="-78"/>
                          <a:cs typeface="Traditional Arabic" panose="02020603050405020304" pitchFamily="18" charset="-78"/>
                        </a:rPr>
                        <a:t>حلاق</a:t>
                      </a:r>
                    </a:p>
                    <a:p>
                      <a:pPr algn="ctr"/>
                      <a:r>
                        <a:rPr lang="ar-DZ" sz="1800" b="1" dirty="0">
                          <a:latin typeface="Traditional Arabic" panose="02020603050405020304" pitchFamily="18" charset="-78"/>
                          <a:cs typeface="Traditional Arabic" panose="02020603050405020304" pitchFamily="18" charset="-78"/>
                        </a:rPr>
                        <a:t>نهاية العالم</a:t>
                      </a:r>
                    </a:p>
                  </a:txBody>
                  <a:tcPr>
                    <a:lnL w="57150" cap="flat" cmpd="sng" algn="ctr">
                      <a:solidFill>
                        <a:schemeClr val="accent1"/>
                      </a:solidFill>
                      <a:prstDash val="solid"/>
                      <a:round/>
                      <a:headEnd type="none" w="med" len="med"/>
                      <a:tailEnd type="none" w="med" len="med"/>
                    </a:lnL>
                    <a:lnR w="57150" cap="flat" cmpd="sng" algn="ctr">
                      <a:solidFill>
                        <a:schemeClr val="accent1"/>
                      </a:solidFill>
                      <a:prstDash val="solid"/>
                      <a:round/>
                      <a:headEnd type="none" w="med" len="med"/>
                      <a:tailEnd type="none" w="med" len="med"/>
                    </a:lnR>
                    <a:lnT w="57150" cap="flat" cmpd="sng" algn="ctr">
                      <a:solidFill>
                        <a:schemeClr val="accent1"/>
                      </a:solidFill>
                      <a:prstDash val="solid"/>
                      <a:round/>
                      <a:headEnd type="none" w="med" len="med"/>
                      <a:tailEnd type="none" w="med" len="med"/>
                    </a:lnT>
                    <a:lnB w="5715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9601963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2"/>
          </p:nvPr>
        </p:nvSpPr>
        <p:spPr/>
        <p:txBody>
          <a:bodyPr/>
          <a:lstStyle/>
          <a:p>
            <a:r>
              <a:rPr lang="en-US" noProof="0"/>
              <a:t>Add a footer</a:t>
            </a:r>
            <a:endParaRPr lang="en-US" noProof="0" dirty="0"/>
          </a:p>
        </p:txBody>
      </p:sp>
      <p:sp>
        <p:nvSpPr>
          <p:cNvPr id="3" name="Espace réservé du numéro de diapositive 2"/>
          <p:cNvSpPr>
            <a:spLocks noGrp="1"/>
          </p:cNvSpPr>
          <p:nvPr>
            <p:ph type="sldNum" sz="quarter" idx="13"/>
          </p:nvPr>
        </p:nvSpPr>
        <p:spPr/>
        <p:txBody>
          <a:bodyPr/>
          <a:lstStyle/>
          <a:p>
            <a:fld id="{19B51A1E-902D-48AF-9020-955120F399B6}" type="slidenum">
              <a:rPr lang="en-US" noProof="0" smtClean="0"/>
              <a:pPr/>
              <a:t>12</a:t>
            </a:fld>
            <a:endParaRPr lang="en-US" noProof="0" dirty="0"/>
          </a:p>
        </p:txBody>
      </p:sp>
      <p:sp>
        <p:nvSpPr>
          <p:cNvPr id="4" name="Titre 5"/>
          <p:cNvSpPr txBox="1">
            <a:spLocks/>
          </p:cNvSpPr>
          <p:nvPr/>
        </p:nvSpPr>
        <p:spPr>
          <a:xfrm>
            <a:off x="431999" y="383623"/>
            <a:ext cx="11328000" cy="432000"/>
          </a:xfrm>
          <a:prstGeom prst="rect">
            <a:avLst/>
          </a:prstGeom>
          <a:solidFill>
            <a:schemeClr val="tx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lvl1pPr algn="l" defTabSz="914400" rtl="0" eaLnBrk="1" latinLnBrk="0" hangingPunct="1">
              <a:lnSpc>
                <a:spcPct val="90000"/>
              </a:lnSpc>
              <a:spcBef>
                <a:spcPct val="0"/>
              </a:spcBef>
              <a:buNone/>
              <a:defRPr sz="3200" b="1" kern="1200" spc="-150">
                <a:solidFill>
                  <a:schemeClr val="tx1">
                    <a:lumMod val="75000"/>
                    <a:lumOff val="25000"/>
                  </a:schemeClr>
                </a:solidFill>
                <a:latin typeface="+mj-lt"/>
                <a:ea typeface="+mj-ea"/>
                <a:cs typeface="+mj-cs"/>
              </a:defRPr>
            </a:lvl1pPr>
          </a:lstStyle>
          <a:p>
            <a:pPr algn="r"/>
            <a:r>
              <a:rPr lang="ar-DZ" dirty="0">
                <a:solidFill>
                  <a:schemeClr val="bg1"/>
                </a:solidFill>
                <a:latin typeface="Arabic Typesetting" panose="03020402040406030203" pitchFamily="66" charset="-78"/>
                <a:cs typeface="Arabic Typesetting" panose="03020402040406030203" pitchFamily="66" charset="-78"/>
              </a:rPr>
              <a:t>     </a:t>
            </a:r>
            <a:r>
              <a:rPr lang="ar-DZ" sz="3600" dirty="0">
                <a:solidFill>
                  <a:schemeClr val="bg1"/>
                </a:solidFill>
                <a:latin typeface="Arabic Typesetting" panose="03020402040406030203" pitchFamily="66" charset="-78"/>
                <a:cs typeface="Arabic Typesetting" panose="03020402040406030203" pitchFamily="66" charset="-78"/>
              </a:rPr>
              <a:t> خاتمة</a:t>
            </a:r>
            <a:endParaRPr lang="fr-FR" sz="3600" dirty="0">
              <a:solidFill>
                <a:schemeClr val="bg1"/>
              </a:solidFill>
            </a:endParaRPr>
          </a:p>
        </p:txBody>
      </p:sp>
      <p:sp>
        <p:nvSpPr>
          <p:cNvPr id="6" name="Rectangle 5"/>
          <p:cNvSpPr/>
          <p:nvPr/>
        </p:nvSpPr>
        <p:spPr>
          <a:xfrm>
            <a:off x="959977" y="1136591"/>
            <a:ext cx="10272045" cy="5093293"/>
          </a:xfrm>
          <a:prstGeom prst="rect">
            <a:avLst/>
          </a:prstGeom>
          <a:solidFill>
            <a:schemeClr val="accent1">
              <a:lumMod val="60000"/>
              <a:lumOff val="4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endParaRPr lang="ar-DZ" sz="2400" dirty="0">
              <a:solidFill>
                <a:srgbClr val="222222"/>
              </a:solidFill>
              <a:latin typeface="Traditional Arabic" panose="02020603050405020304" pitchFamily="18" charset="-78"/>
              <a:cs typeface="Traditional Arabic" panose="02020603050405020304" pitchFamily="18" charset="-78"/>
            </a:endParaRPr>
          </a:p>
          <a:p>
            <a:pPr algn="r" rtl="1"/>
            <a:endParaRPr lang="ar-DZ" sz="2400" dirty="0">
              <a:solidFill>
                <a:srgbClr val="222222"/>
              </a:solidFill>
              <a:latin typeface="Traditional Arabic" panose="02020603050405020304" pitchFamily="18" charset="-78"/>
              <a:cs typeface="Traditional Arabic" panose="02020603050405020304" pitchFamily="18" charset="-78"/>
            </a:endParaRPr>
          </a:p>
          <a:p>
            <a:pPr algn="r" rtl="1"/>
            <a:endParaRPr lang="ar-DZ" sz="2400" dirty="0">
              <a:solidFill>
                <a:srgbClr val="222222"/>
              </a:solidFill>
              <a:latin typeface="Traditional Arabic" panose="02020603050405020304" pitchFamily="18" charset="-78"/>
              <a:cs typeface="Traditional Arabic" panose="02020603050405020304" pitchFamily="18" charset="-78"/>
            </a:endParaRPr>
          </a:p>
          <a:p>
            <a:pPr algn="r" rtl="1"/>
            <a:r>
              <a:rPr lang="ar-DZ" sz="3200" dirty="0">
                <a:solidFill>
                  <a:srgbClr val="222222"/>
                </a:solidFill>
                <a:latin typeface="Traditional Arabic" panose="02020603050405020304" pitchFamily="18" charset="-78"/>
                <a:cs typeface="Traditional Arabic" panose="02020603050405020304" pitchFamily="18" charset="-78"/>
              </a:rPr>
              <a:t>ومن خلال بحثنا توصلنا إلى النتائج التالية:</a:t>
            </a:r>
          </a:p>
          <a:p>
            <a:pPr marL="457200" indent="-457200" algn="r" rtl="1">
              <a:buFont typeface="Wingdings" panose="05000000000000000000" pitchFamily="2" charset="2"/>
              <a:buChar char="ü"/>
            </a:pPr>
            <a:r>
              <a:rPr lang="ar-DZ" sz="3200" dirty="0">
                <a:solidFill>
                  <a:srgbClr val="222222"/>
                </a:solidFill>
                <a:latin typeface="Traditional Arabic" panose="02020603050405020304" pitchFamily="18" charset="-78"/>
                <a:cs typeface="Traditional Arabic" panose="02020603050405020304" pitchFamily="18" charset="-78"/>
              </a:rPr>
              <a:t>الثنائية اللغوية تعني مقدرة الفرد على التنقل بالتناوب بين لغتين وفقا لاحتياجه، ويختلف مفهومها عن كل من الازدواجية اللغوية والتعدد اللغوي.</a:t>
            </a:r>
          </a:p>
          <a:p>
            <a:pPr marL="457200" indent="-457200" algn="r" rtl="1">
              <a:buFont typeface="Wingdings" panose="05000000000000000000" pitchFamily="2" charset="2"/>
              <a:buChar char="ü"/>
            </a:pPr>
            <a:r>
              <a:rPr lang="ar-DZ" sz="3200" dirty="0">
                <a:solidFill>
                  <a:srgbClr val="222222"/>
                </a:solidFill>
                <a:latin typeface="Traditional Arabic" panose="02020603050405020304" pitchFamily="18" charset="-78"/>
                <a:cs typeface="Traditional Arabic" panose="02020603050405020304" pitchFamily="18" charset="-78"/>
              </a:rPr>
              <a:t>تتنوع الثنائية اللغوية حسب مكان حاجة الفرد أو المجتمع للغة الثانية.</a:t>
            </a:r>
          </a:p>
          <a:p>
            <a:pPr marL="457200" indent="-457200" algn="r" rtl="1">
              <a:buFont typeface="Wingdings" panose="05000000000000000000" pitchFamily="2" charset="2"/>
              <a:buChar char="ü"/>
            </a:pPr>
            <a:r>
              <a:rPr lang="ar-DZ" sz="3200" dirty="0">
                <a:solidFill>
                  <a:srgbClr val="222222"/>
                </a:solidFill>
                <a:latin typeface="Traditional Arabic" panose="02020603050405020304" pitchFamily="18" charset="-78"/>
                <a:cs typeface="Traditional Arabic" panose="02020603050405020304" pitchFamily="18" charset="-78"/>
              </a:rPr>
              <a:t>هناك أسباب متنوعة تدفع إلى ظهور الثنائية اللغوية أهمها العوامل السياسية.</a:t>
            </a:r>
          </a:p>
          <a:p>
            <a:pPr marL="457200" indent="-457200" algn="r" rtl="1">
              <a:buFont typeface="Wingdings" panose="05000000000000000000" pitchFamily="2" charset="2"/>
              <a:buChar char="ü"/>
            </a:pPr>
            <a:r>
              <a:rPr lang="ar-DZ" sz="3200" dirty="0">
                <a:solidFill>
                  <a:srgbClr val="222222"/>
                </a:solidFill>
                <a:latin typeface="Traditional Arabic" panose="02020603050405020304" pitchFamily="18" charset="-78"/>
                <a:cs typeface="Traditional Arabic" panose="02020603050405020304" pitchFamily="18" charset="-78"/>
              </a:rPr>
              <a:t>  نجد الثنائية اللغوية في الجزائر بشكل بارز، وسبب ذلك الاستعمار الفرنسي للجزائر.</a:t>
            </a:r>
          </a:p>
          <a:p>
            <a:pPr marL="457200" indent="-457200" algn="r" rtl="1">
              <a:buFont typeface="Wingdings" panose="05000000000000000000" pitchFamily="2" charset="2"/>
              <a:buChar char="ü"/>
            </a:pPr>
            <a:r>
              <a:rPr lang="ar-DZ" sz="3200" dirty="0">
                <a:solidFill>
                  <a:srgbClr val="222222"/>
                </a:solidFill>
                <a:latin typeface="Traditional Arabic" panose="02020603050405020304" pitchFamily="18" charset="-78"/>
                <a:cs typeface="Traditional Arabic" panose="02020603050405020304" pitchFamily="18" charset="-78"/>
              </a:rPr>
              <a:t>يمكن النظر للثنائية اللغوية </a:t>
            </a:r>
            <a:r>
              <a:rPr lang="ar-DZ" sz="3200" dirty="0" err="1">
                <a:solidFill>
                  <a:srgbClr val="222222"/>
                </a:solidFill>
                <a:latin typeface="Traditional Arabic" panose="02020603050405020304" pitchFamily="18" charset="-78"/>
                <a:cs typeface="Traditional Arabic" panose="02020603050405020304" pitchFamily="18" charset="-78"/>
              </a:rPr>
              <a:t>بمظور</a:t>
            </a:r>
            <a:r>
              <a:rPr lang="ar-DZ" sz="3200" dirty="0">
                <a:solidFill>
                  <a:srgbClr val="222222"/>
                </a:solidFill>
                <a:latin typeface="Traditional Arabic" panose="02020603050405020304" pitchFamily="18" charset="-78"/>
                <a:cs typeface="Traditional Arabic" panose="02020603050405020304" pitchFamily="18" charset="-78"/>
              </a:rPr>
              <a:t> إيجابي فهم الآخر والتعامل معه، ومن منظور سلبي باعتبارها خصم عنيد للفصيحة، يعمل على هدمها والتخلص منها.</a:t>
            </a:r>
          </a:p>
          <a:p>
            <a:pPr marL="457200" indent="-457200" algn="r" rtl="1">
              <a:buFont typeface="Wingdings" panose="05000000000000000000" pitchFamily="2" charset="2"/>
              <a:buChar char="ü"/>
            </a:pPr>
            <a:r>
              <a:rPr lang="ar-DZ" sz="3200" dirty="0">
                <a:solidFill>
                  <a:srgbClr val="222222"/>
                </a:solidFill>
                <a:latin typeface="Traditional Arabic" panose="02020603050405020304" pitchFamily="18" charset="-78"/>
                <a:cs typeface="Traditional Arabic" panose="02020603050405020304" pitchFamily="18" charset="-78"/>
              </a:rPr>
              <a:t>لقد أصبحت الغالبية الساحقة من الجزائريين بما فيهم المتعلمون لا يتحكمون في أية لغة من اللغات؛ فازدواجي اللغة لا يتقن العربية بالشكل المطلوب، وثنائي اللغة لا يجيد الفرنسية</a:t>
            </a:r>
            <a:r>
              <a:rPr lang="ar-DZ" sz="2400" dirty="0">
                <a:solidFill>
                  <a:srgbClr val="222222"/>
                </a:solidFill>
                <a:latin typeface="Traditional Arabic" panose="02020603050405020304" pitchFamily="18" charset="-78"/>
                <a:cs typeface="Traditional Arabic" panose="02020603050405020304" pitchFamily="18" charset="-78"/>
              </a:rPr>
              <a:t>.   </a:t>
            </a:r>
          </a:p>
          <a:p>
            <a:pPr marL="457200" indent="-457200" algn="r" rtl="1">
              <a:buFont typeface="Wingdings" panose="05000000000000000000" pitchFamily="2" charset="2"/>
              <a:buChar char="ü"/>
            </a:pPr>
            <a:endParaRPr lang="ar-DZ" sz="2400" dirty="0">
              <a:solidFill>
                <a:srgbClr val="222222"/>
              </a:solidFill>
              <a:latin typeface="Traditional Arabic" panose="02020603050405020304" pitchFamily="18" charset="-78"/>
              <a:cs typeface="Traditional Arabic" panose="02020603050405020304" pitchFamily="18" charset="-78"/>
            </a:endParaRPr>
          </a:p>
          <a:p>
            <a:pPr marL="457200" indent="-457200" algn="r" rtl="1">
              <a:buFont typeface="Wingdings" panose="05000000000000000000" pitchFamily="2" charset="2"/>
              <a:buChar char="ü"/>
            </a:pPr>
            <a:endParaRPr lang="ar-DZ" sz="3200" dirty="0">
              <a:solidFill>
                <a:srgbClr val="222222"/>
              </a:solidFill>
              <a:latin typeface="Traditional Arabic" panose="02020603050405020304" pitchFamily="18" charset="-78"/>
              <a:cs typeface="Traditional Arabic" panose="02020603050405020304" pitchFamily="18" charset="-78"/>
            </a:endParaRPr>
          </a:p>
          <a:p>
            <a:pPr algn="r" rtl="1"/>
            <a:endParaRPr lang="ar-DZ" sz="3200" dirty="0">
              <a:solidFill>
                <a:srgbClr val="222222"/>
              </a:solidFill>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264690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3"/>
          </p:nvPr>
        </p:nvSpPr>
        <p:spPr/>
        <p:txBody>
          <a:bodyPr/>
          <a:lstStyle/>
          <a:p>
            <a:r>
              <a:rPr lang="en-US" noProof="0"/>
              <a:t>Add a footer</a:t>
            </a:r>
            <a:endParaRPr lang="en-US" noProof="0" dirty="0"/>
          </a:p>
        </p:txBody>
      </p:sp>
      <p:sp>
        <p:nvSpPr>
          <p:cNvPr id="5" name="Espace réservé du numéro de diapositive 4"/>
          <p:cNvSpPr>
            <a:spLocks noGrp="1"/>
          </p:cNvSpPr>
          <p:nvPr>
            <p:ph type="sldNum" sz="quarter" idx="15"/>
          </p:nvPr>
        </p:nvSpPr>
        <p:spPr/>
        <p:txBody>
          <a:bodyPr/>
          <a:lstStyle/>
          <a:p>
            <a:fld id="{19B51A1E-902D-48AF-9020-955120F399B6}" type="slidenum">
              <a:rPr lang="en-US" noProof="0" smtClean="0"/>
              <a:pPr/>
              <a:t>2</a:t>
            </a:fld>
            <a:endParaRPr lang="en-US" noProof="0" dirty="0"/>
          </a:p>
        </p:txBody>
      </p:sp>
      <p:sp>
        <p:nvSpPr>
          <p:cNvPr id="6" name="Titre 5"/>
          <p:cNvSpPr>
            <a:spLocks noGrp="1"/>
          </p:cNvSpPr>
          <p:nvPr>
            <p:ph type="title"/>
          </p:nvPr>
        </p:nvSpPr>
        <p:spPr>
          <a:solidFill>
            <a:schemeClr val="tx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r"/>
            <a:r>
              <a:rPr lang="ar-DZ" dirty="0">
                <a:solidFill>
                  <a:schemeClr val="bg1"/>
                </a:solidFill>
                <a:latin typeface="Arabic Typesetting" panose="03020402040406030203" pitchFamily="66" charset="-78"/>
                <a:cs typeface="Arabic Typesetting" panose="03020402040406030203" pitchFamily="66" charset="-78"/>
              </a:rPr>
              <a:t>     </a:t>
            </a:r>
            <a:r>
              <a:rPr lang="ar-DZ" sz="3600" dirty="0">
                <a:solidFill>
                  <a:schemeClr val="bg1"/>
                </a:solidFill>
                <a:latin typeface="Arabic Typesetting" panose="03020402040406030203" pitchFamily="66" charset="-78"/>
                <a:cs typeface="Arabic Typesetting" panose="03020402040406030203" pitchFamily="66" charset="-78"/>
              </a:rPr>
              <a:t> خطة البحث</a:t>
            </a:r>
            <a:endParaRPr lang="fr-FR" sz="3600" dirty="0">
              <a:solidFill>
                <a:schemeClr val="bg1"/>
              </a:solidFill>
            </a:endParaRPr>
          </a:p>
        </p:txBody>
      </p:sp>
      <p:sp>
        <p:nvSpPr>
          <p:cNvPr id="7" name="Rectangle 6"/>
          <p:cNvSpPr/>
          <p:nvPr/>
        </p:nvSpPr>
        <p:spPr>
          <a:xfrm>
            <a:off x="1085316" y="1358781"/>
            <a:ext cx="10272045" cy="4247260"/>
          </a:xfrm>
          <a:prstGeom prst="rect">
            <a:avLst/>
          </a:prstGeom>
          <a:solidFill>
            <a:schemeClr val="accent1">
              <a:lumMod val="60000"/>
              <a:lumOff val="4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gn="r" rtl="1">
              <a:buFont typeface="Arial" panose="020B0604020202020204" pitchFamily="34" charset="0"/>
              <a:buChar char="•"/>
            </a:pPr>
            <a:r>
              <a:rPr lang="ar-DZ" sz="3600" dirty="0">
                <a:solidFill>
                  <a:srgbClr val="222222"/>
                </a:solidFill>
                <a:latin typeface="Traditional Arabic" panose="02020603050405020304" pitchFamily="18" charset="-78"/>
                <a:cs typeface="Traditional Arabic" panose="02020603050405020304" pitchFamily="18" charset="-78"/>
              </a:rPr>
              <a:t>مقدمة</a:t>
            </a:r>
            <a:endParaRPr lang="en-GB" sz="3600" dirty="0">
              <a:solidFill>
                <a:srgbClr val="222222"/>
              </a:solidFill>
              <a:latin typeface="Traditional Arabic" panose="02020603050405020304" pitchFamily="18" charset="-78"/>
              <a:cs typeface="Traditional Arabic" panose="02020603050405020304" pitchFamily="18" charset="-78"/>
            </a:endParaRPr>
          </a:p>
          <a:p>
            <a:pPr marL="457200" indent="-457200" algn="r" rtl="1">
              <a:buFont typeface="Arial" panose="020B0604020202020204" pitchFamily="34" charset="0"/>
              <a:buChar char="•"/>
            </a:pPr>
            <a:r>
              <a:rPr lang="ar-DZ" sz="3600" dirty="0">
                <a:solidFill>
                  <a:srgbClr val="222222"/>
                </a:solidFill>
                <a:latin typeface="Traditional Arabic" panose="02020603050405020304" pitchFamily="18" charset="-78"/>
                <a:cs typeface="Traditional Arabic" panose="02020603050405020304" pitchFamily="18" charset="-78"/>
              </a:rPr>
              <a:t>مفهوم الثنائية اللغوية</a:t>
            </a:r>
          </a:p>
          <a:p>
            <a:pPr marL="457200" indent="-457200" algn="r" rtl="1">
              <a:buFont typeface="Arial" panose="020B0604020202020204" pitchFamily="34" charset="0"/>
              <a:buChar char="•"/>
            </a:pPr>
            <a:r>
              <a:rPr lang="ar-DZ" sz="3600" dirty="0">
                <a:solidFill>
                  <a:srgbClr val="222222"/>
                </a:solidFill>
                <a:latin typeface="Traditional Arabic" panose="02020603050405020304" pitchFamily="18" charset="-78"/>
                <a:cs typeface="Traditional Arabic" panose="02020603050405020304" pitchFamily="18" charset="-78"/>
              </a:rPr>
              <a:t>نشأة مصطلح الثنائية اللغوية</a:t>
            </a:r>
          </a:p>
          <a:p>
            <a:pPr marL="457200" indent="-457200" algn="r" rtl="1">
              <a:buFont typeface="Arial" panose="020B0604020202020204" pitchFamily="34" charset="0"/>
              <a:buChar char="•"/>
            </a:pPr>
            <a:r>
              <a:rPr lang="ar-DZ" sz="3600" dirty="0">
                <a:solidFill>
                  <a:srgbClr val="222222"/>
                </a:solidFill>
                <a:latin typeface="Traditional Arabic" panose="02020603050405020304" pitchFamily="18" charset="-78"/>
                <a:cs typeface="Traditional Arabic" panose="02020603050405020304" pitchFamily="18" charset="-78"/>
              </a:rPr>
              <a:t>أنواع الثنائية اللغوية</a:t>
            </a:r>
          </a:p>
          <a:p>
            <a:pPr marL="457200" indent="-457200" algn="r" rtl="1">
              <a:buFont typeface="Arial" panose="020B0604020202020204" pitchFamily="34" charset="0"/>
              <a:buChar char="•"/>
            </a:pPr>
            <a:r>
              <a:rPr lang="ar-DZ" sz="3600" dirty="0">
                <a:solidFill>
                  <a:srgbClr val="222222"/>
                </a:solidFill>
                <a:latin typeface="Traditional Arabic" panose="02020603050405020304" pitchFamily="18" charset="-78"/>
                <a:cs typeface="Traditional Arabic" panose="02020603050405020304" pitchFamily="18" charset="-78"/>
              </a:rPr>
              <a:t>أسباب ظهور الثنائية اللغوية</a:t>
            </a:r>
          </a:p>
          <a:p>
            <a:pPr marL="457200" indent="-457200" algn="r" rtl="1">
              <a:buFont typeface="Arial" panose="020B0604020202020204" pitchFamily="34" charset="0"/>
              <a:buChar char="•"/>
            </a:pPr>
            <a:r>
              <a:rPr lang="ar-DZ" sz="3600" dirty="0">
                <a:solidFill>
                  <a:srgbClr val="222222"/>
                </a:solidFill>
                <a:latin typeface="Traditional Arabic" panose="02020603050405020304" pitchFamily="18" charset="-78"/>
                <a:cs typeface="Traditional Arabic" panose="02020603050405020304" pitchFamily="18" charset="-78"/>
              </a:rPr>
              <a:t>الفرق بين الثنائية والازدواجية والتعدد اللغوي </a:t>
            </a:r>
          </a:p>
          <a:p>
            <a:pPr marL="457200" indent="-457200" algn="r" rtl="1">
              <a:buFont typeface="Arial" panose="020B0604020202020204" pitchFamily="34" charset="0"/>
              <a:buChar char="•"/>
            </a:pPr>
            <a:r>
              <a:rPr lang="ar-DZ" sz="3600" dirty="0">
                <a:solidFill>
                  <a:srgbClr val="222222"/>
                </a:solidFill>
                <a:latin typeface="Traditional Arabic" panose="02020603050405020304" pitchFamily="18" charset="-78"/>
                <a:cs typeface="Traditional Arabic" panose="02020603050405020304" pitchFamily="18" charset="-78"/>
              </a:rPr>
              <a:t>واقع الثنائية اللغوية في الجزائر</a:t>
            </a:r>
          </a:p>
          <a:p>
            <a:pPr marL="457200" indent="-457200" algn="r" rtl="1">
              <a:buFont typeface="Arial" panose="020B0604020202020204" pitchFamily="34" charset="0"/>
              <a:buChar char="•"/>
            </a:pPr>
            <a:r>
              <a:rPr lang="ar-DZ" sz="3600" b="0" i="0" dirty="0">
                <a:solidFill>
                  <a:srgbClr val="222222"/>
                </a:solidFill>
                <a:effectLst/>
                <a:latin typeface="Traditional Arabic" panose="02020603050405020304" pitchFamily="18" charset="-78"/>
                <a:cs typeface="Traditional Arabic" panose="02020603050405020304" pitchFamily="18" charset="-78"/>
              </a:rPr>
              <a:t>خاتمة</a:t>
            </a:r>
          </a:p>
        </p:txBody>
      </p:sp>
    </p:spTree>
    <p:extLst>
      <p:ext uri="{BB962C8B-B14F-4D97-AF65-F5344CB8AC3E}">
        <p14:creationId xmlns:p14="http://schemas.microsoft.com/office/powerpoint/2010/main" val="657579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2"/>
          </p:nvPr>
        </p:nvSpPr>
        <p:spPr/>
        <p:txBody>
          <a:bodyPr/>
          <a:lstStyle/>
          <a:p>
            <a:r>
              <a:rPr lang="en-US" noProof="0" dirty="0"/>
              <a:t>Add a footer</a:t>
            </a:r>
          </a:p>
        </p:txBody>
      </p:sp>
      <p:sp>
        <p:nvSpPr>
          <p:cNvPr id="3" name="Espace réservé du numéro de diapositive 2"/>
          <p:cNvSpPr>
            <a:spLocks noGrp="1"/>
          </p:cNvSpPr>
          <p:nvPr>
            <p:ph type="sldNum" sz="quarter" idx="13"/>
          </p:nvPr>
        </p:nvSpPr>
        <p:spPr/>
        <p:txBody>
          <a:bodyPr/>
          <a:lstStyle/>
          <a:p>
            <a:fld id="{19B51A1E-902D-48AF-9020-955120F399B6}" type="slidenum">
              <a:rPr lang="en-US" noProof="0" smtClean="0"/>
              <a:pPr/>
              <a:t>3</a:t>
            </a:fld>
            <a:endParaRPr lang="en-US" noProof="0" dirty="0"/>
          </a:p>
        </p:txBody>
      </p:sp>
      <p:sp>
        <p:nvSpPr>
          <p:cNvPr id="5" name="Titre 5"/>
          <p:cNvSpPr>
            <a:spLocks noGrp="1"/>
          </p:cNvSpPr>
          <p:nvPr>
            <p:ph type="title"/>
          </p:nvPr>
        </p:nvSpPr>
        <p:spPr>
          <a:xfrm>
            <a:off x="432000" y="432000"/>
            <a:ext cx="11328000" cy="432000"/>
          </a:xfrm>
          <a:solidFill>
            <a:schemeClr val="tx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r"/>
            <a:r>
              <a:rPr lang="ar-DZ" dirty="0">
                <a:solidFill>
                  <a:schemeClr val="bg1"/>
                </a:solidFill>
                <a:latin typeface="Arabic Typesetting" panose="03020402040406030203" pitchFamily="66" charset="-78"/>
                <a:cs typeface="Arabic Typesetting" panose="03020402040406030203" pitchFamily="66" charset="-78"/>
              </a:rPr>
              <a:t>     </a:t>
            </a:r>
            <a:r>
              <a:rPr lang="ar-DZ" sz="3600" dirty="0">
                <a:solidFill>
                  <a:schemeClr val="bg1"/>
                </a:solidFill>
                <a:latin typeface="Arabic Typesetting" panose="03020402040406030203" pitchFamily="66" charset="-78"/>
                <a:cs typeface="Arabic Typesetting" panose="03020402040406030203" pitchFamily="66" charset="-78"/>
              </a:rPr>
              <a:t> مقدمة</a:t>
            </a:r>
            <a:endParaRPr lang="fr-FR" sz="3600" dirty="0">
              <a:solidFill>
                <a:schemeClr val="bg1"/>
              </a:solidFill>
            </a:endParaRPr>
          </a:p>
        </p:txBody>
      </p:sp>
      <p:sp>
        <p:nvSpPr>
          <p:cNvPr id="6" name="Rectangle 5"/>
          <p:cNvSpPr/>
          <p:nvPr/>
        </p:nvSpPr>
        <p:spPr>
          <a:xfrm>
            <a:off x="1085316" y="1358781"/>
            <a:ext cx="10272045" cy="4247260"/>
          </a:xfrm>
          <a:prstGeom prst="rect">
            <a:avLst/>
          </a:prstGeom>
          <a:solidFill>
            <a:schemeClr val="accent1">
              <a:lumMod val="60000"/>
              <a:lumOff val="4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3200" dirty="0">
                <a:solidFill>
                  <a:srgbClr val="222222"/>
                </a:solidFill>
                <a:latin typeface="Traditional Arabic" panose="02020603050405020304" pitchFamily="18" charset="-78"/>
                <a:cs typeface="Traditional Arabic" panose="02020603050405020304" pitchFamily="18" charset="-78"/>
              </a:rPr>
              <a:t>لقد كثر الحديث في السنوات الاخيرة عن الواقع اللغوي في الجزائر ،إذ صار يتميز بتعدد اللغات المتمثلة في اللغة العربية بشكليها ( الفصيح والعامي) ،اللغة الأمازيغية واللغات الأجنبية وأهمها اللغة الفرنسية وهذا ما أدى إلى ظهور ما</a:t>
            </a:r>
            <a:r>
              <a:rPr lang="fr-FR" sz="3200" dirty="0">
                <a:solidFill>
                  <a:srgbClr val="222222"/>
                </a:solidFill>
                <a:latin typeface="Traditional Arabic" panose="02020603050405020304" pitchFamily="18" charset="-78"/>
                <a:cs typeface="Traditional Arabic" panose="02020603050405020304" pitchFamily="18" charset="-78"/>
              </a:rPr>
              <a:t> </a:t>
            </a:r>
            <a:r>
              <a:rPr lang="ar-DZ" sz="3200" dirty="0">
                <a:solidFill>
                  <a:srgbClr val="222222"/>
                </a:solidFill>
                <a:latin typeface="Traditional Arabic" panose="02020603050405020304" pitchFamily="18" charset="-78"/>
                <a:cs typeface="Traditional Arabic" panose="02020603050405020304" pitchFamily="18" charset="-78"/>
              </a:rPr>
              <a:t>يسمى بالازدواجية اللغوية والثنائية اللغوية ما أثر على المجتمع الجزائري وثقافته </a:t>
            </a:r>
          </a:p>
          <a:p>
            <a:pPr algn="r" rtl="1"/>
            <a:r>
              <a:rPr lang="ar-DZ" sz="3200" dirty="0">
                <a:solidFill>
                  <a:srgbClr val="222222"/>
                </a:solidFill>
                <a:latin typeface="Traditional Arabic" panose="02020603050405020304" pitchFamily="18" charset="-78"/>
                <a:cs typeface="Traditional Arabic" panose="02020603050405020304" pitchFamily="18" charset="-78"/>
              </a:rPr>
              <a:t>وبسبب تداخل المفاهيم عند محاولة تحديد المصطلحين ( الثنائية والازدواجية ) لدى الناس كرس نوعا من قبول المزج بينهما سواء عند العارفين أو عند غيرهم ، وهذا ما يدفعنا الى طرح الإشكال :</a:t>
            </a:r>
          </a:p>
          <a:p>
            <a:pPr algn="r" rtl="1"/>
            <a:r>
              <a:rPr lang="ar-DZ" sz="3200" dirty="0">
                <a:solidFill>
                  <a:srgbClr val="222222"/>
                </a:solidFill>
                <a:latin typeface="Traditional Arabic" panose="02020603050405020304" pitchFamily="18" charset="-78"/>
                <a:cs typeface="Traditional Arabic" panose="02020603050405020304" pitchFamily="18" charset="-78"/>
              </a:rPr>
              <a:t>ما هي الثنائية اللغوية؟ وماهي أسبابها ؟ وما العلاقة بينها وبين الازدواجية اللغوية؟</a:t>
            </a:r>
          </a:p>
        </p:txBody>
      </p:sp>
    </p:spTree>
    <p:extLst>
      <p:ext uri="{BB962C8B-B14F-4D97-AF65-F5344CB8AC3E}">
        <p14:creationId xmlns:p14="http://schemas.microsoft.com/office/powerpoint/2010/main" val="395769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2"/>
          </p:nvPr>
        </p:nvSpPr>
        <p:spPr/>
        <p:txBody>
          <a:bodyPr/>
          <a:lstStyle/>
          <a:p>
            <a:r>
              <a:rPr lang="en-US" noProof="0"/>
              <a:t>Add a footer</a:t>
            </a:r>
            <a:endParaRPr lang="en-US" noProof="0" dirty="0"/>
          </a:p>
        </p:txBody>
      </p:sp>
      <p:sp>
        <p:nvSpPr>
          <p:cNvPr id="5" name="Espace réservé du numéro de diapositive 4"/>
          <p:cNvSpPr>
            <a:spLocks noGrp="1"/>
          </p:cNvSpPr>
          <p:nvPr>
            <p:ph type="sldNum" sz="quarter" idx="33"/>
          </p:nvPr>
        </p:nvSpPr>
        <p:spPr/>
        <p:txBody>
          <a:bodyPr/>
          <a:lstStyle/>
          <a:p>
            <a:fld id="{19B51A1E-902D-48AF-9020-955120F399B6}" type="slidenum">
              <a:rPr lang="en-US" noProof="0" smtClean="0"/>
              <a:pPr/>
              <a:t>4</a:t>
            </a:fld>
            <a:endParaRPr lang="en-US" noProof="0" dirty="0"/>
          </a:p>
        </p:txBody>
      </p:sp>
      <p:sp>
        <p:nvSpPr>
          <p:cNvPr id="6" name="Titre 5"/>
          <p:cNvSpPr>
            <a:spLocks noGrp="1"/>
          </p:cNvSpPr>
          <p:nvPr>
            <p:ph type="title"/>
          </p:nvPr>
        </p:nvSpPr>
        <p:spPr>
          <a:xfrm>
            <a:off x="432000" y="432000"/>
            <a:ext cx="11328000" cy="432000"/>
          </a:xfrm>
          <a:solidFill>
            <a:schemeClr val="tx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r"/>
            <a:r>
              <a:rPr lang="ar-DZ" dirty="0">
                <a:solidFill>
                  <a:schemeClr val="bg1"/>
                </a:solidFill>
                <a:latin typeface="Arabic Typesetting" panose="03020402040406030203" pitchFamily="66" charset="-78"/>
                <a:cs typeface="Arabic Typesetting" panose="03020402040406030203" pitchFamily="66" charset="-78"/>
              </a:rPr>
              <a:t>     </a:t>
            </a:r>
            <a:r>
              <a:rPr lang="ar-DZ" sz="3600" dirty="0">
                <a:solidFill>
                  <a:schemeClr val="bg1"/>
                </a:solidFill>
                <a:latin typeface="Arabic Typesetting" panose="03020402040406030203" pitchFamily="66" charset="-78"/>
                <a:cs typeface="Arabic Typesetting" panose="03020402040406030203" pitchFamily="66" charset="-78"/>
              </a:rPr>
              <a:t>مفهوم الثنائية اللغوية</a:t>
            </a:r>
            <a:endParaRPr lang="fr-FR" sz="3600" dirty="0">
              <a:solidFill>
                <a:schemeClr val="bg1"/>
              </a:solidFill>
            </a:endParaRPr>
          </a:p>
        </p:txBody>
      </p:sp>
      <p:sp>
        <p:nvSpPr>
          <p:cNvPr id="7" name="Rectangle 6"/>
          <p:cNvSpPr/>
          <p:nvPr/>
        </p:nvSpPr>
        <p:spPr>
          <a:xfrm>
            <a:off x="880218" y="1316053"/>
            <a:ext cx="10272045" cy="4247260"/>
          </a:xfrm>
          <a:prstGeom prst="rect">
            <a:avLst/>
          </a:prstGeom>
          <a:solidFill>
            <a:schemeClr val="accent1">
              <a:lumMod val="60000"/>
              <a:lumOff val="4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400" dirty="0">
                <a:solidFill>
                  <a:srgbClr val="222222"/>
                </a:solidFill>
                <a:latin typeface="Traditional Arabic" panose="02020603050405020304" pitchFamily="18" charset="-78"/>
                <a:cs typeface="Traditional Arabic" panose="02020603050405020304" pitchFamily="18" charset="-78"/>
              </a:rPr>
              <a:t>إن مفهوم الثنائية يشير إلى أنها ظاهرة لغوية تعني استعمال الفرد أو المجتمع في منطقة معينة للغتين مختلفتين في آن واحد، وهذا دليل على تقارب مفهوم الثنائية مع مفهوم الازدواجية حيث تشير الازدواجية فيما تناولناه سابقا إلى تجاور مستويين مختلفين في مجتمع معين.</a:t>
            </a:r>
          </a:p>
          <a:p>
            <a:pPr algn="r" rtl="1"/>
            <a:endParaRPr lang="ar-DZ" sz="2400" dirty="0">
              <a:solidFill>
                <a:srgbClr val="222222"/>
              </a:solidFill>
              <a:latin typeface="Traditional Arabic" panose="02020603050405020304" pitchFamily="18" charset="-78"/>
              <a:cs typeface="Traditional Arabic" panose="02020603050405020304" pitchFamily="18" charset="-78"/>
            </a:endParaRPr>
          </a:p>
          <a:p>
            <a:pPr algn="r" rtl="1"/>
            <a:r>
              <a:rPr lang="ar-DZ" sz="2400" dirty="0">
                <a:solidFill>
                  <a:srgbClr val="222222"/>
                </a:solidFill>
                <a:latin typeface="Traditional Arabic" panose="02020603050405020304" pitchFamily="18" charset="-78"/>
                <a:cs typeface="Traditional Arabic" panose="02020603050405020304" pitchFamily="18" charset="-78"/>
              </a:rPr>
              <a:t>كما يجمع </a:t>
            </a:r>
            <a:r>
              <a:rPr lang="ar-DZ" sz="2400" dirty="0" err="1">
                <a:solidFill>
                  <a:srgbClr val="222222"/>
                </a:solidFill>
                <a:latin typeface="Traditional Arabic" panose="02020603050405020304" pitchFamily="18" charset="-78"/>
                <a:cs typeface="Traditional Arabic" panose="02020603050405020304" pitchFamily="18" charset="-78"/>
              </a:rPr>
              <a:t>اللسانيون</a:t>
            </a:r>
            <a:r>
              <a:rPr lang="ar-DZ" sz="2400" dirty="0">
                <a:solidFill>
                  <a:srgbClr val="222222"/>
                </a:solidFill>
                <a:latin typeface="Traditional Arabic" panose="02020603050405020304" pitchFamily="18" charset="-78"/>
                <a:cs typeface="Traditional Arabic" panose="02020603050405020304" pitchFamily="18" charset="-78"/>
              </a:rPr>
              <a:t> على أن الثنائية اللغوية تعبر عن الوضع اللغوي لشخص ما أو الجماعة بشرية معينة تتقن لغتين، كما تعبر عن تلك الحالة التي يستخدم فيها المتكلمون بالتناوب وحسب البيئة والظروف اللغوية لغتين مختلفتين، فالفرد ثنائي اللغة بذلك هو فرد يمتلك عدة لغات تكون مكتسبة كلها كلغات أم ، وبذلك تعبر  الثنائية عن تحكم الفرد أو جماعة أفراد في مستويين لغويين، واستعمالهما لكل نظام حسب الاقتضاء بالدرجة نفسها، ليفهم من الفرد الثنائي اللغة ذاك الفرد الذي يمتلك لغتين أو أكثر لكن ما يميز هذا الامتلاك هو اكتسابها كلغات أم.</a:t>
            </a:r>
          </a:p>
        </p:txBody>
      </p:sp>
    </p:spTree>
    <p:extLst>
      <p:ext uri="{BB962C8B-B14F-4D97-AF65-F5344CB8AC3E}">
        <p14:creationId xmlns:p14="http://schemas.microsoft.com/office/powerpoint/2010/main" val="297737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2"/>
          </p:nvPr>
        </p:nvSpPr>
        <p:spPr/>
        <p:txBody>
          <a:bodyPr/>
          <a:lstStyle/>
          <a:p>
            <a:r>
              <a:rPr lang="en-US" noProof="0"/>
              <a:t>Add a footer</a:t>
            </a:r>
            <a:endParaRPr lang="en-US" noProof="0" dirty="0"/>
          </a:p>
        </p:txBody>
      </p:sp>
      <p:sp>
        <p:nvSpPr>
          <p:cNvPr id="5" name="Espace réservé du numéro de diapositive 4"/>
          <p:cNvSpPr>
            <a:spLocks noGrp="1"/>
          </p:cNvSpPr>
          <p:nvPr>
            <p:ph type="sldNum" sz="quarter" idx="33"/>
          </p:nvPr>
        </p:nvSpPr>
        <p:spPr/>
        <p:txBody>
          <a:bodyPr/>
          <a:lstStyle/>
          <a:p>
            <a:fld id="{19B51A1E-902D-48AF-9020-955120F399B6}" type="slidenum">
              <a:rPr lang="en-US" noProof="0" smtClean="0"/>
              <a:pPr/>
              <a:t>5</a:t>
            </a:fld>
            <a:endParaRPr lang="en-US" noProof="0" dirty="0"/>
          </a:p>
        </p:txBody>
      </p:sp>
      <p:sp>
        <p:nvSpPr>
          <p:cNvPr id="6" name="Rectangle 5"/>
          <p:cNvSpPr/>
          <p:nvPr/>
        </p:nvSpPr>
        <p:spPr>
          <a:xfrm>
            <a:off x="1076770" y="1128045"/>
            <a:ext cx="10272045" cy="4999290"/>
          </a:xfrm>
          <a:prstGeom prst="rect">
            <a:avLst/>
          </a:prstGeom>
          <a:solidFill>
            <a:schemeClr val="accent1">
              <a:lumMod val="60000"/>
              <a:lumOff val="4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800" dirty="0">
                <a:solidFill>
                  <a:srgbClr val="222222"/>
                </a:solidFill>
                <a:latin typeface="Traditional Arabic" panose="02020603050405020304" pitchFamily="18" charset="-78"/>
                <a:cs typeface="Traditional Arabic" panose="02020603050405020304" pitchFamily="18" charset="-78"/>
              </a:rPr>
              <a:t>ظهر مصطلح الثنائية اللغوية لأول مرة على يد الكاتب اليوناني </a:t>
            </a:r>
            <a:r>
              <a:rPr lang="ar-DZ" sz="2800" dirty="0" err="1">
                <a:solidFill>
                  <a:srgbClr val="222222"/>
                </a:solidFill>
                <a:latin typeface="Traditional Arabic" panose="02020603050405020304" pitchFamily="18" charset="-78"/>
                <a:cs typeface="Traditional Arabic" panose="02020603050405020304" pitchFamily="18" charset="-78"/>
              </a:rPr>
              <a:t>إمانويل</a:t>
            </a:r>
            <a:r>
              <a:rPr lang="ar-DZ" sz="2800" dirty="0">
                <a:solidFill>
                  <a:srgbClr val="222222"/>
                </a:solidFill>
                <a:latin typeface="Traditional Arabic" panose="02020603050405020304" pitchFamily="18" charset="-78"/>
                <a:cs typeface="Traditional Arabic" panose="02020603050405020304" pitchFamily="18" charset="-78"/>
              </a:rPr>
              <a:t> </a:t>
            </a:r>
            <a:r>
              <a:rPr lang="ar-DZ" sz="2800" dirty="0" err="1">
                <a:solidFill>
                  <a:srgbClr val="222222"/>
                </a:solidFill>
                <a:latin typeface="Traditional Arabic" panose="02020603050405020304" pitchFamily="18" charset="-78"/>
                <a:cs typeface="Traditional Arabic" panose="02020603050405020304" pitchFamily="18" charset="-78"/>
              </a:rPr>
              <a:t>غواديس</a:t>
            </a:r>
            <a:r>
              <a:rPr lang="ar-DZ" sz="2800" dirty="0">
                <a:solidFill>
                  <a:srgbClr val="222222"/>
                </a:solidFill>
                <a:latin typeface="Traditional Arabic" panose="02020603050405020304" pitchFamily="18" charset="-78"/>
                <a:cs typeface="Traditional Arabic" panose="02020603050405020304" pitchFamily="18" charset="-78"/>
              </a:rPr>
              <a:t>  </a:t>
            </a:r>
            <a:r>
              <a:rPr lang="fr-FR" sz="2800" dirty="0">
                <a:solidFill>
                  <a:srgbClr val="222222"/>
                </a:solidFill>
                <a:latin typeface="Traditional Arabic" panose="02020603050405020304" pitchFamily="18" charset="-78"/>
                <a:cs typeface="Traditional Arabic" panose="02020603050405020304" pitchFamily="18" charset="-78"/>
              </a:rPr>
              <a:t>Emmanuel Roidis </a:t>
            </a:r>
            <a:r>
              <a:rPr lang="ar-DZ" sz="2800" dirty="0">
                <a:solidFill>
                  <a:srgbClr val="222222"/>
                </a:solidFill>
                <a:latin typeface="Traditional Arabic" panose="02020603050405020304" pitchFamily="18" charset="-78"/>
                <a:cs typeface="Traditional Arabic" panose="02020603050405020304" pitchFamily="18" charset="-78"/>
              </a:rPr>
              <a:t>لأسباب متعددة، كانت ناجمة عن الوضعية اللغوية المتضاربة في المجتمع اليوناني</a:t>
            </a:r>
          </a:p>
          <a:p>
            <a:pPr algn="r" rtl="1"/>
            <a:r>
              <a:rPr lang="ar-DZ" sz="2800" dirty="0">
                <a:solidFill>
                  <a:srgbClr val="222222"/>
                </a:solidFill>
                <a:latin typeface="Traditional Arabic" panose="02020603050405020304" pitchFamily="18" charset="-78"/>
                <a:cs typeface="Traditional Arabic" panose="02020603050405020304" pitchFamily="18" charset="-78"/>
              </a:rPr>
              <a:t> يمكن تحديد الثنائية اللغوية بأنها وضعية لغوية يتناوب فيها متكلمون من مجموعة لغوية ما على نظامين لغويين مختلفين ويرمز مفهوم الثنائية اللغوية إلى تداول لغتين مختلفتين في مجتمع واحد أي استخدام واتقان لغتين بالتناوب.</a:t>
            </a:r>
          </a:p>
          <a:p>
            <a:pPr algn="r" rtl="1"/>
            <a:r>
              <a:rPr lang="ar-DZ" sz="2800" dirty="0">
                <a:solidFill>
                  <a:srgbClr val="222222"/>
                </a:solidFill>
                <a:latin typeface="Traditional Arabic" panose="02020603050405020304" pitchFamily="18" charset="-78"/>
                <a:cs typeface="Traditional Arabic" panose="02020603050405020304" pitchFamily="18" charset="-78"/>
              </a:rPr>
              <a:t>وعليه فالثنائية اللغوية هي ظاهرة لغوية تعني استعمال الفرد أو المجتمع في منطقة معينة لغتين مختلفتين في آن واحد.</a:t>
            </a:r>
          </a:p>
          <a:p>
            <a:pPr algn="r" rtl="1"/>
            <a:r>
              <a:rPr lang="ar-DZ" sz="2800" dirty="0">
                <a:solidFill>
                  <a:srgbClr val="222222"/>
                </a:solidFill>
                <a:latin typeface="Traditional Arabic" panose="02020603050405020304" pitchFamily="18" charset="-78"/>
                <a:cs typeface="Traditional Arabic" panose="02020603050405020304" pitchFamily="18" charset="-78"/>
              </a:rPr>
              <a:t>وبهذا المفهوم تبدو الازدواجية مقابلا عربيا لمصطلح</a:t>
            </a:r>
            <a:r>
              <a:rPr lang="fr-FR" sz="2800" dirty="0">
                <a:solidFill>
                  <a:srgbClr val="222222"/>
                </a:solidFill>
                <a:latin typeface="Traditional Arabic" panose="02020603050405020304" pitchFamily="18" charset="-78"/>
                <a:cs typeface="Traditional Arabic" panose="02020603050405020304" pitchFamily="18" charset="-78"/>
              </a:rPr>
              <a:t>Diglossie </a:t>
            </a:r>
            <a:r>
              <a:rPr lang="ar-DZ" sz="2800" dirty="0">
                <a:solidFill>
                  <a:srgbClr val="222222"/>
                </a:solidFill>
                <a:latin typeface="Traditional Arabic" panose="02020603050405020304" pitchFamily="18" charset="-78"/>
                <a:cs typeface="Traditional Arabic" panose="02020603050405020304" pitchFamily="18" charset="-78"/>
              </a:rPr>
              <a:t> فيما تبدو الثنائية المقابل العربي لمصطلح </a:t>
            </a:r>
            <a:r>
              <a:rPr lang="fr-FR" sz="2800" dirty="0">
                <a:solidFill>
                  <a:srgbClr val="222222"/>
                </a:solidFill>
                <a:latin typeface="Traditional Arabic" panose="02020603050405020304" pitchFamily="18" charset="-78"/>
                <a:cs typeface="Traditional Arabic" panose="02020603050405020304" pitchFamily="18" charset="-78"/>
              </a:rPr>
              <a:t>Bilinguisme</a:t>
            </a:r>
            <a:r>
              <a:rPr lang="ar-DZ" sz="2800" dirty="0">
                <a:solidFill>
                  <a:srgbClr val="222222"/>
                </a:solidFill>
                <a:latin typeface="Traditional Arabic" panose="02020603050405020304" pitchFamily="18" charset="-78"/>
                <a:cs typeface="Traditional Arabic" panose="02020603050405020304" pitchFamily="18" charset="-78"/>
              </a:rPr>
              <a:t> لكن عند ترجمة هذين المصطلحين إلى العربية يبدوان كأنهما يحملان معنى واحدا.</a:t>
            </a:r>
          </a:p>
        </p:txBody>
      </p:sp>
      <p:sp>
        <p:nvSpPr>
          <p:cNvPr id="7" name="Titre 5"/>
          <p:cNvSpPr>
            <a:spLocks noGrp="1"/>
          </p:cNvSpPr>
          <p:nvPr>
            <p:ph type="title"/>
          </p:nvPr>
        </p:nvSpPr>
        <p:spPr>
          <a:xfrm>
            <a:off x="432000" y="432000"/>
            <a:ext cx="11328000" cy="432000"/>
          </a:xfrm>
          <a:solidFill>
            <a:schemeClr val="tx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r"/>
            <a:r>
              <a:rPr lang="ar-DZ" dirty="0">
                <a:solidFill>
                  <a:schemeClr val="bg1"/>
                </a:solidFill>
                <a:latin typeface="Arabic Typesetting" panose="03020402040406030203" pitchFamily="66" charset="-78"/>
                <a:cs typeface="Arabic Typesetting" panose="03020402040406030203" pitchFamily="66" charset="-78"/>
              </a:rPr>
              <a:t>    نشأة </a:t>
            </a:r>
            <a:r>
              <a:rPr lang="ar-DZ" sz="3600" dirty="0">
                <a:solidFill>
                  <a:schemeClr val="bg1"/>
                </a:solidFill>
                <a:latin typeface="Arabic Typesetting" panose="03020402040406030203" pitchFamily="66" charset="-78"/>
                <a:cs typeface="Arabic Typesetting" panose="03020402040406030203" pitchFamily="66" charset="-78"/>
              </a:rPr>
              <a:t>الثنائية اللغوية</a:t>
            </a:r>
            <a:endParaRPr lang="fr-FR" sz="3600" dirty="0">
              <a:solidFill>
                <a:schemeClr val="bg1"/>
              </a:solidFill>
            </a:endParaRPr>
          </a:p>
        </p:txBody>
      </p:sp>
    </p:spTree>
    <p:extLst>
      <p:ext uri="{BB962C8B-B14F-4D97-AF65-F5344CB8AC3E}">
        <p14:creationId xmlns:p14="http://schemas.microsoft.com/office/powerpoint/2010/main" val="3764252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3"/>
          </p:nvPr>
        </p:nvSpPr>
        <p:spPr/>
        <p:txBody>
          <a:bodyPr/>
          <a:lstStyle/>
          <a:p>
            <a:r>
              <a:rPr lang="en-US" noProof="0" dirty="0"/>
              <a:t>Add a footer</a:t>
            </a:r>
          </a:p>
        </p:txBody>
      </p:sp>
      <p:sp>
        <p:nvSpPr>
          <p:cNvPr id="4" name="Espace réservé du numéro de diapositive 3"/>
          <p:cNvSpPr>
            <a:spLocks noGrp="1"/>
          </p:cNvSpPr>
          <p:nvPr>
            <p:ph type="sldNum" sz="quarter" idx="33"/>
          </p:nvPr>
        </p:nvSpPr>
        <p:spPr/>
        <p:txBody>
          <a:bodyPr/>
          <a:lstStyle/>
          <a:p>
            <a:fld id="{19B51A1E-902D-48AF-9020-955120F399B6}" type="slidenum">
              <a:rPr lang="en-US" noProof="0" smtClean="0"/>
              <a:pPr/>
              <a:t>6</a:t>
            </a:fld>
            <a:endParaRPr lang="en-US" noProof="0" dirty="0"/>
          </a:p>
        </p:txBody>
      </p:sp>
      <p:sp>
        <p:nvSpPr>
          <p:cNvPr id="7" name="Titre 5"/>
          <p:cNvSpPr>
            <a:spLocks noGrp="1"/>
          </p:cNvSpPr>
          <p:nvPr>
            <p:ph type="title"/>
          </p:nvPr>
        </p:nvSpPr>
        <p:spPr>
          <a:xfrm>
            <a:off x="432000" y="432000"/>
            <a:ext cx="11328000" cy="432000"/>
          </a:xfrm>
          <a:solidFill>
            <a:schemeClr val="tx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r"/>
            <a:r>
              <a:rPr lang="ar-DZ" dirty="0">
                <a:solidFill>
                  <a:schemeClr val="bg1"/>
                </a:solidFill>
                <a:latin typeface="Arabic Typesetting" panose="03020402040406030203" pitchFamily="66" charset="-78"/>
                <a:cs typeface="Arabic Typesetting" panose="03020402040406030203" pitchFamily="66" charset="-78"/>
              </a:rPr>
              <a:t>   أنواع </a:t>
            </a:r>
            <a:r>
              <a:rPr lang="ar-DZ" sz="3600" dirty="0">
                <a:solidFill>
                  <a:schemeClr val="bg1"/>
                </a:solidFill>
                <a:latin typeface="Arabic Typesetting" panose="03020402040406030203" pitchFamily="66" charset="-78"/>
                <a:cs typeface="Arabic Typesetting" panose="03020402040406030203" pitchFamily="66" charset="-78"/>
              </a:rPr>
              <a:t>الثنائية اللغوية</a:t>
            </a:r>
            <a:endParaRPr lang="fr-FR" sz="3600" dirty="0">
              <a:solidFill>
                <a:schemeClr val="bg1"/>
              </a:solidFill>
            </a:endParaRPr>
          </a:p>
        </p:txBody>
      </p:sp>
      <p:sp>
        <p:nvSpPr>
          <p:cNvPr id="8" name="Rectangle à coins arrondis 7"/>
          <p:cNvSpPr/>
          <p:nvPr/>
        </p:nvSpPr>
        <p:spPr>
          <a:xfrm>
            <a:off x="8203962" y="1298961"/>
            <a:ext cx="3418318" cy="2127902"/>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u="sng" dirty="0">
                <a:solidFill>
                  <a:schemeClr val="tx1"/>
                </a:solidFill>
                <a:latin typeface="Traditional Arabic" panose="02020603050405020304" pitchFamily="18" charset="-78"/>
                <a:cs typeface="Traditional Arabic" panose="02020603050405020304" pitchFamily="18" charset="-78"/>
              </a:rPr>
              <a:t>1.الثنائية اللغوية على صعيد الوطن </a:t>
            </a:r>
          </a:p>
          <a:p>
            <a:pPr algn="ctr"/>
            <a:r>
              <a:rPr lang="ar-DZ" sz="2000" dirty="0">
                <a:solidFill>
                  <a:schemeClr val="tx1"/>
                </a:solidFill>
                <a:latin typeface="Traditional Arabic" panose="02020603050405020304" pitchFamily="18" charset="-78"/>
                <a:cs typeface="Traditional Arabic" panose="02020603050405020304" pitchFamily="18" charset="-78"/>
              </a:rPr>
              <a:t>تعبر عن اعتماد الدولة لمستويات مختلفة في التعبير ويتجلى ذلك في اعتماد مؤسساتها للغتين مختلفتين أو أكثر في تأمين خدماتها والتواصل بينها وبين مؤسسات أخرى وضبط نظامها والتواصل بين عمالها.</a:t>
            </a:r>
          </a:p>
        </p:txBody>
      </p:sp>
      <p:sp>
        <p:nvSpPr>
          <p:cNvPr id="9" name="Rectangle à coins arrondis 8"/>
          <p:cNvSpPr/>
          <p:nvPr/>
        </p:nvSpPr>
        <p:spPr>
          <a:xfrm>
            <a:off x="4199299" y="1298961"/>
            <a:ext cx="3418318" cy="2127902"/>
          </a:xfrm>
          <a:prstGeom prst="roundRect">
            <a:avLst>
              <a:gd name="adj" fmla="val 14394"/>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u="sng" dirty="0">
                <a:solidFill>
                  <a:schemeClr val="tx1"/>
                </a:solidFill>
              </a:rPr>
              <a:t>2. </a:t>
            </a:r>
            <a:r>
              <a:rPr lang="ar-DZ" sz="2000" b="1" u="sng" dirty="0">
                <a:solidFill>
                  <a:schemeClr val="tx1"/>
                </a:solidFill>
                <a:latin typeface="Traditional Arabic" panose="02020603050405020304" pitchFamily="18" charset="-78"/>
                <a:cs typeface="Traditional Arabic" panose="02020603050405020304" pitchFamily="18" charset="-78"/>
              </a:rPr>
              <a:t>الثنائية اللغوية الإقليمية أو المحلية </a:t>
            </a:r>
          </a:p>
          <a:p>
            <a:pPr algn="ctr"/>
            <a:r>
              <a:rPr lang="ar-DZ" sz="2000" dirty="0">
                <a:solidFill>
                  <a:schemeClr val="tx1"/>
                </a:solidFill>
                <a:latin typeface="Traditional Arabic" panose="02020603050405020304" pitchFamily="18" charset="-78"/>
                <a:cs typeface="Traditional Arabic" panose="02020603050405020304" pitchFamily="18" charset="-78"/>
              </a:rPr>
              <a:t>تعبر عن وجود مستوى لغوي آخر عدا المستوى الرسمي، منتشر في مجال إقليمي من الدولة يخالف المستوى اللغوي المعتمد في الدولة بشكل رسمي مختلف في بنيته الصوتية والنحوية والصرفية عن المستوى الذي تعتمده الدولة.</a:t>
            </a:r>
          </a:p>
        </p:txBody>
      </p:sp>
      <p:sp>
        <p:nvSpPr>
          <p:cNvPr id="10" name="Rectangle à coins arrondis 9"/>
          <p:cNvSpPr/>
          <p:nvPr/>
        </p:nvSpPr>
        <p:spPr>
          <a:xfrm>
            <a:off x="194636" y="1298960"/>
            <a:ext cx="3418318" cy="2127903"/>
          </a:xfrm>
          <a:prstGeom prst="roundRect">
            <a:avLst>
              <a:gd name="adj" fmla="val 14394"/>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u="sng" dirty="0">
                <a:solidFill>
                  <a:schemeClr val="tx1"/>
                </a:solidFill>
              </a:rPr>
              <a:t>3. </a:t>
            </a:r>
            <a:r>
              <a:rPr lang="ar-DZ" sz="2000" b="1" u="sng" dirty="0">
                <a:solidFill>
                  <a:schemeClr val="tx1"/>
                </a:solidFill>
                <a:latin typeface="Traditional Arabic" panose="02020603050405020304" pitchFamily="18" charset="-78"/>
                <a:cs typeface="Traditional Arabic" panose="02020603050405020304" pitchFamily="18" charset="-78"/>
              </a:rPr>
              <a:t>الثنائية اللغوية الخاصة بالأقليات العرقية </a:t>
            </a:r>
          </a:p>
          <a:p>
            <a:pPr algn="ctr"/>
            <a:r>
              <a:rPr lang="ar-DZ" sz="2000" dirty="0">
                <a:solidFill>
                  <a:schemeClr val="tx1"/>
                </a:solidFill>
                <a:latin typeface="Traditional Arabic" panose="02020603050405020304" pitchFamily="18" charset="-78"/>
                <a:cs typeface="Traditional Arabic" panose="02020603050405020304" pitchFamily="18" charset="-78"/>
              </a:rPr>
              <a:t>تعبر عن الحالة التي تسعى فيها الدول الى استيعاب الأعراق المختلفة باعتماد لغة قومية يعتمدها جميع أفراد المجتمع ،بينما تحافظ الأقليات العرقية على لغتها الأصلية من خلال التواصل داخل البيت أو ضمن التجمعات الخاصة بها.</a:t>
            </a:r>
          </a:p>
        </p:txBody>
      </p:sp>
      <p:sp>
        <p:nvSpPr>
          <p:cNvPr id="11" name="Rectangle à coins arrondis 10"/>
          <p:cNvSpPr/>
          <p:nvPr/>
        </p:nvSpPr>
        <p:spPr>
          <a:xfrm>
            <a:off x="8203962" y="3861824"/>
            <a:ext cx="3418318" cy="2222782"/>
          </a:xfrm>
          <a:prstGeom prst="roundRect">
            <a:avLst>
              <a:gd name="adj" fmla="val 14394"/>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u="sng" dirty="0">
                <a:solidFill>
                  <a:schemeClr val="tx1"/>
                </a:solidFill>
                <a:latin typeface="Traditional Arabic" panose="02020603050405020304" pitchFamily="18" charset="-78"/>
                <a:cs typeface="Traditional Arabic" panose="02020603050405020304" pitchFamily="18" charset="-78"/>
              </a:rPr>
              <a:t>4.الثنائية اللغوية المؤسسية </a:t>
            </a:r>
          </a:p>
          <a:p>
            <a:pPr algn="ctr"/>
            <a:r>
              <a:rPr lang="ar-DZ" sz="2000" dirty="0">
                <a:solidFill>
                  <a:schemeClr val="tx1"/>
                </a:solidFill>
                <a:latin typeface="Traditional Arabic" panose="02020603050405020304" pitchFamily="18" charset="-78"/>
                <a:cs typeface="Traditional Arabic" panose="02020603050405020304" pitchFamily="18" charset="-78"/>
              </a:rPr>
              <a:t>تعبر عن اعتماد مستوى لغوي معين في بعض النشاطات بحيث يصبح هذا المستوى اللغوي معتمدا في التجارة والتعليم والإدارة ،كما هو الحال في بعض الدول التي تعتمد بعض اللغات كلغات ثانية تختص بقطاع معين كالتعليم التقني والعلمي.</a:t>
            </a:r>
          </a:p>
        </p:txBody>
      </p:sp>
      <p:sp>
        <p:nvSpPr>
          <p:cNvPr id="12" name="Rectangle à coins arrondis 11"/>
          <p:cNvSpPr/>
          <p:nvPr/>
        </p:nvSpPr>
        <p:spPr>
          <a:xfrm>
            <a:off x="4386841" y="3869390"/>
            <a:ext cx="3418318" cy="2215216"/>
          </a:xfrm>
          <a:prstGeom prst="roundRect">
            <a:avLst>
              <a:gd name="adj" fmla="val 14394"/>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u="sng" dirty="0">
                <a:solidFill>
                  <a:schemeClr val="tx1"/>
                </a:solidFill>
                <a:latin typeface="Traditional Arabic" panose="02020603050405020304" pitchFamily="18" charset="-78"/>
                <a:cs typeface="Traditional Arabic" panose="02020603050405020304" pitchFamily="18" charset="-78"/>
              </a:rPr>
              <a:t>5.الثنائية اللغوية المدرسية أو التربوية</a:t>
            </a:r>
            <a:r>
              <a:rPr lang="ar-DZ" sz="2000" dirty="0">
                <a:solidFill>
                  <a:schemeClr val="tx1"/>
                </a:solidFill>
                <a:latin typeface="Traditional Arabic" panose="02020603050405020304" pitchFamily="18" charset="-78"/>
                <a:cs typeface="Traditional Arabic" panose="02020603050405020304" pitchFamily="18" charset="-78"/>
              </a:rPr>
              <a:t> وهي ثنائية تتنوع من الناحية العملية من تدريس لغة ثانية إلى تعليم المواد المدرسية باللغة الثانية، وإلى استيعاب ثقافة اللغة الثانية وقيمها، وترتبط بالبرنامج التربوي الرسمي، وتهدف إلى تعميم استخدام اللغة الثانية إضافة الى اللغة القومية.</a:t>
            </a:r>
          </a:p>
          <a:p>
            <a:pPr algn="ctr"/>
            <a:endParaRPr lang="ar-DZ" sz="2000" dirty="0">
              <a:solidFill>
                <a:schemeClr val="tx1"/>
              </a:solidFill>
              <a:latin typeface="Traditional Arabic" panose="02020603050405020304" pitchFamily="18" charset="-78"/>
              <a:cs typeface="Traditional Arabic" panose="02020603050405020304" pitchFamily="18" charset="-78"/>
            </a:endParaRPr>
          </a:p>
        </p:txBody>
      </p:sp>
      <p:sp>
        <p:nvSpPr>
          <p:cNvPr id="13" name="Rectangle à coins arrondis 12"/>
          <p:cNvSpPr/>
          <p:nvPr/>
        </p:nvSpPr>
        <p:spPr>
          <a:xfrm>
            <a:off x="194636" y="3845608"/>
            <a:ext cx="3418318" cy="2238998"/>
          </a:xfrm>
          <a:prstGeom prst="roundRect">
            <a:avLst>
              <a:gd name="adj" fmla="val 14394"/>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u="sng" dirty="0">
                <a:solidFill>
                  <a:schemeClr val="tx1"/>
                </a:solidFill>
                <a:latin typeface="Traditional Arabic" panose="02020603050405020304" pitchFamily="18" charset="-78"/>
                <a:cs typeface="Traditional Arabic" panose="02020603050405020304" pitchFamily="18" charset="-78"/>
              </a:rPr>
              <a:t>6</a:t>
            </a:r>
            <a:r>
              <a:rPr lang="ar-DZ" sz="2000" b="1" u="sng" dirty="0">
                <a:solidFill>
                  <a:schemeClr val="tx1"/>
                </a:solidFill>
                <a:latin typeface="Traditional Arabic" panose="02020603050405020304" pitchFamily="18" charset="-78"/>
                <a:cs typeface="Traditional Arabic" panose="02020603050405020304" pitchFamily="18" charset="-78"/>
              </a:rPr>
              <a:t>.الثنائية اللغوية المؤقتة</a:t>
            </a:r>
          </a:p>
          <a:p>
            <a:pPr algn="ctr"/>
            <a:r>
              <a:rPr lang="ar-DZ" sz="2000" dirty="0">
                <a:solidFill>
                  <a:schemeClr val="tx1"/>
                </a:solidFill>
                <a:latin typeface="Traditional Arabic" panose="02020603050405020304" pitchFamily="18" charset="-78"/>
                <a:cs typeface="Traditional Arabic" panose="02020603050405020304" pitchFamily="18" charset="-78"/>
              </a:rPr>
              <a:t>هي ثنائية تكون فيها لغة المستعمر القديم لغة رسمية بمعنى ان الثنائية اللغوية المؤسسية المؤقتة تتقدم فيها لغة المستعمر لتحل محل اللغة الأصلية فتصبح رسمية بينما يبقى نظام اللغة الأصلية على الألسن.</a:t>
            </a:r>
          </a:p>
        </p:txBody>
      </p:sp>
    </p:spTree>
    <p:extLst>
      <p:ext uri="{BB962C8B-B14F-4D97-AF65-F5344CB8AC3E}">
        <p14:creationId xmlns:p14="http://schemas.microsoft.com/office/powerpoint/2010/main" val="34612006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pied de page 2"/>
          <p:cNvSpPr>
            <a:spLocks noGrp="1"/>
          </p:cNvSpPr>
          <p:nvPr>
            <p:ph type="ftr" sz="quarter" idx="13"/>
          </p:nvPr>
        </p:nvSpPr>
        <p:spPr/>
        <p:txBody>
          <a:bodyPr/>
          <a:lstStyle/>
          <a:p>
            <a:r>
              <a:rPr lang="en-US" noProof="0"/>
              <a:t>Add a footer</a:t>
            </a:r>
            <a:endParaRPr lang="en-US" noProof="0" dirty="0"/>
          </a:p>
        </p:txBody>
      </p:sp>
      <p:sp>
        <p:nvSpPr>
          <p:cNvPr id="4" name="Espace réservé du numéro de diapositive 3"/>
          <p:cNvSpPr>
            <a:spLocks noGrp="1"/>
          </p:cNvSpPr>
          <p:nvPr>
            <p:ph type="sldNum" sz="quarter" idx="33"/>
          </p:nvPr>
        </p:nvSpPr>
        <p:spPr/>
        <p:txBody>
          <a:bodyPr/>
          <a:lstStyle/>
          <a:p>
            <a:fld id="{19B51A1E-902D-48AF-9020-955120F399B6}" type="slidenum">
              <a:rPr lang="en-US" noProof="0" smtClean="0"/>
              <a:pPr/>
              <a:t>7</a:t>
            </a:fld>
            <a:endParaRPr lang="en-US" noProof="0" dirty="0"/>
          </a:p>
        </p:txBody>
      </p:sp>
      <p:sp>
        <p:nvSpPr>
          <p:cNvPr id="7" name="Titre 5"/>
          <p:cNvSpPr>
            <a:spLocks noGrp="1"/>
          </p:cNvSpPr>
          <p:nvPr>
            <p:ph type="title"/>
          </p:nvPr>
        </p:nvSpPr>
        <p:spPr>
          <a:xfrm>
            <a:off x="432000" y="432000"/>
            <a:ext cx="11328000" cy="432000"/>
          </a:xfrm>
          <a:solidFill>
            <a:schemeClr val="tx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r"/>
            <a:r>
              <a:rPr lang="ar-DZ" dirty="0">
                <a:solidFill>
                  <a:schemeClr val="bg1"/>
                </a:solidFill>
                <a:latin typeface="Arabic Typesetting" panose="03020402040406030203" pitchFamily="66" charset="-78"/>
                <a:cs typeface="Arabic Typesetting" panose="03020402040406030203" pitchFamily="66" charset="-78"/>
              </a:rPr>
              <a:t>   أسباب ظهور </a:t>
            </a:r>
            <a:r>
              <a:rPr lang="ar-DZ" sz="3600" dirty="0">
                <a:solidFill>
                  <a:schemeClr val="bg1"/>
                </a:solidFill>
                <a:latin typeface="Arabic Typesetting" panose="03020402040406030203" pitchFamily="66" charset="-78"/>
                <a:cs typeface="Arabic Typesetting" panose="03020402040406030203" pitchFamily="66" charset="-78"/>
              </a:rPr>
              <a:t>الثنائية اللغوية</a:t>
            </a:r>
            <a:endParaRPr lang="fr-FR" sz="3600" dirty="0">
              <a:solidFill>
                <a:schemeClr val="bg1"/>
              </a:solidFill>
            </a:endParaRPr>
          </a:p>
        </p:txBody>
      </p:sp>
      <p:sp>
        <p:nvSpPr>
          <p:cNvPr id="8" name="Rectangle à coins arrondis 7"/>
          <p:cNvSpPr/>
          <p:nvPr/>
        </p:nvSpPr>
        <p:spPr>
          <a:xfrm>
            <a:off x="6205234" y="1121918"/>
            <a:ext cx="5554766" cy="2655323"/>
          </a:xfrm>
          <a:prstGeom prst="round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a:solidFill>
                  <a:schemeClr val="tx1"/>
                </a:solidFill>
                <a:latin typeface="Traditional Arabic" panose="02020603050405020304" pitchFamily="18" charset="-78"/>
                <a:cs typeface="Traditional Arabic" panose="02020603050405020304" pitchFamily="18" charset="-78"/>
              </a:rPr>
              <a:t>أسباب سياسة:</a:t>
            </a:r>
          </a:p>
          <a:p>
            <a:pPr algn="ctr"/>
            <a:r>
              <a:rPr lang="ar-DZ" sz="2400" b="1" dirty="0">
                <a:solidFill>
                  <a:schemeClr val="tx1"/>
                </a:solidFill>
                <a:latin typeface="Traditional Arabic" panose="02020603050405020304" pitchFamily="18" charset="-78"/>
                <a:cs typeface="Traditional Arabic" panose="02020603050405020304" pitchFamily="18" charset="-78"/>
              </a:rPr>
              <a:t>يعتبر العامل السياسي أهم العوامل في ظهور الثنائية اللغوية وتفشيها كالهجرة الجماعية بسبب الاضطهاد السياسي أو العرفي أو الديني أو هروبا من الفقر و الأمراض، بحثا عن السلامة والأمن و منها يستدعي المهجرون تعلم لغة البلد الضيف، وهناك عامل الغزو العسكري الذي يفرض لغته على الدولة المحتلة.</a:t>
            </a:r>
          </a:p>
        </p:txBody>
      </p:sp>
      <p:sp>
        <p:nvSpPr>
          <p:cNvPr id="9" name="Rectangle à coins arrondis 8"/>
          <p:cNvSpPr/>
          <p:nvPr/>
        </p:nvSpPr>
        <p:spPr>
          <a:xfrm>
            <a:off x="4289551" y="3719605"/>
            <a:ext cx="5554766" cy="2655323"/>
          </a:xfrm>
          <a:prstGeom prst="round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a:solidFill>
                  <a:schemeClr val="tx1"/>
                </a:solidFill>
                <a:latin typeface="Traditional Arabic" panose="02020603050405020304" pitchFamily="18" charset="-78"/>
                <a:cs typeface="Traditional Arabic" panose="02020603050405020304" pitchFamily="18" charset="-78"/>
              </a:rPr>
              <a:t>أسباب اجتماعية ونفسية: </a:t>
            </a:r>
          </a:p>
          <a:p>
            <a:pPr algn="ctr"/>
            <a:r>
              <a:rPr lang="ar-DZ" sz="2400" b="1" dirty="0">
                <a:solidFill>
                  <a:schemeClr val="tx1"/>
                </a:solidFill>
                <a:latin typeface="Traditional Arabic" panose="02020603050405020304" pitchFamily="18" charset="-78"/>
                <a:cs typeface="Traditional Arabic" panose="02020603050405020304" pitchFamily="18" charset="-78"/>
              </a:rPr>
              <a:t>ويمكننا أن نرجع هذا النوع من الأسباب إلى تلك العلاقات بين الأفراد</a:t>
            </a:r>
          </a:p>
          <a:p>
            <a:pPr algn="ctr"/>
            <a:r>
              <a:rPr lang="ar-DZ" sz="2400" b="1" dirty="0">
                <a:solidFill>
                  <a:schemeClr val="tx1"/>
                </a:solidFill>
                <a:latin typeface="Traditional Arabic" panose="02020603050405020304" pitchFamily="18" charset="-78"/>
                <a:cs typeface="Traditional Arabic" panose="02020603050405020304" pitchFamily="18" charset="-78"/>
              </a:rPr>
              <a:t>مثل: الزواج بين أثنين مختلفي الجنسية، كل منهما يسعي لتعليم أولاده اللغة الأم (المنشأ) وهذا من وجهة نظر</a:t>
            </a:r>
          </a:p>
          <a:p>
            <a:pPr algn="ctr"/>
            <a:r>
              <a:rPr lang="ar-DZ" sz="2400" b="1" dirty="0">
                <a:solidFill>
                  <a:schemeClr val="tx1"/>
                </a:solidFill>
                <a:latin typeface="Traditional Arabic" panose="02020603050405020304" pitchFamily="18" charset="-78"/>
                <a:cs typeface="Traditional Arabic" panose="02020603050405020304" pitchFamily="18" charset="-78"/>
              </a:rPr>
              <a:t>كل منهما و رغبة الشباب في الهجرة بذريعة استكمال التعليم و من ثم الزواج بالأجنبيات.</a:t>
            </a:r>
          </a:p>
        </p:txBody>
      </p:sp>
      <p:sp>
        <p:nvSpPr>
          <p:cNvPr id="10" name="Rectangle à coins arrondis 9"/>
          <p:cNvSpPr/>
          <p:nvPr/>
        </p:nvSpPr>
        <p:spPr>
          <a:xfrm>
            <a:off x="1145821" y="1238960"/>
            <a:ext cx="4236357" cy="2897205"/>
          </a:xfrm>
          <a:prstGeom prst="round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a:solidFill>
                  <a:schemeClr val="tx1"/>
                </a:solidFill>
                <a:latin typeface="Traditional Arabic" panose="02020603050405020304" pitchFamily="18" charset="-78"/>
                <a:cs typeface="Traditional Arabic" panose="02020603050405020304" pitchFamily="18" charset="-78"/>
              </a:rPr>
              <a:t>أسباب اقتصادية</a:t>
            </a:r>
          </a:p>
          <a:p>
            <a:pPr algn="ctr"/>
            <a:r>
              <a:rPr lang="ar-DZ" sz="2400" b="1" dirty="0">
                <a:solidFill>
                  <a:schemeClr val="tx1"/>
                </a:solidFill>
                <a:latin typeface="Traditional Arabic" panose="02020603050405020304" pitchFamily="18" charset="-78"/>
                <a:cs typeface="Traditional Arabic" panose="02020603050405020304" pitchFamily="18" charset="-78"/>
              </a:rPr>
              <a:t>ومجال المعاملات الاقتصادية والصفقات التجارية التي تسري بين مختلف أطراف العملاء التجاريين وهذا التقارب التجاري ينجم عنه تقارب لغوي بوجود لغة مشتركة، وأن كان لا يوجد تقارب صوتي للغة المشتركة ضمن مستوي واحد بالتالي وجود لغة مشتركة أي كلا منهما ثنائي اللغة نشوء ثنائية</a:t>
            </a:r>
          </a:p>
        </p:txBody>
      </p:sp>
    </p:spTree>
    <p:extLst>
      <p:ext uri="{BB962C8B-B14F-4D97-AF65-F5344CB8AC3E}">
        <p14:creationId xmlns:p14="http://schemas.microsoft.com/office/powerpoint/2010/main" val="1353133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Espace réservé du contenu 1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019738" y="2427902"/>
            <a:ext cx="1880074" cy="930595"/>
          </a:xfrm>
        </p:spPr>
      </p:pic>
      <p:sp>
        <p:nvSpPr>
          <p:cNvPr id="5" name="Espace réservé du texte 4"/>
          <p:cNvSpPr>
            <a:spLocks noGrp="1"/>
          </p:cNvSpPr>
          <p:nvPr>
            <p:ph type="body" sz="quarter" idx="12"/>
          </p:nvPr>
        </p:nvSpPr>
        <p:spPr>
          <a:xfrm>
            <a:off x="4301550" y="1511476"/>
            <a:ext cx="3600450" cy="4859875"/>
          </a:xfrm>
        </p:spPr>
        <p:txBody>
          <a:bodyPr/>
          <a:lstStyle/>
          <a:p>
            <a:endParaRPr lang="fr-FR" dirty="0"/>
          </a:p>
          <a:p>
            <a:endParaRPr lang="fr-FR" dirty="0"/>
          </a:p>
          <a:p>
            <a:endParaRPr lang="fr-FR" dirty="0"/>
          </a:p>
          <a:p>
            <a:endParaRPr lang="fr-FR" dirty="0"/>
          </a:p>
          <a:p>
            <a:pPr marL="0" indent="0">
              <a:buNone/>
            </a:pPr>
            <a:endParaRPr lang="fr-FR" dirty="0"/>
          </a:p>
          <a:p>
            <a:pPr marL="0" indent="0" algn="ctr">
              <a:buNone/>
            </a:pPr>
            <a:r>
              <a:rPr lang="ar-DZ" dirty="0"/>
              <a:t>  </a:t>
            </a:r>
            <a:endParaRPr lang="fr-FR" dirty="0"/>
          </a:p>
          <a:p>
            <a:pPr marL="0" indent="0" algn="ctr">
              <a:buNone/>
            </a:pPr>
            <a:r>
              <a:rPr lang="ar-DZ" sz="2000" b="1" dirty="0">
                <a:latin typeface="Traditional Arabic" panose="02020603050405020304" pitchFamily="18" charset="-78"/>
                <a:cs typeface="Traditional Arabic" panose="02020603050405020304" pitchFamily="18" charset="-78"/>
              </a:rPr>
              <a:t>تشير إلى وجود مستويين لغويين في بيئة لغوية واحدة، أي لغة للعلم والفكر، ولغة أخرى للحياة اليومية العادية.</a:t>
            </a:r>
          </a:p>
          <a:p>
            <a:pPr marL="0" indent="0" algn="ctr">
              <a:buNone/>
            </a:pPr>
            <a:r>
              <a:rPr lang="ar-DZ" sz="2000" b="1" dirty="0">
                <a:latin typeface="Traditional Arabic" panose="02020603050405020304" pitchFamily="18" charset="-78"/>
                <a:cs typeface="Traditional Arabic" panose="02020603050405020304" pitchFamily="18" charset="-78"/>
              </a:rPr>
              <a:t>وقد اختار عبد الرحمن بن محمد القعود مصطلح الازدواجية للتعبير عن مستويين في لغة واحدة فقال: "الازدواج اللغوي وفق المفهوم الذي اخترته هو وجود مستويين في اللغة العربية مستوى الفصيحة، ومستوى الدارجة أو مقابلاتها مثل العامية أو اللهجة.</a:t>
            </a:r>
          </a:p>
          <a:p>
            <a:pPr marL="0" indent="0" algn="r">
              <a:buNone/>
            </a:pPr>
            <a:r>
              <a:rPr lang="fr-FR" dirty="0"/>
              <a:t>  </a:t>
            </a:r>
          </a:p>
        </p:txBody>
      </p:sp>
      <p:sp>
        <p:nvSpPr>
          <p:cNvPr id="6" name="Espace réservé du texte 5"/>
          <p:cNvSpPr>
            <a:spLocks noGrp="1"/>
          </p:cNvSpPr>
          <p:nvPr>
            <p:ph type="body" sz="quarter" idx="13"/>
          </p:nvPr>
        </p:nvSpPr>
        <p:spPr>
          <a:xfrm>
            <a:off x="8159550" y="1511475"/>
            <a:ext cx="3600450" cy="4679250"/>
          </a:xfrm>
        </p:spPr>
        <p:txBody>
          <a:bodyPr/>
          <a:lstStyle/>
          <a:p>
            <a:endParaRPr lang="ar-DZ" dirty="0"/>
          </a:p>
          <a:p>
            <a:endParaRPr lang="ar-DZ" dirty="0"/>
          </a:p>
          <a:p>
            <a:endParaRPr lang="ar-DZ" dirty="0"/>
          </a:p>
          <a:p>
            <a:endParaRPr lang="ar-DZ" dirty="0"/>
          </a:p>
          <a:p>
            <a:endParaRPr lang="ar-DZ" dirty="0"/>
          </a:p>
          <a:p>
            <a:endParaRPr lang="ar-DZ" dirty="0"/>
          </a:p>
          <a:p>
            <a:pPr marL="0" indent="0" algn="ctr">
              <a:buNone/>
            </a:pPr>
            <a:r>
              <a:rPr lang="ar-DZ" dirty="0"/>
              <a:t>  </a:t>
            </a:r>
            <a:r>
              <a:rPr lang="ar-DZ" sz="2400" b="1" dirty="0">
                <a:latin typeface="Traditional Arabic" panose="02020603050405020304" pitchFamily="18" charset="-78"/>
                <a:cs typeface="Traditional Arabic" panose="02020603050405020304" pitchFamily="18" charset="-78"/>
              </a:rPr>
              <a:t>هي القدرة على اتقان لغتين مختلفتين لا قرابة بينهما مثل استخدام اللغة العربية واللغة الإنجليزية.</a:t>
            </a:r>
          </a:p>
          <a:p>
            <a:pPr marL="0" indent="0" algn="ctr">
              <a:buNone/>
            </a:pPr>
            <a:r>
              <a:rPr lang="ar-DZ" sz="2400" b="1" dirty="0">
                <a:latin typeface="Traditional Arabic" panose="02020603050405020304" pitchFamily="18" charset="-78"/>
                <a:cs typeface="Traditional Arabic" panose="02020603050405020304" pitchFamily="18" charset="-78"/>
              </a:rPr>
              <a:t>يعرفها جوشوا فيشمان على أنها قدرة الفرد على استخدام عدد من اللغات</a:t>
            </a:r>
            <a:r>
              <a:rPr lang="ar-DZ" sz="2800" dirty="0">
                <a:latin typeface="Traditional Arabic" panose="02020603050405020304" pitchFamily="18" charset="-78"/>
                <a:cs typeface="Traditional Arabic" panose="02020603050405020304" pitchFamily="18" charset="-78"/>
              </a:rPr>
              <a:t>. </a:t>
            </a:r>
          </a:p>
          <a:p>
            <a:pPr marL="0" indent="0" algn="r">
              <a:buNone/>
            </a:pPr>
            <a:endParaRPr lang="fr-FR" sz="2800" dirty="0">
              <a:latin typeface="Traditional Arabic" panose="02020603050405020304" pitchFamily="18" charset="-78"/>
              <a:cs typeface="Traditional Arabic" panose="02020603050405020304" pitchFamily="18" charset="-78"/>
            </a:endParaRPr>
          </a:p>
        </p:txBody>
      </p:sp>
      <p:sp>
        <p:nvSpPr>
          <p:cNvPr id="7" name="Espace réservé du pied de page 6"/>
          <p:cNvSpPr>
            <a:spLocks noGrp="1"/>
          </p:cNvSpPr>
          <p:nvPr>
            <p:ph type="ftr" sz="quarter" idx="14"/>
          </p:nvPr>
        </p:nvSpPr>
        <p:spPr/>
        <p:txBody>
          <a:bodyPr/>
          <a:lstStyle/>
          <a:p>
            <a:r>
              <a:rPr lang="en-US" noProof="0"/>
              <a:t>Add a footer</a:t>
            </a:r>
            <a:endParaRPr lang="en-US" noProof="0" dirty="0"/>
          </a:p>
        </p:txBody>
      </p:sp>
      <p:sp>
        <p:nvSpPr>
          <p:cNvPr id="8" name="Espace réservé du numéro de diapositive 7"/>
          <p:cNvSpPr>
            <a:spLocks noGrp="1"/>
          </p:cNvSpPr>
          <p:nvPr>
            <p:ph type="sldNum" sz="quarter" idx="15"/>
          </p:nvPr>
        </p:nvSpPr>
        <p:spPr/>
        <p:txBody>
          <a:bodyPr/>
          <a:lstStyle/>
          <a:p>
            <a:fld id="{19B51A1E-902D-48AF-9020-955120F399B6}" type="slidenum">
              <a:rPr lang="en-US" noProof="0" smtClean="0"/>
              <a:pPr/>
              <a:t>8</a:t>
            </a:fld>
            <a:endParaRPr lang="en-US" noProof="0" dirty="0"/>
          </a:p>
        </p:txBody>
      </p:sp>
      <p:sp>
        <p:nvSpPr>
          <p:cNvPr id="9" name="Titre 5"/>
          <p:cNvSpPr>
            <a:spLocks noGrp="1"/>
          </p:cNvSpPr>
          <p:nvPr>
            <p:ph type="title"/>
          </p:nvPr>
        </p:nvSpPr>
        <p:spPr>
          <a:xfrm>
            <a:off x="432000" y="432000"/>
            <a:ext cx="11328000" cy="432000"/>
          </a:xfrm>
          <a:solidFill>
            <a:schemeClr val="tx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r"/>
            <a:r>
              <a:rPr lang="ar-DZ" sz="3600" dirty="0">
                <a:solidFill>
                  <a:schemeClr val="bg1"/>
                </a:solidFill>
              </a:rPr>
              <a:t>   </a:t>
            </a:r>
            <a:r>
              <a:rPr lang="ar-DZ" sz="3600" dirty="0">
                <a:solidFill>
                  <a:schemeClr val="bg1"/>
                </a:solidFill>
                <a:latin typeface="Arabic Typesetting" panose="03020402040406030203" pitchFamily="66" charset="-78"/>
                <a:cs typeface="Arabic Typesetting" panose="03020402040406030203" pitchFamily="66" charset="-78"/>
              </a:rPr>
              <a:t>بين الثنائية والازدواجية والتعدد اللغوي</a:t>
            </a:r>
            <a:endParaRPr lang="fr-FR" sz="3600" dirty="0">
              <a:solidFill>
                <a:schemeClr val="bg1"/>
              </a:solidFill>
              <a:latin typeface="Arabic Typesetting" panose="03020402040406030203" pitchFamily="66" charset="-78"/>
              <a:cs typeface="Arabic Typesetting" panose="03020402040406030203" pitchFamily="66" charset="-78"/>
            </a:endParaRPr>
          </a:p>
        </p:txBody>
      </p:sp>
      <p:sp>
        <p:nvSpPr>
          <p:cNvPr id="10" name="Rogner et arrondir un rectangle à un seul coin 9"/>
          <p:cNvSpPr/>
          <p:nvPr/>
        </p:nvSpPr>
        <p:spPr>
          <a:xfrm>
            <a:off x="8309618" y="1798773"/>
            <a:ext cx="3324314" cy="546931"/>
          </a:xfrm>
          <a:prstGeom prst="snip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600" b="1" dirty="0">
                <a:solidFill>
                  <a:schemeClr val="tx1"/>
                </a:solidFill>
                <a:latin typeface="Aldhabi" panose="01000000000000000000" pitchFamily="2" charset="-78"/>
                <a:cs typeface="Aldhabi" panose="01000000000000000000" pitchFamily="2" charset="-78"/>
              </a:rPr>
              <a:t>الثنائية اللغوية</a:t>
            </a:r>
            <a:endParaRPr lang="fr-FR" sz="3600" b="1" dirty="0">
              <a:solidFill>
                <a:schemeClr val="tx1"/>
              </a:solidFill>
              <a:latin typeface="Aldhabi" panose="01000000000000000000" pitchFamily="2" charset="-78"/>
              <a:cs typeface="Aldhabi" panose="01000000000000000000" pitchFamily="2" charset="-78"/>
            </a:endParaRPr>
          </a:p>
        </p:txBody>
      </p:sp>
      <p:sp>
        <p:nvSpPr>
          <p:cNvPr id="12" name="Espace réservé du texte 4"/>
          <p:cNvSpPr>
            <a:spLocks noGrp="1"/>
          </p:cNvSpPr>
          <p:nvPr>
            <p:ph type="body" sz="quarter" idx="12"/>
          </p:nvPr>
        </p:nvSpPr>
        <p:spPr>
          <a:xfrm>
            <a:off x="249419" y="1511475"/>
            <a:ext cx="3600450" cy="4679249"/>
          </a:xfrm>
        </p:spPr>
        <p:txBody>
          <a:bodyPr/>
          <a:lstStyle/>
          <a:p>
            <a:endParaRPr lang="ar-DZ" dirty="0"/>
          </a:p>
          <a:p>
            <a:endParaRPr lang="ar-DZ" dirty="0"/>
          </a:p>
          <a:p>
            <a:endParaRPr lang="ar-DZ" dirty="0"/>
          </a:p>
          <a:p>
            <a:endParaRPr lang="ar-DZ" dirty="0"/>
          </a:p>
          <a:p>
            <a:pPr marL="0" indent="0">
              <a:buNone/>
            </a:pPr>
            <a:endParaRPr lang="ar-DZ" dirty="0"/>
          </a:p>
          <a:p>
            <a:pPr marL="0" indent="0" algn="ctr">
              <a:buNone/>
            </a:pPr>
            <a:endParaRPr lang="fr-FR" sz="2000" b="1" dirty="0">
              <a:latin typeface="Traditional Arabic" panose="02020603050405020304" pitchFamily="18" charset="-78"/>
              <a:cs typeface="Traditional Arabic" panose="02020603050405020304" pitchFamily="18" charset="-78"/>
            </a:endParaRPr>
          </a:p>
          <a:p>
            <a:pPr marL="0" indent="0" algn="ctr">
              <a:buNone/>
            </a:pPr>
            <a:r>
              <a:rPr lang="ar-DZ" sz="2000" b="1" dirty="0">
                <a:latin typeface="Traditional Arabic" panose="02020603050405020304" pitchFamily="18" charset="-78"/>
                <a:cs typeface="Traditional Arabic" panose="02020603050405020304" pitchFamily="18" charset="-78"/>
              </a:rPr>
              <a:t>هو استخدام لغتين أو أكثر من قبل شخص ما، أو في مجتمع لغوي محدد، وهي ظاهرة ناشئة عن الهجرات من دولة إلى دولة وعن الاستعمار الذي نشر لغته بعد خروجه من البلدان المستعمرة، والحدود المشتركة بين الدول مما يسمح للغات من التسلل من بلد إلى آخر، وكذلك العولمة المرتكزة على كسر الحدود، واستعمال وسائل الاتصال الواسعة مما سمح لهيمنة بعض اللغات على أخرى.</a:t>
            </a:r>
          </a:p>
          <a:p>
            <a:pPr marL="0" indent="0" algn="ctr">
              <a:buNone/>
            </a:pPr>
            <a:endParaRPr lang="fr-FR" b="1" dirty="0">
              <a:latin typeface="Traditional Arabic" panose="02020603050405020304" pitchFamily="18" charset="-78"/>
              <a:cs typeface="Traditional Arabic" panose="02020603050405020304" pitchFamily="18" charset="-78"/>
            </a:endParaRPr>
          </a:p>
        </p:txBody>
      </p:sp>
      <p:sp>
        <p:nvSpPr>
          <p:cNvPr id="13" name="Rogner et arrondir un rectangle à un seul coin 12"/>
          <p:cNvSpPr/>
          <p:nvPr/>
        </p:nvSpPr>
        <p:spPr>
          <a:xfrm>
            <a:off x="4433843" y="1798772"/>
            <a:ext cx="3324314" cy="546931"/>
          </a:xfrm>
          <a:prstGeom prst="snip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600" b="1" dirty="0">
                <a:solidFill>
                  <a:schemeClr val="tx1"/>
                </a:solidFill>
                <a:latin typeface="Aldhabi" panose="01000000000000000000" pitchFamily="2" charset="-78"/>
                <a:cs typeface="Aldhabi" panose="01000000000000000000" pitchFamily="2" charset="-78"/>
              </a:rPr>
              <a:t>الازدواجية اللُّغوية</a:t>
            </a:r>
            <a:endParaRPr lang="fr-FR" sz="3600" b="1" dirty="0">
              <a:solidFill>
                <a:schemeClr val="tx1"/>
              </a:solidFill>
              <a:latin typeface="Aldhabi" panose="01000000000000000000" pitchFamily="2" charset="-78"/>
              <a:cs typeface="Aldhabi" panose="01000000000000000000" pitchFamily="2" charset="-78"/>
            </a:endParaRPr>
          </a:p>
        </p:txBody>
      </p:sp>
      <p:pic>
        <p:nvPicPr>
          <p:cNvPr id="14" name="Imag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49140" y="2418460"/>
            <a:ext cx="2093720" cy="940037"/>
          </a:xfrm>
          <a:prstGeom prst="rect">
            <a:avLst/>
          </a:prstGeom>
        </p:spPr>
      </p:pic>
      <p:sp>
        <p:nvSpPr>
          <p:cNvPr id="15" name="Rectangle 14"/>
          <p:cNvSpPr/>
          <p:nvPr/>
        </p:nvSpPr>
        <p:spPr>
          <a:xfrm>
            <a:off x="5754480" y="2632999"/>
            <a:ext cx="683039" cy="170916"/>
          </a:xfrm>
          <a:prstGeom prst="rect">
            <a:avLst/>
          </a:prstGeom>
          <a:ln/>
        </p:spPr>
        <p:style>
          <a:lnRef idx="2">
            <a:schemeClr val="accent4"/>
          </a:lnRef>
          <a:fillRef idx="1">
            <a:schemeClr val="lt1"/>
          </a:fillRef>
          <a:effectRef idx="0">
            <a:schemeClr val="accent4"/>
          </a:effectRef>
          <a:fontRef idx="minor">
            <a:schemeClr val="dk1"/>
          </a:fontRef>
        </p:style>
        <p:txBody>
          <a:bodyPr rtlCol="0" anchor="ctr"/>
          <a:lstStyle/>
          <a:p>
            <a:pPr algn="ctr"/>
            <a:r>
              <a:rPr lang="fr-FR" sz="800" dirty="0"/>
              <a:t>diglossie</a:t>
            </a:r>
          </a:p>
        </p:txBody>
      </p:sp>
      <p:sp>
        <p:nvSpPr>
          <p:cNvPr id="16" name="Rogner et arrondir un rectangle à un seul coin 15"/>
          <p:cNvSpPr/>
          <p:nvPr/>
        </p:nvSpPr>
        <p:spPr>
          <a:xfrm>
            <a:off x="387487" y="1798771"/>
            <a:ext cx="3324314" cy="546931"/>
          </a:xfrm>
          <a:prstGeom prst="snip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600" b="1" dirty="0">
                <a:solidFill>
                  <a:schemeClr val="tx1"/>
                </a:solidFill>
                <a:latin typeface="Aldhabi" panose="01000000000000000000" pitchFamily="2" charset="-78"/>
                <a:cs typeface="Aldhabi" panose="01000000000000000000" pitchFamily="2" charset="-78"/>
              </a:rPr>
              <a:t>التَّعدد اللُّغوي</a:t>
            </a:r>
            <a:endParaRPr lang="fr-FR" sz="3600" b="1" dirty="0">
              <a:solidFill>
                <a:schemeClr val="tx1"/>
              </a:solidFill>
              <a:latin typeface="Aldhabi" panose="01000000000000000000" pitchFamily="2" charset="-78"/>
              <a:cs typeface="Aldhabi" panose="01000000000000000000" pitchFamily="2" charset="-78"/>
            </a:endParaRPr>
          </a:p>
        </p:txBody>
      </p:sp>
      <p:pic>
        <p:nvPicPr>
          <p:cNvPr id="17" name="Image 1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0382" y="2466389"/>
            <a:ext cx="1943917" cy="844178"/>
          </a:xfrm>
          <a:prstGeom prst="rect">
            <a:avLst/>
          </a:prstGeom>
        </p:spPr>
      </p:pic>
    </p:spTree>
    <p:extLst>
      <p:ext uri="{BB962C8B-B14F-4D97-AF65-F5344CB8AC3E}">
        <p14:creationId xmlns:p14="http://schemas.microsoft.com/office/powerpoint/2010/main" val="1852115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Espace réservé pour une image  6"/>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6605" b="6605"/>
          <a:stretch>
            <a:fillRect/>
          </a:stretch>
        </p:blipFill>
        <p:spPr/>
      </p:pic>
      <p:sp>
        <p:nvSpPr>
          <p:cNvPr id="3" name="Titre 2"/>
          <p:cNvSpPr>
            <a:spLocks noGrp="1"/>
          </p:cNvSpPr>
          <p:nvPr>
            <p:ph type="ctrTitle"/>
          </p:nvPr>
        </p:nvSpPr>
        <p:spPr>
          <a:solidFill>
            <a:schemeClr val="tx1"/>
          </a:solidFill>
        </p:spPr>
        <p:txBody>
          <a:bodyPr/>
          <a:lstStyle/>
          <a:p>
            <a:pPr algn="ctr"/>
            <a:r>
              <a:rPr lang="ar-DZ" sz="8000" dirty="0">
                <a:solidFill>
                  <a:schemeClr val="bg1"/>
                </a:solidFill>
                <a:latin typeface="Arabic Typesetting" panose="03020402040406030203" pitchFamily="66" charset="-78"/>
                <a:cs typeface="Arabic Typesetting" panose="03020402040406030203" pitchFamily="66" charset="-78"/>
              </a:rPr>
              <a:t>واقع الثنائية اللغوية في الجزائر</a:t>
            </a:r>
            <a:br>
              <a:rPr lang="ar-DZ" dirty="0"/>
            </a:br>
            <a:endParaRPr lang="fr-FR" dirty="0"/>
          </a:p>
        </p:txBody>
      </p:sp>
      <p:sp>
        <p:nvSpPr>
          <p:cNvPr id="5" name="Espace réservé du pied de page 4"/>
          <p:cNvSpPr>
            <a:spLocks noGrp="1"/>
          </p:cNvSpPr>
          <p:nvPr>
            <p:ph type="ftr" sz="quarter" idx="11"/>
          </p:nvPr>
        </p:nvSpPr>
        <p:spPr/>
        <p:txBody>
          <a:bodyPr/>
          <a:lstStyle/>
          <a:p>
            <a:r>
              <a:rPr lang="en-US" noProof="0"/>
              <a:t>Add a footer</a:t>
            </a:r>
            <a:endParaRPr lang="en-US" noProof="0" dirty="0"/>
          </a:p>
        </p:txBody>
      </p:sp>
      <p:sp>
        <p:nvSpPr>
          <p:cNvPr id="6" name="Espace réservé du numéro de diapositive 5"/>
          <p:cNvSpPr>
            <a:spLocks noGrp="1"/>
          </p:cNvSpPr>
          <p:nvPr>
            <p:ph type="sldNum" sz="quarter" idx="12"/>
          </p:nvPr>
        </p:nvSpPr>
        <p:spPr/>
        <p:txBody>
          <a:bodyPr/>
          <a:lstStyle/>
          <a:p>
            <a:fld id="{19B51A1E-902D-48AF-9020-955120F399B6}" type="slidenum">
              <a:rPr lang="en-US" noProof="0" smtClean="0"/>
              <a:pPr/>
              <a:t>9</a:t>
            </a:fld>
            <a:endParaRPr lang="en-US" noProof="0" dirty="0"/>
          </a:p>
        </p:txBody>
      </p:sp>
      <p:sp>
        <p:nvSpPr>
          <p:cNvPr id="8" name="Rectangle 7"/>
          <p:cNvSpPr/>
          <p:nvPr/>
        </p:nvSpPr>
        <p:spPr>
          <a:xfrm>
            <a:off x="5520583" y="1"/>
            <a:ext cx="4033615" cy="199117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p:cNvSpPr/>
          <p:nvPr/>
        </p:nvSpPr>
        <p:spPr>
          <a:xfrm>
            <a:off x="1324598" y="675118"/>
            <a:ext cx="2153540" cy="3076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p:cNvSpPr/>
          <p:nvPr/>
        </p:nvSpPr>
        <p:spPr>
          <a:xfrm>
            <a:off x="358923" y="1187865"/>
            <a:ext cx="4264352" cy="8033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ogner et arrondir un rectangle à un seul coin 12"/>
          <p:cNvSpPr/>
          <p:nvPr/>
        </p:nvSpPr>
        <p:spPr>
          <a:xfrm>
            <a:off x="188007" y="5409489"/>
            <a:ext cx="2200105" cy="996046"/>
          </a:xfrm>
          <a:custGeom>
            <a:avLst/>
            <a:gdLst>
              <a:gd name="connsiteX0" fmla="*/ 144646 w 1789907"/>
              <a:gd name="connsiteY0" fmla="*/ 0 h 867859"/>
              <a:gd name="connsiteX1" fmla="*/ 1645261 w 1789907"/>
              <a:gd name="connsiteY1" fmla="*/ 0 h 867859"/>
              <a:gd name="connsiteX2" fmla="*/ 1789907 w 1789907"/>
              <a:gd name="connsiteY2" fmla="*/ 144646 h 867859"/>
              <a:gd name="connsiteX3" fmla="*/ 1789907 w 1789907"/>
              <a:gd name="connsiteY3" fmla="*/ 867859 h 867859"/>
              <a:gd name="connsiteX4" fmla="*/ 0 w 1789907"/>
              <a:gd name="connsiteY4" fmla="*/ 867859 h 867859"/>
              <a:gd name="connsiteX5" fmla="*/ 0 w 1789907"/>
              <a:gd name="connsiteY5" fmla="*/ 144646 h 867859"/>
              <a:gd name="connsiteX6" fmla="*/ 144646 w 1789907"/>
              <a:gd name="connsiteY6" fmla="*/ 0 h 867859"/>
              <a:gd name="connsiteX0" fmla="*/ 144646 w 1789907"/>
              <a:gd name="connsiteY0" fmla="*/ 0 h 867859"/>
              <a:gd name="connsiteX1" fmla="*/ 1405979 w 1789907"/>
              <a:gd name="connsiteY1" fmla="*/ 299103 h 867859"/>
              <a:gd name="connsiteX2" fmla="*/ 1789907 w 1789907"/>
              <a:gd name="connsiteY2" fmla="*/ 144646 h 867859"/>
              <a:gd name="connsiteX3" fmla="*/ 1789907 w 1789907"/>
              <a:gd name="connsiteY3" fmla="*/ 867859 h 867859"/>
              <a:gd name="connsiteX4" fmla="*/ 0 w 1789907"/>
              <a:gd name="connsiteY4" fmla="*/ 867859 h 867859"/>
              <a:gd name="connsiteX5" fmla="*/ 0 w 1789907"/>
              <a:gd name="connsiteY5" fmla="*/ 144646 h 867859"/>
              <a:gd name="connsiteX6" fmla="*/ 144646 w 1789907"/>
              <a:gd name="connsiteY6" fmla="*/ 0 h 867859"/>
              <a:gd name="connsiteX0" fmla="*/ 144646 w 1789907"/>
              <a:gd name="connsiteY0" fmla="*/ 0 h 867859"/>
              <a:gd name="connsiteX1" fmla="*/ 1311975 w 1789907"/>
              <a:gd name="connsiteY1" fmla="*/ 230737 h 867859"/>
              <a:gd name="connsiteX2" fmla="*/ 1789907 w 1789907"/>
              <a:gd name="connsiteY2" fmla="*/ 144646 h 867859"/>
              <a:gd name="connsiteX3" fmla="*/ 1789907 w 1789907"/>
              <a:gd name="connsiteY3" fmla="*/ 867859 h 867859"/>
              <a:gd name="connsiteX4" fmla="*/ 0 w 1789907"/>
              <a:gd name="connsiteY4" fmla="*/ 867859 h 867859"/>
              <a:gd name="connsiteX5" fmla="*/ 0 w 1789907"/>
              <a:gd name="connsiteY5" fmla="*/ 144646 h 867859"/>
              <a:gd name="connsiteX6" fmla="*/ 144646 w 1789907"/>
              <a:gd name="connsiteY6" fmla="*/ 0 h 867859"/>
              <a:gd name="connsiteX0" fmla="*/ 144646 w 2200105"/>
              <a:gd name="connsiteY0" fmla="*/ 0 h 996046"/>
              <a:gd name="connsiteX1" fmla="*/ 1311975 w 2200105"/>
              <a:gd name="connsiteY1" fmla="*/ 230737 h 996046"/>
              <a:gd name="connsiteX2" fmla="*/ 1789907 w 2200105"/>
              <a:gd name="connsiteY2" fmla="*/ 144646 h 996046"/>
              <a:gd name="connsiteX3" fmla="*/ 2200105 w 2200105"/>
              <a:gd name="connsiteY3" fmla="*/ 996046 h 996046"/>
              <a:gd name="connsiteX4" fmla="*/ 0 w 2200105"/>
              <a:gd name="connsiteY4" fmla="*/ 867859 h 996046"/>
              <a:gd name="connsiteX5" fmla="*/ 0 w 2200105"/>
              <a:gd name="connsiteY5" fmla="*/ 144646 h 996046"/>
              <a:gd name="connsiteX6" fmla="*/ 144646 w 2200105"/>
              <a:gd name="connsiteY6" fmla="*/ 0 h 996046"/>
              <a:gd name="connsiteX0" fmla="*/ 144646 w 2200105"/>
              <a:gd name="connsiteY0" fmla="*/ 0 h 996046"/>
              <a:gd name="connsiteX1" fmla="*/ 1311975 w 2200105"/>
              <a:gd name="connsiteY1" fmla="*/ 230737 h 996046"/>
              <a:gd name="connsiteX2" fmla="*/ 1695903 w 2200105"/>
              <a:gd name="connsiteY2" fmla="*/ 307016 h 996046"/>
              <a:gd name="connsiteX3" fmla="*/ 2200105 w 2200105"/>
              <a:gd name="connsiteY3" fmla="*/ 996046 h 996046"/>
              <a:gd name="connsiteX4" fmla="*/ 0 w 2200105"/>
              <a:gd name="connsiteY4" fmla="*/ 867859 h 996046"/>
              <a:gd name="connsiteX5" fmla="*/ 0 w 2200105"/>
              <a:gd name="connsiteY5" fmla="*/ 144646 h 996046"/>
              <a:gd name="connsiteX6" fmla="*/ 144646 w 2200105"/>
              <a:gd name="connsiteY6" fmla="*/ 0 h 996046"/>
              <a:gd name="connsiteX0" fmla="*/ 144646 w 2200105"/>
              <a:gd name="connsiteY0" fmla="*/ 0 h 996046"/>
              <a:gd name="connsiteX1" fmla="*/ 1311975 w 2200105"/>
              <a:gd name="connsiteY1" fmla="*/ 230737 h 996046"/>
              <a:gd name="connsiteX2" fmla="*/ 1755723 w 2200105"/>
              <a:gd name="connsiteY2" fmla="*/ 264287 h 996046"/>
              <a:gd name="connsiteX3" fmla="*/ 2200105 w 2200105"/>
              <a:gd name="connsiteY3" fmla="*/ 996046 h 996046"/>
              <a:gd name="connsiteX4" fmla="*/ 0 w 2200105"/>
              <a:gd name="connsiteY4" fmla="*/ 867859 h 996046"/>
              <a:gd name="connsiteX5" fmla="*/ 0 w 2200105"/>
              <a:gd name="connsiteY5" fmla="*/ 144646 h 996046"/>
              <a:gd name="connsiteX6" fmla="*/ 144646 w 2200105"/>
              <a:gd name="connsiteY6" fmla="*/ 0 h 996046"/>
              <a:gd name="connsiteX0" fmla="*/ 144646 w 2200105"/>
              <a:gd name="connsiteY0" fmla="*/ 0 h 996046"/>
              <a:gd name="connsiteX1" fmla="*/ 1311975 w 2200105"/>
              <a:gd name="connsiteY1" fmla="*/ 230737 h 996046"/>
              <a:gd name="connsiteX2" fmla="*/ 1755723 w 2200105"/>
              <a:gd name="connsiteY2" fmla="*/ 264287 h 996046"/>
              <a:gd name="connsiteX3" fmla="*/ 2200105 w 2200105"/>
              <a:gd name="connsiteY3" fmla="*/ 996046 h 996046"/>
              <a:gd name="connsiteX4" fmla="*/ 1085316 w 2200105"/>
              <a:gd name="connsiteY4" fmla="*/ 974219 h 996046"/>
              <a:gd name="connsiteX5" fmla="*/ 0 w 2200105"/>
              <a:gd name="connsiteY5" fmla="*/ 867859 h 996046"/>
              <a:gd name="connsiteX6" fmla="*/ 0 w 2200105"/>
              <a:gd name="connsiteY6" fmla="*/ 144646 h 996046"/>
              <a:gd name="connsiteX7" fmla="*/ 144646 w 2200105"/>
              <a:gd name="connsiteY7" fmla="*/ 0 h 996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00105" h="996046">
                <a:moveTo>
                  <a:pt x="144646" y="0"/>
                </a:moveTo>
                <a:lnTo>
                  <a:pt x="1311975" y="230737"/>
                </a:lnTo>
                <a:lnTo>
                  <a:pt x="1755723" y="264287"/>
                </a:lnTo>
                <a:lnTo>
                  <a:pt x="2200105" y="996046"/>
                </a:lnTo>
                <a:cubicBezTo>
                  <a:pt x="1828509" y="971679"/>
                  <a:pt x="1456912" y="998586"/>
                  <a:pt x="1085316" y="974219"/>
                </a:cubicBezTo>
                <a:lnTo>
                  <a:pt x="0" y="867859"/>
                </a:lnTo>
                <a:lnTo>
                  <a:pt x="0" y="144646"/>
                </a:lnTo>
                <a:cubicBezTo>
                  <a:pt x="0" y="64760"/>
                  <a:pt x="64760" y="0"/>
                  <a:pt x="14464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724480598"/>
      </p:ext>
    </p:extLst>
  </p:cSld>
  <p:clrMapOvr>
    <a:masterClrMapping/>
  </p:clrMapOvr>
</p:sld>
</file>

<file path=ppt/theme/theme1.xml><?xml version="1.0" encoding="utf-8"?>
<a:theme xmlns:a="http://schemas.openxmlformats.org/drawingml/2006/main" name="Office Theme">
  <a:themeElements>
    <a:clrScheme name="Custom 129">
      <a:dk1>
        <a:sysClr val="windowText" lastClr="000000"/>
      </a:dk1>
      <a:lt1>
        <a:srgbClr val="FFFFFF"/>
      </a:lt1>
      <a:dk2>
        <a:srgbClr val="3F3F3F"/>
      </a:dk2>
      <a:lt2>
        <a:srgbClr val="F2F2F2"/>
      </a:lt2>
      <a:accent1>
        <a:srgbClr val="25C6E3"/>
      </a:accent1>
      <a:accent2>
        <a:srgbClr val="E80554"/>
      </a:accent2>
      <a:accent3>
        <a:srgbClr val="A9E26F"/>
      </a:accent3>
      <a:accent4>
        <a:srgbClr val="EAD000"/>
      </a:accent4>
      <a:accent5>
        <a:srgbClr val="1A0F49"/>
      </a:accent5>
      <a:accent6>
        <a:srgbClr val="FF4A01"/>
      </a:accent6>
      <a:hlink>
        <a:srgbClr val="25C6E3"/>
      </a:hlink>
      <a:folHlink>
        <a:srgbClr val="25C6E3"/>
      </a:folHlink>
    </a:clrScheme>
    <a:fontScheme name="Custom 149">
      <a:majorFont>
        <a:latin typeface="Corbel"/>
        <a:ea typeface=""/>
        <a:cs typeface=""/>
      </a:majorFont>
      <a:minorFont>
        <a:latin typeface="Candar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TF16411250_Bright business presentation_AAS_v3" id="{57D58BC9-3F05-45D4-81CD-7BA898B4CAAD}" vid="{0F92AA19-00D6-4C71-B13F-219D7994A0B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F90D0D0-7C1D-47FF-A2F0-9937AA567A3D}">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B8E15EA0-2F38-456B-B156-038699A5D17F}">
  <ds:schemaRefs>
    <ds:schemaRef ds:uri="http://schemas.microsoft.com/sharepoint/v3/contenttype/forms"/>
  </ds:schemaRefs>
</ds:datastoreItem>
</file>

<file path=customXml/itemProps3.xml><?xml version="1.0" encoding="utf-8"?>
<ds:datastoreItem xmlns:ds="http://schemas.openxmlformats.org/officeDocument/2006/customXml" ds:itemID="{2EDB5DD7-8DCC-4069-9EB3-5D09818665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Bright business presentation</Template>
  <TotalTime>0</TotalTime>
  <Words>1380</Words>
  <Application>Microsoft Office PowerPoint</Application>
  <PresentationFormat>Widescreen</PresentationFormat>
  <Paragraphs>150</Paragraphs>
  <Slides>12</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12</vt:i4>
      </vt:variant>
    </vt:vector>
  </HeadingPairs>
  <TitlesOfParts>
    <vt:vector size="23" baseType="lpstr">
      <vt:lpstr>Aldhabi</vt:lpstr>
      <vt:lpstr>Andalus</vt:lpstr>
      <vt:lpstr>Arabic Typesetting</vt:lpstr>
      <vt:lpstr>Arial</vt:lpstr>
      <vt:lpstr>Calibri</vt:lpstr>
      <vt:lpstr>Candara</vt:lpstr>
      <vt:lpstr>Corbel</vt:lpstr>
      <vt:lpstr>Times New Roman</vt:lpstr>
      <vt:lpstr>Traditional Arabic</vt:lpstr>
      <vt:lpstr>Wingdings</vt:lpstr>
      <vt:lpstr>Office Theme</vt:lpstr>
      <vt:lpstr>الثنائية اللغوية -Bilingualism  </vt:lpstr>
      <vt:lpstr>      خطة البحث</vt:lpstr>
      <vt:lpstr>      مقدمة</vt:lpstr>
      <vt:lpstr>     مفهوم الثنائية اللغوية</vt:lpstr>
      <vt:lpstr>    نشأة الثنائية اللغوية</vt:lpstr>
      <vt:lpstr>   أنواع الثنائية اللغوية</vt:lpstr>
      <vt:lpstr>   أسباب ظهور الثنائية اللغوية</vt:lpstr>
      <vt:lpstr>   بين الثنائية والازدواجية والتعدد اللغوي</vt:lpstr>
      <vt:lpstr>واقع الثنائية اللغوية في الجزائر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2024-03-16T12:44:59Z</dcterms:created>
  <dcterms:modified xsi:type="dcterms:W3CDTF">2024-07-07T15:22:20Z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